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9144"/>
            <a:ext cx="9144000" cy="68488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1231" y="6449567"/>
            <a:ext cx="1572767" cy="40843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40258" y="1053846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812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495" y="1042416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524" y="0"/>
                </a:lnTo>
              </a:path>
            </a:pathLst>
          </a:custGeom>
          <a:ln w="46990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444" y="466344"/>
            <a:ext cx="1487424" cy="5288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3031" y="403859"/>
            <a:ext cx="1883664" cy="5913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89865"/>
            <a:ext cx="8089798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7340" y="1318253"/>
            <a:ext cx="8529319" cy="35699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Franklin Gothic Book"/>
                <a:cs typeface="Franklin Gothic Book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6172" y="6595425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Relationship Id="rId3" Type="http://schemas.openxmlformats.org/officeDocument/2006/relationships/notesSlide" Target="../notesSlides/notesSlide1.xml"/><Relationship Id="rId4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5.jpg"/><Relationship Id="rId3" Type="http://schemas.openxmlformats.org/officeDocument/2006/relationships/notesSlide" Target="../notesSlides/notesSlide10.xml"/><Relationship Id="rId4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6.png"/><Relationship Id="rId3" Type="http://schemas.openxmlformats.org/officeDocument/2006/relationships/image" Target="../media/image47.png"/><Relationship Id="rId4" Type="http://schemas.openxmlformats.org/officeDocument/2006/relationships/image" Target="../media/image48.png"/><Relationship Id="rId5" Type="http://schemas.openxmlformats.org/officeDocument/2006/relationships/notesSlide" Target="../notesSlides/notesSlide11.xml"/><Relationship Id="rId6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9.png"/><Relationship Id="rId3" Type="http://schemas.openxmlformats.org/officeDocument/2006/relationships/image" Target="../media/image50.png"/><Relationship Id="rId4" Type="http://schemas.openxmlformats.org/officeDocument/2006/relationships/image" Target="../media/image51.png"/><Relationship Id="rId5" Type="http://schemas.openxmlformats.org/officeDocument/2006/relationships/image" Target="../media/image52.png"/><Relationship Id="rId6" Type="http://schemas.openxmlformats.org/officeDocument/2006/relationships/image" Target="../media/image53.png"/><Relationship Id="rId7" Type="http://schemas.openxmlformats.org/officeDocument/2006/relationships/image" Target="../media/image54.png"/><Relationship Id="rId8" Type="http://schemas.openxmlformats.org/officeDocument/2006/relationships/image" Target="../media/image55.png"/><Relationship Id="rId9" Type="http://schemas.openxmlformats.org/officeDocument/2006/relationships/image" Target="../media/image56.png"/><Relationship Id="rId10" Type="http://schemas.openxmlformats.org/officeDocument/2006/relationships/image" Target="../media/image57.png"/><Relationship Id="rId11" Type="http://schemas.openxmlformats.org/officeDocument/2006/relationships/image" Target="../media/image58.png"/><Relationship Id="rId12" Type="http://schemas.openxmlformats.org/officeDocument/2006/relationships/image" Target="../media/image59.png"/><Relationship Id="rId13" Type="http://schemas.openxmlformats.org/officeDocument/2006/relationships/image" Target="../media/image60.png"/><Relationship Id="rId14" Type="http://schemas.openxmlformats.org/officeDocument/2006/relationships/image" Target="../media/image61.png"/><Relationship Id="rId15" Type="http://schemas.openxmlformats.org/officeDocument/2006/relationships/image" Target="../media/image62.png"/><Relationship Id="rId16" Type="http://schemas.openxmlformats.org/officeDocument/2006/relationships/image" Target="../media/image63.png"/><Relationship Id="rId17" Type="http://schemas.openxmlformats.org/officeDocument/2006/relationships/image" Target="../media/image64.png"/><Relationship Id="rId18" Type="http://schemas.openxmlformats.org/officeDocument/2006/relationships/image" Target="../media/image65.png"/><Relationship Id="rId19" Type="http://schemas.openxmlformats.org/officeDocument/2006/relationships/image" Target="../media/image66.jpg"/><Relationship Id="rId20" Type="http://schemas.openxmlformats.org/officeDocument/2006/relationships/notesSlide" Target="../notesSlides/notesSlide12.xml"/><Relationship Id="rId21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7.png"/><Relationship Id="rId3" Type="http://schemas.openxmlformats.org/officeDocument/2006/relationships/image" Target="../media/image68.png"/><Relationship Id="rId4" Type="http://schemas.openxmlformats.org/officeDocument/2006/relationships/image" Target="../media/image69.png"/><Relationship Id="rId5" Type="http://schemas.openxmlformats.org/officeDocument/2006/relationships/image" Target="../media/image70.png"/><Relationship Id="rId6" Type="http://schemas.openxmlformats.org/officeDocument/2006/relationships/image" Target="../media/image71.png"/><Relationship Id="rId7" Type="http://schemas.openxmlformats.org/officeDocument/2006/relationships/image" Target="../media/image72.png"/><Relationship Id="rId8" Type="http://schemas.openxmlformats.org/officeDocument/2006/relationships/image" Target="../media/image73.png"/><Relationship Id="rId9" Type="http://schemas.openxmlformats.org/officeDocument/2006/relationships/image" Target="../media/image74.png"/><Relationship Id="rId10" Type="http://schemas.openxmlformats.org/officeDocument/2006/relationships/image" Target="../media/image75.png"/><Relationship Id="rId11" Type="http://schemas.openxmlformats.org/officeDocument/2006/relationships/image" Target="../media/image76.png"/><Relationship Id="rId12" Type="http://schemas.openxmlformats.org/officeDocument/2006/relationships/image" Target="../media/image77.png"/><Relationship Id="rId13" Type="http://schemas.openxmlformats.org/officeDocument/2006/relationships/image" Target="../media/image78.png"/><Relationship Id="rId14" Type="http://schemas.openxmlformats.org/officeDocument/2006/relationships/image" Target="../media/image79.png"/><Relationship Id="rId15" Type="http://schemas.openxmlformats.org/officeDocument/2006/relationships/image" Target="../media/image80.png"/><Relationship Id="rId16" Type="http://schemas.openxmlformats.org/officeDocument/2006/relationships/image" Target="../media/image81.png"/><Relationship Id="rId17" Type="http://schemas.openxmlformats.org/officeDocument/2006/relationships/image" Target="../media/image82.png"/><Relationship Id="rId18" Type="http://schemas.openxmlformats.org/officeDocument/2006/relationships/image" Target="../media/image83.png"/><Relationship Id="rId19" Type="http://schemas.openxmlformats.org/officeDocument/2006/relationships/image" Target="../media/image84.png"/><Relationship Id="rId20" Type="http://schemas.openxmlformats.org/officeDocument/2006/relationships/image" Target="../media/image85.png"/><Relationship Id="rId21" Type="http://schemas.openxmlformats.org/officeDocument/2006/relationships/image" Target="../media/image86.png"/><Relationship Id="rId22" Type="http://schemas.openxmlformats.org/officeDocument/2006/relationships/image" Target="../media/image87.png"/><Relationship Id="rId23" Type="http://schemas.openxmlformats.org/officeDocument/2006/relationships/image" Target="../media/image88.png"/><Relationship Id="rId24" Type="http://schemas.openxmlformats.org/officeDocument/2006/relationships/image" Target="../media/image89.png"/><Relationship Id="rId25" Type="http://schemas.openxmlformats.org/officeDocument/2006/relationships/image" Target="../media/image90.png"/><Relationship Id="rId26" Type="http://schemas.openxmlformats.org/officeDocument/2006/relationships/image" Target="../media/image91.png"/><Relationship Id="rId27" Type="http://schemas.openxmlformats.org/officeDocument/2006/relationships/image" Target="../media/image92.png"/><Relationship Id="rId28" Type="http://schemas.openxmlformats.org/officeDocument/2006/relationships/image" Target="../media/image93.png"/><Relationship Id="rId29" Type="http://schemas.openxmlformats.org/officeDocument/2006/relationships/image" Target="../media/image94.png"/><Relationship Id="rId30" Type="http://schemas.openxmlformats.org/officeDocument/2006/relationships/image" Target="../media/image95.png"/><Relationship Id="rId31" Type="http://schemas.openxmlformats.org/officeDocument/2006/relationships/image" Target="../media/image96.png"/><Relationship Id="rId32" Type="http://schemas.openxmlformats.org/officeDocument/2006/relationships/image" Target="../media/image97.png"/><Relationship Id="rId33" Type="http://schemas.openxmlformats.org/officeDocument/2006/relationships/image" Target="../media/image98.png"/><Relationship Id="rId34" Type="http://schemas.openxmlformats.org/officeDocument/2006/relationships/image" Target="../media/image99.png"/><Relationship Id="rId35" Type="http://schemas.openxmlformats.org/officeDocument/2006/relationships/image" Target="../media/image100.png"/><Relationship Id="rId36" Type="http://schemas.openxmlformats.org/officeDocument/2006/relationships/image" Target="../media/image101.png"/><Relationship Id="rId37" Type="http://schemas.openxmlformats.org/officeDocument/2006/relationships/image" Target="../media/image102.png"/><Relationship Id="rId38" Type="http://schemas.openxmlformats.org/officeDocument/2006/relationships/image" Target="../media/image103.png"/><Relationship Id="rId39" Type="http://schemas.openxmlformats.org/officeDocument/2006/relationships/notesSlide" Target="../notesSlides/notesSlide13.xml"/><Relationship Id="rId40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4.jpg"/><Relationship Id="rId3" Type="http://schemas.openxmlformats.org/officeDocument/2006/relationships/notesSlide" Target="../notesSlides/notesSlide14.xml"/><Relationship Id="rId4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5.jpg"/><Relationship Id="rId3" Type="http://schemas.openxmlformats.org/officeDocument/2006/relationships/image" Target="../media/image106.jpg"/><Relationship Id="rId4" Type="http://schemas.openxmlformats.org/officeDocument/2006/relationships/notesSlide" Target="../notesSlides/notesSlide15.xml"/><Relationship Id="rId5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7.png"/><Relationship Id="rId3" Type="http://schemas.openxmlformats.org/officeDocument/2006/relationships/notesSlide" Target="../notesSlides/notesSlide16.xml"/><Relationship Id="rId4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8.png"/><Relationship Id="rId3" Type="http://schemas.openxmlformats.org/officeDocument/2006/relationships/notesSlide" Target="../notesSlides/notesSlide17.xml"/><Relationship Id="rId4" Type="http://schemas.openxmlformats.org/officeDocument/2006/relationships/slide" Target="slide17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Relationship Id="rId10" Type="http://schemas.openxmlformats.org/officeDocument/2006/relationships/image" Target="../media/image14.png"/><Relationship Id="rId11" Type="http://schemas.openxmlformats.org/officeDocument/2006/relationships/image" Target="../media/image15.png"/><Relationship Id="rId12" Type="http://schemas.openxmlformats.org/officeDocument/2006/relationships/image" Target="../media/image16.png"/><Relationship Id="rId13" Type="http://schemas.openxmlformats.org/officeDocument/2006/relationships/image" Target="../media/image17.png"/><Relationship Id="rId14" Type="http://schemas.openxmlformats.org/officeDocument/2006/relationships/image" Target="../media/image18.png"/><Relationship Id="rId15" Type="http://schemas.openxmlformats.org/officeDocument/2006/relationships/image" Target="../media/image19.png"/><Relationship Id="rId16" Type="http://schemas.openxmlformats.org/officeDocument/2006/relationships/image" Target="../media/image20.png"/><Relationship Id="rId17" Type="http://schemas.openxmlformats.org/officeDocument/2006/relationships/image" Target="../media/image21.png"/><Relationship Id="rId18" Type="http://schemas.openxmlformats.org/officeDocument/2006/relationships/image" Target="../media/image22.png"/><Relationship Id="rId19" Type="http://schemas.openxmlformats.org/officeDocument/2006/relationships/image" Target="../media/image23.png"/><Relationship Id="rId20" Type="http://schemas.openxmlformats.org/officeDocument/2006/relationships/image" Target="../media/image24.png"/><Relationship Id="rId21" Type="http://schemas.openxmlformats.org/officeDocument/2006/relationships/image" Target="../media/image25.png"/><Relationship Id="rId22" Type="http://schemas.openxmlformats.org/officeDocument/2006/relationships/image" Target="../media/image26.png"/><Relationship Id="rId23" Type="http://schemas.openxmlformats.org/officeDocument/2006/relationships/image" Target="../media/image27.png"/><Relationship Id="rId24" Type="http://schemas.openxmlformats.org/officeDocument/2006/relationships/image" Target="../media/image28.png"/><Relationship Id="rId25" Type="http://schemas.openxmlformats.org/officeDocument/2006/relationships/image" Target="../media/image29.png"/><Relationship Id="rId26" Type="http://schemas.openxmlformats.org/officeDocument/2006/relationships/image" Target="../media/image30.png"/><Relationship Id="rId27" Type="http://schemas.openxmlformats.org/officeDocument/2006/relationships/notesSlide" Target="../notesSlides/notesSlide2.xml"/><Relationship Id="rId28" Type="http://schemas.openxmlformats.org/officeDocument/2006/relationships/slide" Target="slide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png"/><Relationship Id="rId3" Type="http://schemas.openxmlformats.org/officeDocument/2006/relationships/image" Target="../media/image32.png"/><Relationship Id="rId4" Type="http://schemas.openxmlformats.org/officeDocument/2006/relationships/image" Target="../media/image33.png"/><Relationship Id="rId5" Type="http://schemas.openxmlformats.org/officeDocument/2006/relationships/image" Target="../media/image34.jpg"/><Relationship Id="rId6" Type="http://schemas.openxmlformats.org/officeDocument/2006/relationships/notesSlide" Target="../notesSlides/notesSlide3.xml"/><Relationship Id="rId7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5.png"/><Relationship Id="rId3" Type="http://schemas.openxmlformats.org/officeDocument/2006/relationships/image" Target="../media/image36.png"/><Relationship Id="rId4" Type="http://schemas.openxmlformats.org/officeDocument/2006/relationships/image" Target="../media/image37.png"/><Relationship Id="rId5" Type="http://schemas.openxmlformats.org/officeDocument/2006/relationships/image" Target="../media/image38.jpg"/><Relationship Id="rId6" Type="http://schemas.openxmlformats.org/officeDocument/2006/relationships/notesSlide" Target="../notesSlides/notesSlide5.xml"/><Relationship Id="rId7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9.jpg"/><Relationship Id="rId3" Type="http://schemas.openxmlformats.org/officeDocument/2006/relationships/notesSlide" Target="../notesSlides/notesSlide6.xml"/><Relationship Id="rId4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0.png"/><Relationship Id="rId3" Type="http://schemas.openxmlformats.org/officeDocument/2006/relationships/image" Target="../media/image41.jpg"/><Relationship Id="rId4" Type="http://schemas.openxmlformats.org/officeDocument/2006/relationships/image" Target="../media/image42.jpg"/><Relationship Id="rId5" Type="http://schemas.openxmlformats.org/officeDocument/2006/relationships/notesSlide" Target="../notesSlides/notesSlide7.xml"/><Relationship Id="rId6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3.jpg"/><Relationship Id="rId3" Type="http://schemas.openxmlformats.org/officeDocument/2006/relationships/notesSlide" Target="../notesSlides/notesSlide8.xml"/><Relationship Id="rId4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4.jpg"/><Relationship Id="rId3" Type="http://schemas.openxmlformats.org/officeDocument/2006/relationships/notesSlide" Target="../notesSlides/notesSlide9.xml"/><Relationship Id="rId4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69411" y="4061852"/>
            <a:ext cx="3108960" cy="12712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3200" spc="5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32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F</a:t>
            </a:r>
            <a:r>
              <a:rPr dirty="0" sz="3200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3200" spc="-3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3200">
                <a:solidFill>
                  <a:srgbClr val="FFFFFF"/>
                </a:solidFill>
                <a:latin typeface="Franklin Gothic Medium"/>
                <a:cs typeface="Franklin Gothic Medium"/>
              </a:rPr>
              <a:t>–</a:t>
            </a:r>
            <a:r>
              <a:rPr dirty="0" sz="32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32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3200" spc="5">
                <a:solidFill>
                  <a:srgbClr val="FFFFFF"/>
                </a:solidFill>
                <a:latin typeface="Franklin Gothic Medium"/>
                <a:cs typeface="Franklin Gothic Medium"/>
              </a:rPr>
              <a:t>h</a:t>
            </a:r>
            <a:r>
              <a:rPr dirty="0" sz="3200">
                <a:solidFill>
                  <a:srgbClr val="FFFFFF"/>
                </a:solidFill>
                <a:latin typeface="Franklin Gothic Medium"/>
                <a:cs typeface="Franklin Gothic Medium"/>
              </a:rPr>
              <a:t>im</a:t>
            </a:r>
            <a:r>
              <a:rPr dirty="0" sz="3200" spc="5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3200">
                <a:solidFill>
                  <a:srgbClr val="FFFFFF"/>
                </a:solidFill>
                <a:latin typeface="Franklin Gothic Medium"/>
                <a:cs typeface="Franklin Gothic Medium"/>
              </a:rPr>
              <a:t>ca</a:t>
            </a:r>
            <a:endParaRPr sz="3200">
              <a:latin typeface="Franklin Gothic Medium"/>
              <a:cs typeface="Franklin Gothic Medium"/>
            </a:endParaRPr>
          </a:p>
          <a:p>
            <a:pPr algn="ctr">
              <a:lnSpc>
                <a:spcPct val="100000"/>
              </a:lnSpc>
              <a:spcBef>
                <a:spcPts val="2760"/>
              </a:spcBef>
            </a:pPr>
            <a:r>
              <a:rPr dirty="0" sz="32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Ch</a:t>
            </a:r>
            <a:r>
              <a:rPr dirty="0" sz="3200">
                <a:solidFill>
                  <a:srgbClr val="FFFFFF"/>
                </a:solidFill>
                <a:latin typeface="Franklin Gothic Medium"/>
                <a:cs typeface="Franklin Gothic Medium"/>
              </a:rPr>
              <a:t>imica</a:t>
            </a:r>
            <a:r>
              <a:rPr dirty="0" sz="3200" spc="-3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32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32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32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gan</a:t>
            </a:r>
            <a:r>
              <a:rPr dirty="0" sz="32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3200">
                <a:solidFill>
                  <a:srgbClr val="FFFFFF"/>
                </a:solidFill>
                <a:latin typeface="Franklin Gothic Medium"/>
                <a:cs typeface="Franklin Gothic Medium"/>
              </a:rPr>
              <a:t>ca</a:t>
            </a:r>
            <a:endParaRPr sz="32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95771" y="2491739"/>
            <a:ext cx="2447544" cy="7711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CH</a:t>
            </a:r>
            <a:r>
              <a:rPr dirty="0" spc="-10"/>
              <a:t>I</a:t>
            </a:r>
            <a:r>
              <a:rPr dirty="0"/>
              <a:t>M</a:t>
            </a:r>
            <a:r>
              <a:rPr dirty="0" spc="-10"/>
              <a:t>I</a:t>
            </a:r>
            <a:r>
              <a:rPr dirty="0" spc="-5"/>
              <a:t>C</a:t>
            </a:r>
            <a:r>
              <a:rPr dirty="0"/>
              <a:t>A O</a:t>
            </a:r>
            <a:r>
              <a:rPr dirty="0" spc="5"/>
              <a:t>R</a:t>
            </a:r>
            <a:r>
              <a:rPr dirty="0" spc="-5"/>
              <a:t>GAN</a:t>
            </a:r>
            <a:r>
              <a:rPr dirty="0" spc="-10"/>
              <a:t>I</a:t>
            </a:r>
            <a:r>
              <a:rPr dirty="0" spc="-5"/>
              <a:t>CA</a:t>
            </a:r>
          </a:p>
        </p:txBody>
      </p:sp>
      <p:sp>
        <p:nvSpPr>
          <p:cNvPr id="3" name="object 3"/>
          <p:cNvSpPr/>
          <p:nvPr/>
        </p:nvSpPr>
        <p:spPr>
          <a:xfrm>
            <a:off x="2116835" y="1341119"/>
            <a:ext cx="4512564" cy="37444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30200" y="1495045"/>
            <a:ext cx="127000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BENZEN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508872" y="6595425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5731" y="2259536"/>
            <a:ext cx="1795145" cy="2609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6 C i</a:t>
            </a:r>
            <a:r>
              <a:rPr dirty="0" sz="1800" spc="-10">
                <a:latin typeface="Arial"/>
                <a:cs typeface="Arial"/>
              </a:rPr>
              <a:t>b</a:t>
            </a:r>
            <a:r>
              <a:rPr dirty="0" sz="1800">
                <a:latin typeface="Arial"/>
                <a:cs typeface="Arial"/>
              </a:rPr>
              <a:t>ri</a:t>
            </a:r>
            <a:r>
              <a:rPr dirty="0" sz="1800" spc="-10">
                <a:latin typeface="Arial"/>
                <a:cs typeface="Arial"/>
              </a:rPr>
              <a:t>d</a:t>
            </a:r>
            <a:r>
              <a:rPr dirty="0" sz="1800">
                <a:latin typeface="Arial"/>
                <a:cs typeface="Arial"/>
              </a:rPr>
              <a:t>ati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</a:t>
            </a:r>
            <a:r>
              <a:rPr dirty="0" sz="1800" spc="-5">
                <a:latin typeface="Arial"/>
                <a:cs typeface="Arial"/>
              </a:rPr>
              <a:t>p</a:t>
            </a:r>
            <a:r>
              <a:rPr dirty="0" baseline="25462" sz="1800">
                <a:latin typeface="Arial"/>
                <a:cs typeface="Arial"/>
              </a:rPr>
              <a:t>2 </a:t>
            </a:r>
            <a:r>
              <a:rPr dirty="0" baseline="25462" sz="1800" spc="-240">
                <a:latin typeface="Arial"/>
                <a:cs typeface="Arial"/>
              </a:rPr>
              <a:t> </a:t>
            </a:r>
            <a:r>
              <a:rPr dirty="0" sz="1800">
                <a:latin typeface="Wingdings"/>
                <a:cs typeface="Wingdings"/>
              </a:rPr>
              <a:t></a:t>
            </a:r>
            <a:endParaRPr sz="18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95998" y="2345415"/>
            <a:ext cx="2230120" cy="256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Wingdings"/>
                <a:cs typeface="Wingdings"/>
              </a:rPr>
              <a:t></a:t>
            </a:r>
            <a:r>
              <a:rPr dirty="0" sz="1800" spc="55">
                <a:latin typeface="Times New Roman"/>
                <a:cs typeface="Times New Roman"/>
              </a:rPr>
              <a:t> </a:t>
            </a:r>
            <a:r>
              <a:rPr dirty="0" sz="1800">
                <a:latin typeface="Arial"/>
                <a:cs typeface="Arial"/>
              </a:rPr>
              <a:t>6 le</a:t>
            </a:r>
            <a:r>
              <a:rPr dirty="0" sz="1800" spc="-10">
                <a:latin typeface="Arial"/>
                <a:cs typeface="Arial"/>
              </a:rPr>
              <a:t>g</a:t>
            </a:r>
            <a:r>
              <a:rPr dirty="0" sz="1800">
                <a:latin typeface="Arial"/>
                <a:cs typeface="Arial"/>
              </a:rPr>
              <a:t>ami </a:t>
            </a:r>
            <a:r>
              <a:rPr dirty="0" sz="1800" spc="1530">
                <a:latin typeface="Symbol"/>
                <a:cs typeface="Symbol"/>
              </a:rPr>
              <a:t></a:t>
            </a:r>
            <a:r>
              <a:rPr dirty="0" sz="1800" spc="45">
                <a:latin typeface="Times New Roman"/>
                <a:cs typeface="Times New Roman"/>
              </a:rPr>
              <a:t> </a:t>
            </a:r>
            <a:r>
              <a:rPr dirty="0" sz="1800">
                <a:latin typeface="Arial"/>
                <a:cs typeface="Arial"/>
              </a:rPr>
              <a:t>con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6 H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2036" y="3789488"/>
            <a:ext cx="1557655" cy="529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6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or</a:t>
            </a:r>
            <a:r>
              <a:rPr dirty="0" sz="1800" spc="-10">
                <a:latin typeface="Arial"/>
                <a:cs typeface="Arial"/>
              </a:rPr>
              <a:t>b</a:t>
            </a:r>
            <a:r>
              <a:rPr dirty="0" sz="1800">
                <a:latin typeface="Arial"/>
                <a:cs typeface="Arial"/>
              </a:rPr>
              <a:t>it</a:t>
            </a:r>
            <a:r>
              <a:rPr dirty="0" sz="1800" spc="-10">
                <a:latin typeface="Arial"/>
                <a:cs typeface="Arial"/>
              </a:rPr>
              <a:t>a</a:t>
            </a:r>
            <a:r>
              <a:rPr dirty="0" sz="1800">
                <a:latin typeface="Arial"/>
                <a:cs typeface="Arial"/>
              </a:rPr>
              <a:t>li </a:t>
            </a:r>
            <a:r>
              <a:rPr dirty="0" sz="1800" spc="-10">
                <a:latin typeface="Arial"/>
                <a:cs typeface="Arial"/>
              </a:rPr>
              <a:t>2</a:t>
            </a:r>
            <a:r>
              <a:rPr dirty="0" sz="1800">
                <a:latin typeface="Arial"/>
                <a:cs typeface="Arial"/>
              </a:rPr>
              <a:t>p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1320165" algn="l"/>
              </a:tabLst>
            </a:pPr>
            <a:r>
              <a:rPr dirty="0" sz="1800">
                <a:latin typeface="Arial"/>
                <a:cs typeface="Arial"/>
              </a:rPr>
              <a:t>n</a:t>
            </a:r>
            <a:r>
              <a:rPr dirty="0" sz="1800" spc="-10">
                <a:latin typeface="Arial"/>
                <a:cs typeface="Arial"/>
              </a:rPr>
              <a:t>o</a:t>
            </a:r>
            <a:r>
              <a:rPr dirty="0" sz="1800">
                <a:latin typeface="Arial"/>
                <a:cs typeface="Arial"/>
              </a:rPr>
              <a:t>n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</a:t>
            </a:r>
            <a:r>
              <a:rPr dirty="0" sz="1800" spc="-10">
                <a:latin typeface="Arial"/>
                <a:cs typeface="Arial"/>
              </a:rPr>
              <a:t>b</a:t>
            </a:r>
            <a:r>
              <a:rPr dirty="0" sz="1800">
                <a:latin typeface="Arial"/>
                <a:cs typeface="Arial"/>
              </a:rPr>
              <a:t>ri</a:t>
            </a:r>
            <a:r>
              <a:rPr dirty="0" sz="1800" spc="-10">
                <a:latin typeface="Arial"/>
                <a:cs typeface="Arial"/>
              </a:rPr>
              <a:t>d</a:t>
            </a:r>
            <a:r>
              <a:rPr dirty="0" sz="1800">
                <a:latin typeface="Arial"/>
                <a:cs typeface="Arial"/>
              </a:rPr>
              <a:t>ati	</a:t>
            </a:r>
            <a:r>
              <a:rPr dirty="0" sz="1800">
                <a:latin typeface="Wingdings"/>
                <a:cs typeface="Wingdings"/>
              </a:rPr>
              <a:t></a:t>
            </a:r>
            <a:endParaRPr sz="1800">
              <a:latin typeface="Wingdings"/>
              <a:cs typeface="Wingding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19927" y="3860220"/>
            <a:ext cx="2021205" cy="528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29565" marR="5080" indent="-317500">
              <a:lnSpc>
                <a:spcPct val="100000"/>
              </a:lnSpc>
            </a:pPr>
            <a:r>
              <a:rPr dirty="0" sz="1800">
                <a:latin typeface="Wingdings"/>
                <a:cs typeface="Wingdings"/>
              </a:rPr>
              <a:t></a:t>
            </a:r>
            <a:r>
              <a:rPr dirty="0" sz="1800" spc="40">
                <a:latin typeface="Times New Roman"/>
                <a:cs typeface="Times New Roman"/>
              </a:rPr>
              <a:t> </a:t>
            </a:r>
            <a:r>
              <a:rPr dirty="0" sz="1800">
                <a:latin typeface="Arial"/>
                <a:cs typeface="Arial"/>
              </a:rPr>
              <a:t>D</a:t>
            </a:r>
            <a:r>
              <a:rPr dirty="0" sz="1800" spc="-10">
                <a:latin typeface="Arial"/>
                <a:cs typeface="Arial"/>
              </a:rPr>
              <a:t>e</a:t>
            </a:r>
            <a:r>
              <a:rPr dirty="0" sz="1800">
                <a:latin typeface="Arial"/>
                <a:cs typeface="Arial"/>
              </a:rPr>
              <a:t>l</a:t>
            </a:r>
            <a:r>
              <a:rPr dirty="0" sz="1800" spc="-10">
                <a:latin typeface="Arial"/>
                <a:cs typeface="Arial"/>
              </a:rPr>
              <a:t>o</a:t>
            </a:r>
            <a:r>
              <a:rPr dirty="0" sz="1800">
                <a:latin typeface="Arial"/>
                <a:cs typeface="Arial"/>
              </a:rPr>
              <a:t>ca</a:t>
            </a:r>
            <a:r>
              <a:rPr dirty="0" sz="1800" spc="-10">
                <a:latin typeface="Arial"/>
                <a:cs typeface="Arial"/>
              </a:rPr>
              <a:t>l</a:t>
            </a:r>
            <a:r>
              <a:rPr dirty="0" sz="1800">
                <a:latin typeface="Arial"/>
                <a:cs typeface="Arial"/>
              </a:rPr>
              <a:t>izz</a:t>
            </a:r>
            <a:r>
              <a:rPr dirty="0" sz="1800" spc="-10">
                <a:latin typeface="Arial"/>
                <a:cs typeface="Arial"/>
              </a:rPr>
              <a:t>a</a:t>
            </a:r>
            <a:r>
              <a:rPr dirty="0" sz="1800">
                <a:latin typeface="Arial"/>
                <a:cs typeface="Arial"/>
              </a:rPr>
              <a:t>zi</a:t>
            </a:r>
            <a:r>
              <a:rPr dirty="0" sz="1800" spc="-10">
                <a:latin typeface="Arial"/>
                <a:cs typeface="Arial"/>
              </a:rPr>
              <a:t>o</a:t>
            </a:r>
            <a:r>
              <a:rPr dirty="0" sz="1800">
                <a:latin typeface="Arial"/>
                <a:cs typeface="Arial"/>
              </a:rPr>
              <a:t>ne</a:t>
            </a:r>
            <a:r>
              <a:rPr dirty="0" sz="1800">
                <a:latin typeface="Arial"/>
                <a:cs typeface="Arial"/>
              </a:rPr>
              <a:t> d</a:t>
            </a:r>
            <a:r>
              <a:rPr dirty="0" sz="1800" spc="-10">
                <a:latin typeface="Arial"/>
                <a:cs typeface="Arial"/>
              </a:rPr>
              <a:t>e</a:t>
            </a:r>
            <a:r>
              <a:rPr dirty="0" sz="1800">
                <a:latin typeface="Arial"/>
                <a:cs typeface="Arial"/>
              </a:rPr>
              <a:t>g</a:t>
            </a:r>
            <a:r>
              <a:rPr dirty="0" sz="1800" spc="-10">
                <a:latin typeface="Arial"/>
                <a:cs typeface="Arial"/>
              </a:rPr>
              <a:t>l</a:t>
            </a:r>
            <a:r>
              <a:rPr dirty="0" sz="1800">
                <a:latin typeface="Arial"/>
                <a:cs typeface="Arial"/>
              </a:rPr>
              <a:t>i</a:t>
            </a:r>
            <a:r>
              <a:rPr dirty="0" sz="1800" spc="2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e</a:t>
            </a:r>
            <a:r>
              <a:rPr dirty="0" baseline="24305" sz="2400" spc="-15">
                <a:latin typeface="Arial"/>
                <a:cs typeface="Arial"/>
              </a:rPr>
              <a:t>-</a:t>
            </a:r>
            <a:r>
              <a:rPr dirty="0" baseline="24305" sz="2400" spc="82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2p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23158" y="4991872"/>
            <a:ext cx="286448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Franklin Gothic Book"/>
                <a:cs typeface="Franklin Gothic Book"/>
              </a:rPr>
              <a:t>M</a:t>
            </a:r>
            <a:r>
              <a:rPr dirty="0" sz="800">
                <a:latin typeface="Franklin Gothic Book"/>
                <a:cs typeface="Franklin Gothic Book"/>
              </a:rPr>
              <a:t>od.</a:t>
            </a:r>
            <a:r>
              <a:rPr dirty="0" sz="800" spc="-20">
                <a:latin typeface="Franklin Gothic Book"/>
                <a:cs typeface="Franklin Gothic Book"/>
              </a:rPr>
              <a:t> </a:t>
            </a:r>
            <a:r>
              <a:rPr dirty="0" sz="800">
                <a:latin typeface="Franklin Gothic Book"/>
                <a:cs typeface="Franklin Gothic Book"/>
              </a:rPr>
              <a:t>da</a:t>
            </a:r>
            <a:r>
              <a:rPr dirty="0" sz="800" spc="-5">
                <a:latin typeface="Franklin Gothic Book"/>
                <a:cs typeface="Franklin Gothic Book"/>
              </a:rPr>
              <a:t> S</a:t>
            </a:r>
            <a:r>
              <a:rPr dirty="0" sz="800" spc="-10">
                <a:latin typeface="Franklin Gothic Book"/>
                <a:cs typeface="Franklin Gothic Book"/>
              </a:rPr>
              <a:t>a</a:t>
            </a:r>
            <a:r>
              <a:rPr dirty="0" sz="800" spc="-5">
                <a:latin typeface="Franklin Gothic Book"/>
                <a:cs typeface="Franklin Gothic Book"/>
              </a:rPr>
              <a:t>n</a:t>
            </a:r>
            <a:r>
              <a:rPr dirty="0" sz="800">
                <a:latin typeface="Franklin Gothic Book"/>
                <a:cs typeface="Franklin Gothic Book"/>
              </a:rPr>
              <a:t>t</a:t>
            </a:r>
            <a:r>
              <a:rPr dirty="0" sz="800" spc="-10">
                <a:latin typeface="Franklin Gothic Book"/>
                <a:cs typeface="Franklin Gothic Book"/>
              </a:rPr>
              <a:t>a</a:t>
            </a:r>
            <a:r>
              <a:rPr dirty="0" sz="800" spc="-5">
                <a:latin typeface="Franklin Gothic Book"/>
                <a:cs typeface="Franklin Gothic Book"/>
              </a:rPr>
              <a:t>ni</a:t>
            </a:r>
            <a:r>
              <a:rPr dirty="0" sz="800">
                <a:latin typeface="Franklin Gothic Book"/>
                <a:cs typeface="Franklin Gothic Book"/>
              </a:rPr>
              <a:t>e</a:t>
            </a:r>
            <a:r>
              <a:rPr dirty="0" sz="800" spc="-5">
                <a:latin typeface="Franklin Gothic Book"/>
                <a:cs typeface="Franklin Gothic Book"/>
              </a:rPr>
              <a:t>ll</a:t>
            </a:r>
            <a:r>
              <a:rPr dirty="0" sz="800">
                <a:latin typeface="Franklin Gothic Book"/>
                <a:cs typeface="Franklin Gothic Book"/>
              </a:rPr>
              <a:t>o</a:t>
            </a:r>
            <a:r>
              <a:rPr dirty="0" sz="800" spc="15">
                <a:latin typeface="Franklin Gothic Book"/>
                <a:cs typeface="Franklin Gothic Book"/>
              </a:rPr>
              <a:t> </a:t>
            </a:r>
            <a:r>
              <a:rPr dirty="0" sz="800">
                <a:latin typeface="Franklin Gothic Book"/>
                <a:cs typeface="Franklin Gothic Book"/>
              </a:rPr>
              <a:t>et</a:t>
            </a:r>
            <a:r>
              <a:rPr dirty="0" sz="800" spc="-5">
                <a:latin typeface="Franklin Gothic Book"/>
                <a:cs typeface="Franklin Gothic Book"/>
              </a:rPr>
              <a:t> </a:t>
            </a:r>
            <a:r>
              <a:rPr dirty="0" sz="800" spc="-10">
                <a:latin typeface="Franklin Gothic Book"/>
                <a:cs typeface="Franklin Gothic Book"/>
              </a:rPr>
              <a:t>a</a:t>
            </a:r>
            <a:r>
              <a:rPr dirty="0" sz="800" spc="-5">
                <a:latin typeface="Franklin Gothic Book"/>
                <a:cs typeface="Franklin Gothic Book"/>
              </a:rPr>
              <a:t>l</a:t>
            </a:r>
            <a:r>
              <a:rPr dirty="0" sz="800">
                <a:latin typeface="Franklin Gothic Book"/>
                <a:cs typeface="Franklin Gothic Book"/>
              </a:rPr>
              <a:t>.</a:t>
            </a:r>
            <a:r>
              <a:rPr dirty="0" sz="800" spc="5">
                <a:latin typeface="Franklin Gothic Book"/>
                <a:cs typeface="Franklin Gothic Book"/>
              </a:rPr>
              <a:t> </a:t>
            </a:r>
            <a:r>
              <a:rPr dirty="0" sz="800" spc="-10">
                <a:latin typeface="Franklin Gothic Book"/>
                <a:cs typeface="Franklin Gothic Book"/>
              </a:rPr>
              <a:t>P</a:t>
            </a:r>
            <a:r>
              <a:rPr dirty="0" sz="800">
                <a:latin typeface="Franklin Gothic Book"/>
                <a:cs typeface="Franklin Gothic Book"/>
              </a:rPr>
              <a:t>r</a:t>
            </a:r>
            <a:r>
              <a:rPr dirty="0" sz="800" spc="-10">
                <a:latin typeface="Franklin Gothic Book"/>
                <a:cs typeface="Franklin Gothic Book"/>
              </a:rPr>
              <a:t>i</a:t>
            </a:r>
            <a:r>
              <a:rPr dirty="0" sz="800" spc="-5">
                <a:latin typeface="Franklin Gothic Book"/>
                <a:cs typeface="Franklin Gothic Book"/>
              </a:rPr>
              <a:t>nci</a:t>
            </a:r>
            <a:r>
              <a:rPr dirty="0" sz="800">
                <a:latin typeface="Franklin Gothic Book"/>
                <a:cs typeface="Franklin Gothic Book"/>
              </a:rPr>
              <a:t>pi</a:t>
            </a:r>
            <a:r>
              <a:rPr dirty="0" sz="800" spc="20">
                <a:latin typeface="Franklin Gothic Book"/>
                <a:cs typeface="Franklin Gothic Book"/>
              </a:rPr>
              <a:t> </a:t>
            </a:r>
            <a:r>
              <a:rPr dirty="0" sz="800">
                <a:latin typeface="Franklin Gothic Book"/>
                <a:cs typeface="Franklin Gothic Book"/>
              </a:rPr>
              <a:t>di</a:t>
            </a:r>
            <a:r>
              <a:rPr dirty="0" sz="800" spc="-5">
                <a:latin typeface="Franklin Gothic Book"/>
                <a:cs typeface="Franklin Gothic Book"/>
              </a:rPr>
              <a:t> </a:t>
            </a:r>
            <a:r>
              <a:rPr dirty="0" sz="800">
                <a:latin typeface="Franklin Gothic Book"/>
                <a:cs typeface="Franklin Gothic Book"/>
              </a:rPr>
              <a:t>Ch</a:t>
            </a:r>
            <a:r>
              <a:rPr dirty="0" sz="800" spc="-10">
                <a:latin typeface="Franklin Gothic Book"/>
                <a:cs typeface="Franklin Gothic Book"/>
              </a:rPr>
              <a:t>i</a:t>
            </a:r>
            <a:r>
              <a:rPr dirty="0" sz="800">
                <a:latin typeface="Franklin Gothic Book"/>
                <a:cs typeface="Franklin Gothic Book"/>
              </a:rPr>
              <a:t>m</a:t>
            </a:r>
            <a:r>
              <a:rPr dirty="0" sz="800" spc="-5">
                <a:latin typeface="Franklin Gothic Book"/>
                <a:cs typeface="Franklin Gothic Book"/>
              </a:rPr>
              <a:t>ic</a:t>
            </a:r>
            <a:r>
              <a:rPr dirty="0" sz="800">
                <a:latin typeface="Franklin Gothic Book"/>
                <a:cs typeface="Franklin Gothic Book"/>
              </a:rPr>
              <a:t>a</a:t>
            </a:r>
            <a:r>
              <a:rPr dirty="0" sz="800" spc="10">
                <a:latin typeface="Franklin Gothic Book"/>
                <a:cs typeface="Franklin Gothic Book"/>
              </a:rPr>
              <a:t> </a:t>
            </a:r>
            <a:r>
              <a:rPr dirty="0" sz="800" spc="-5">
                <a:latin typeface="Franklin Gothic Book"/>
                <a:cs typeface="Franklin Gothic Book"/>
              </a:rPr>
              <a:t>gener</a:t>
            </a:r>
            <a:r>
              <a:rPr dirty="0" sz="800" spc="-10">
                <a:latin typeface="Franklin Gothic Book"/>
                <a:cs typeface="Franklin Gothic Book"/>
              </a:rPr>
              <a:t>a</a:t>
            </a:r>
            <a:r>
              <a:rPr dirty="0" sz="800" spc="-5">
                <a:latin typeface="Franklin Gothic Book"/>
                <a:cs typeface="Franklin Gothic Book"/>
              </a:rPr>
              <a:t>l</a:t>
            </a:r>
            <a:r>
              <a:rPr dirty="0" sz="800">
                <a:latin typeface="Franklin Gothic Book"/>
                <a:cs typeface="Franklin Gothic Book"/>
              </a:rPr>
              <a:t>e</a:t>
            </a:r>
            <a:r>
              <a:rPr dirty="0" sz="800" spc="-20">
                <a:latin typeface="Franklin Gothic Book"/>
                <a:cs typeface="Franklin Gothic Book"/>
              </a:rPr>
              <a:t> </a:t>
            </a:r>
            <a:r>
              <a:rPr dirty="0" sz="800">
                <a:latin typeface="Franklin Gothic Book"/>
                <a:cs typeface="Franklin Gothic Book"/>
              </a:rPr>
              <a:t>ed</a:t>
            </a:r>
            <a:r>
              <a:rPr dirty="0" sz="800" spc="-10">
                <a:latin typeface="Franklin Gothic Book"/>
                <a:cs typeface="Franklin Gothic Book"/>
              </a:rPr>
              <a:t> </a:t>
            </a:r>
            <a:r>
              <a:rPr dirty="0" sz="800">
                <a:latin typeface="Franklin Gothic Book"/>
                <a:cs typeface="Franklin Gothic Book"/>
              </a:rPr>
              <a:t>org</a:t>
            </a:r>
            <a:r>
              <a:rPr dirty="0" sz="800" spc="-5">
                <a:latin typeface="Franklin Gothic Book"/>
                <a:cs typeface="Franklin Gothic Book"/>
              </a:rPr>
              <a:t>anic</a:t>
            </a:r>
            <a:r>
              <a:rPr dirty="0" sz="800">
                <a:latin typeface="Franklin Gothic Book"/>
                <a:cs typeface="Franklin Gothic Book"/>
              </a:rPr>
              <a:t>a</a:t>
            </a:r>
            <a:endParaRPr sz="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CH</a:t>
            </a:r>
            <a:r>
              <a:rPr dirty="0" spc="-10"/>
              <a:t>I</a:t>
            </a:r>
            <a:r>
              <a:rPr dirty="0"/>
              <a:t>M</a:t>
            </a:r>
            <a:r>
              <a:rPr dirty="0" spc="-10"/>
              <a:t>I</a:t>
            </a:r>
            <a:r>
              <a:rPr dirty="0" spc="-5"/>
              <a:t>C</a:t>
            </a:r>
            <a:r>
              <a:rPr dirty="0"/>
              <a:t>A O</a:t>
            </a:r>
            <a:r>
              <a:rPr dirty="0" spc="5"/>
              <a:t>R</a:t>
            </a:r>
            <a:r>
              <a:rPr dirty="0" spc="-5"/>
              <a:t>GAN</a:t>
            </a:r>
            <a:r>
              <a:rPr dirty="0" spc="-10"/>
              <a:t>I</a:t>
            </a:r>
            <a:r>
              <a:rPr dirty="0" spc="-5"/>
              <a:t>CA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3285744"/>
            <a:ext cx="4619244" cy="17998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182367" y="3962400"/>
            <a:ext cx="1214755" cy="454659"/>
          </a:xfrm>
          <a:custGeom>
            <a:avLst/>
            <a:gdLst/>
            <a:ahLst/>
            <a:cxnLst/>
            <a:rect l="l" t="t" r="r" b="b"/>
            <a:pathLst>
              <a:path w="1214754" h="454660">
                <a:moveTo>
                  <a:pt x="272542" y="0"/>
                </a:moveTo>
                <a:lnTo>
                  <a:pt x="0" y="227075"/>
                </a:lnTo>
                <a:lnTo>
                  <a:pt x="272542" y="454151"/>
                </a:lnTo>
                <a:lnTo>
                  <a:pt x="272542" y="340613"/>
                </a:lnTo>
                <a:lnTo>
                  <a:pt x="1078357" y="340613"/>
                </a:lnTo>
                <a:lnTo>
                  <a:pt x="1214628" y="227075"/>
                </a:lnTo>
                <a:lnTo>
                  <a:pt x="1078357" y="113537"/>
                </a:lnTo>
                <a:lnTo>
                  <a:pt x="272542" y="113537"/>
                </a:lnTo>
                <a:lnTo>
                  <a:pt x="272542" y="0"/>
                </a:lnTo>
                <a:close/>
              </a:path>
              <a:path w="1214754" h="454660">
                <a:moveTo>
                  <a:pt x="1078357" y="340613"/>
                </a:moveTo>
                <a:lnTo>
                  <a:pt x="942086" y="340613"/>
                </a:lnTo>
                <a:lnTo>
                  <a:pt x="942086" y="454151"/>
                </a:lnTo>
                <a:lnTo>
                  <a:pt x="1078357" y="340613"/>
                </a:lnTo>
                <a:close/>
              </a:path>
              <a:path w="1214754" h="454660">
                <a:moveTo>
                  <a:pt x="942086" y="0"/>
                </a:moveTo>
                <a:lnTo>
                  <a:pt x="942086" y="113537"/>
                </a:lnTo>
                <a:lnTo>
                  <a:pt x="1078357" y="113537"/>
                </a:lnTo>
                <a:lnTo>
                  <a:pt x="94208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182367" y="3962400"/>
            <a:ext cx="1214755" cy="454659"/>
          </a:xfrm>
          <a:custGeom>
            <a:avLst/>
            <a:gdLst/>
            <a:ahLst/>
            <a:cxnLst/>
            <a:rect l="l" t="t" r="r" b="b"/>
            <a:pathLst>
              <a:path w="1214754" h="454660">
                <a:moveTo>
                  <a:pt x="0" y="227075"/>
                </a:moveTo>
                <a:lnTo>
                  <a:pt x="272542" y="0"/>
                </a:lnTo>
                <a:lnTo>
                  <a:pt x="272542" y="113537"/>
                </a:lnTo>
                <a:lnTo>
                  <a:pt x="942086" y="113537"/>
                </a:lnTo>
                <a:lnTo>
                  <a:pt x="942086" y="0"/>
                </a:lnTo>
                <a:lnTo>
                  <a:pt x="1214628" y="227075"/>
                </a:lnTo>
                <a:lnTo>
                  <a:pt x="942086" y="454151"/>
                </a:lnTo>
                <a:lnTo>
                  <a:pt x="942086" y="340613"/>
                </a:lnTo>
                <a:lnTo>
                  <a:pt x="272542" y="340613"/>
                </a:lnTo>
                <a:lnTo>
                  <a:pt x="272542" y="454151"/>
                </a:lnTo>
                <a:lnTo>
                  <a:pt x="0" y="227075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483096" y="3651503"/>
            <a:ext cx="1054607" cy="11338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530467" y="3675760"/>
            <a:ext cx="960119" cy="1038860"/>
          </a:xfrm>
          <a:custGeom>
            <a:avLst/>
            <a:gdLst/>
            <a:ahLst/>
            <a:cxnLst/>
            <a:rect l="l" t="t" r="r" b="b"/>
            <a:pathLst>
              <a:path w="960120" h="1038860">
                <a:moveTo>
                  <a:pt x="61340" y="238378"/>
                </a:moveTo>
                <a:lnTo>
                  <a:pt x="0" y="717550"/>
                </a:lnTo>
                <a:lnTo>
                  <a:pt x="478408" y="1038478"/>
                </a:lnTo>
                <a:lnTo>
                  <a:pt x="898525" y="800100"/>
                </a:lnTo>
                <a:lnTo>
                  <a:pt x="959865" y="320928"/>
                </a:lnTo>
                <a:lnTo>
                  <a:pt x="481456" y="0"/>
                </a:lnTo>
                <a:lnTo>
                  <a:pt x="61340" y="23837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640068" y="3846576"/>
            <a:ext cx="737616" cy="7406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687129" y="3870598"/>
            <a:ext cx="643255" cy="645795"/>
          </a:xfrm>
          <a:custGeom>
            <a:avLst/>
            <a:gdLst/>
            <a:ahLst/>
            <a:cxnLst/>
            <a:rect l="l" t="t" r="r" b="b"/>
            <a:pathLst>
              <a:path w="643254" h="645795">
                <a:moveTo>
                  <a:pt x="55300" y="144252"/>
                </a:moveTo>
                <a:lnTo>
                  <a:pt x="29500" y="190230"/>
                </a:lnTo>
                <a:lnTo>
                  <a:pt x="11800" y="238396"/>
                </a:lnTo>
                <a:lnTo>
                  <a:pt x="2025" y="287828"/>
                </a:lnTo>
                <a:lnTo>
                  <a:pt x="0" y="337605"/>
                </a:lnTo>
                <a:lnTo>
                  <a:pt x="1838" y="362335"/>
                </a:lnTo>
                <a:lnTo>
                  <a:pt x="11108" y="410903"/>
                </a:lnTo>
                <a:lnTo>
                  <a:pt x="27689" y="457513"/>
                </a:lnTo>
                <a:lnTo>
                  <a:pt x="51407" y="501243"/>
                </a:lnTo>
                <a:lnTo>
                  <a:pt x="82085" y="541173"/>
                </a:lnTo>
                <a:lnTo>
                  <a:pt x="119550" y="576382"/>
                </a:lnTo>
                <a:lnTo>
                  <a:pt x="163208" y="605671"/>
                </a:lnTo>
                <a:lnTo>
                  <a:pt x="210001" y="626993"/>
                </a:lnTo>
                <a:lnTo>
                  <a:pt x="258586" y="640251"/>
                </a:lnTo>
                <a:lnTo>
                  <a:pt x="308045" y="645629"/>
                </a:lnTo>
                <a:lnTo>
                  <a:pt x="332816" y="645422"/>
                </a:lnTo>
                <a:lnTo>
                  <a:pt x="381865" y="639330"/>
                </a:lnTo>
                <a:lnTo>
                  <a:pt x="429493" y="625824"/>
                </a:lnTo>
                <a:lnTo>
                  <a:pt x="474782" y="605090"/>
                </a:lnTo>
                <a:lnTo>
                  <a:pt x="516813" y="577313"/>
                </a:lnTo>
                <a:lnTo>
                  <a:pt x="554669" y="542680"/>
                </a:lnTo>
                <a:lnTo>
                  <a:pt x="587430" y="501376"/>
                </a:lnTo>
                <a:lnTo>
                  <a:pt x="613230" y="455398"/>
                </a:lnTo>
                <a:lnTo>
                  <a:pt x="630930" y="407233"/>
                </a:lnTo>
                <a:lnTo>
                  <a:pt x="640706" y="357801"/>
                </a:lnTo>
                <a:lnTo>
                  <a:pt x="642731" y="308023"/>
                </a:lnTo>
                <a:lnTo>
                  <a:pt x="640893" y="283293"/>
                </a:lnTo>
                <a:lnTo>
                  <a:pt x="631623" y="234726"/>
                </a:lnTo>
                <a:lnTo>
                  <a:pt x="615041" y="188116"/>
                </a:lnTo>
                <a:lnTo>
                  <a:pt x="591324" y="144385"/>
                </a:lnTo>
                <a:lnTo>
                  <a:pt x="560645" y="104455"/>
                </a:lnTo>
                <a:lnTo>
                  <a:pt x="523181" y="69247"/>
                </a:lnTo>
                <a:lnTo>
                  <a:pt x="479540" y="39958"/>
                </a:lnTo>
                <a:lnTo>
                  <a:pt x="432771" y="18635"/>
                </a:lnTo>
                <a:lnTo>
                  <a:pt x="384199" y="5378"/>
                </a:lnTo>
                <a:lnTo>
                  <a:pt x="334742" y="0"/>
                </a:lnTo>
                <a:lnTo>
                  <a:pt x="309970" y="207"/>
                </a:lnTo>
                <a:lnTo>
                  <a:pt x="260913" y="6299"/>
                </a:lnTo>
                <a:lnTo>
                  <a:pt x="213274" y="19805"/>
                </a:lnTo>
                <a:lnTo>
                  <a:pt x="167973" y="40539"/>
                </a:lnTo>
                <a:lnTo>
                  <a:pt x="125930" y="68315"/>
                </a:lnTo>
                <a:lnTo>
                  <a:pt x="88065" y="102949"/>
                </a:lnTo>
                <a:lnTo>
                  <a:pt x="55300" y="14425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93319" y="1495045"/>
            <a:ext cx="8745855" cy="1225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953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BENZEN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2000" spc="-4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er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</a:t>
            </a:r>
            <a:r>
              <a:rPr dirty="0" sz="2000" spc="5">
                <a:latin typeface="Franklin Gothic Book"/>
                <a:cs typeface="Franklin Gothic Book"/>
              </a:rPr>
              <a:t>f</a:t>
            </a:r>
            <a:r>
              <a:rPr dirty="0" sz="2000" spc="-5">
                <a:latin typeface="Franklin Gothic Book"/>
                <a:cs typeface="Franklin Gothic Book"/>
              </a:rPr>
              <a:t>inir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5">
                <a:latin typeface="Franklin Gothic Book"/>
                <a:cs typeface="Franklin Gothic Book"/>
              </a:rPr>
              <a:t> be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ze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si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sa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45">
                <a:latin typeface="Franklin Gothic Book"/>
                <a:cs typeface="Franklin Gothic Book"/>
              </a:rPr>
              <a:t>n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ocare</a:t>
            </a:r>
            <a:r>
              <a:rPr dirty="0" sz="2000" spc="-5">
                <a:latin typeface="Franklin Gothic Book"/>
                <a:cs typeface="Franklin Gothic Book"/>
              </a:rPr>
              <a:t> 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FF3300"/>
                </a:solidFill>
                <a:latin typeface="Franklin Gothic Book"/>
                <a:cs typeface="Franklin Gothic Book"/>
              </a:rPr>
              <a:t>co</a:t>
            </a:r>
            <a:r>
              <a:rPr dirty="0" sz="2000" spc="5">
                <a:solidFill>
                  <a:srgbClr val="FF3300"/>
                </a:solidFill>
                <a:latin typeface="Franklin Gothic Book"/>
                <a:cs typeface="Franklin Gothic Book"/>
              </a:rPr>
              <a:t>n</a:t>
            </a:r>
            <a:r>
              <a:rPr dirty="0" sz="2000">
                <a:solidFill>
                  <a:srgbClr val="FF3300"/>
                </a:solidFill>
                <a:latin typeface="Franklin Gothic Book"/>
                <a:cs typeface="Franklin Gothic Book"/>
              </a:rPr>
              <a:t>c</a:t>
            </a:r>
            <a:r>
              <a:rPr dirty="0" sz="2000" spc="-10">
                <a:solidFill>
                  <a:srgbClr val="FF3300"/>
                </a:solidFill>
                <a:latin typeface="Franklin Gothic Book"/>
                <a:cs typeface="Franklin Gothic Book"/>
              </a:rPr>
              <a:t>e</a:t>
            </a:r>
            <a:r>
              <a:rPr dirty="0" sz="2000">
                <a:solidFill>
                  <a:srgbClr val="FF3300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-50">
                <a:solidFill>
                  <a:srgbClr val="FF3300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FF3300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-20">
                <a:solidFill>
                  <a:srgbClr val="FF3300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FF3300"/>
                </a:solidFill>
                <a:latin typeface="Franklin Gothic Book"/>
                <a:cs typeface="Franklin Gothic Book"/>
              </a:rPr>
              <a:t>di</a:t>
            </a:r>
            <a:r>
              <a:rPr dirty="0" sz="2000" spc="-5">
                <a:solidFill>
                  <a:srgbClr val="FF3300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FF3300"/>
                </a:solidFill>
                <a:latin typeface="Franklin Gothic Book"/>
                <a:cs typeface="Franklin Gothic Book"/>
              </a:rPr>
              <a:t>ri</a:t>
            </a:r>
            <a:r>
              <a:rPr dirty="0" sz="2000" spc="-15">
                <a:solidFill>
                  <a:srgbClr val="FF3300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FF3300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5">
                <a:solidFill>
                  <a:srgbClr val="FF3300"/>
                </a:solidFill>
                <a:latin typeface="Franklin Gothic Book"/>
                <a:cs typeface="Franklin Gothic Book"/>
              </a:rPr>
              <a:t>n</a:t>
            </a:r>
            <a:r>
              <a:rPr dirty="0" sz="2000">
                <a:solidFill>
                  <a:srgbClr val="FF3300"/>
                </a:solidFill>
                <a:latin typeface="Franklin Gothic Book"/>
                <a:cs typeface="Franklin Gothic Book"/>
              </a:rPr>
              <a:t>anz</a:t>
            </a:r>
            <a:r>
              <a:rPr dirty="0" sz="2000" spc="5">
                <a:solidFill>
                  <a:srgbClr val="FF3300"/>
                </a:solidFill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>
                <a:latin typeface="Franklin Gothic Book"/>
                <a:cs typeface="Franklin Gothic Book"/>
              </a:rPr>
              <a:t> 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derando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be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ze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come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l'i</a:t>
            </a:r>
            <a:r>
              <a:rPr dirty="0" sz="2000" spc="-5">
                <a:latin typeface="Franklin Gothic Book"/>
                <a:cs typeface="Franklin Gothic Book"/>
              </a:rPr>
              <a:t>b</a:t>
            </a:r>
            <a:r>
              <a:rPr dirty="0" sz="2000" spc="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45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ri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anza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 due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ormu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 lim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e: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11" name="object 11"/>
          <p:cNvSpPr txBox="1"/>
          <p:nvPr/>
        </p:nvSpPr>
        <p:spPr>
          <a:xfrm>
            <a:off x="1258569" y="5376476"/>
            <a:ext cx="291909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3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ormu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mi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 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anza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91709" y="5376476"/>
            <a:ext cx="2966085" cy="8902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000" spc="-3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ormu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be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ze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>
                <a:latin typeface="Franklin Gothic Book"/>
                <a:cs typeface="Franklin Gothic Book"/>
              </a:rPr>
              <a:t> ra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 spc="-5">
                <a:latin typeface="Franklin Gothic Book"/>
                <a:cs typeface="Franklin Gothic Book"/>
              </a:rPr>
              <a:t>pre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enta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nu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ola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6</a:t>
            </a:r>
            <a:r>
              <a:rPr dirty="0" sz="2000">
                <a:latin typeface="Franklin Gothic Book"/>
                <a:cs typeface="Franklin Gothic Book"/>
              </a:rPr>
              <a:t> el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deloca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izzati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CH</a:t>
            </a:r>
            <a:r>
              <a:rPr dirty="0" spc="-10"/>
              <a:t>I</a:t>
            </a:r>
            <a:r>
              <a:rPr dirty="0"/>
              <a:t>M</a:t>
            </a:r>
            <a:r>
              <a:rPr dirty="0" spc="-10"/>
              <a:t>I</a:t>
            </a:r>
            <a:r>
              <a:rPr dirty="0" spc="-5"/>
              <a:t>C</a:t>
            </a:r>
            <a:r>
              <a:rPr dirty="0"/>
              <a:t>A O</a:t>
            </a:r>
            <a:r>
              <a:rPr dirty="0" spc="5"/>
              <a:t>R</a:t>
            </a:r>
            <a:r>
              <a:rPr dirty="0" spc="-5"/>
              <a:t>GAN</a:t>
            </a:r>
            <a:r>
              <a:rPr dirty="0" spc="-10"/>
              <a:t>I</a:t>
            </a:r>
            <a:r>
              <a:rPr dirty="0" spc="-5"/>
              <a:t>CA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0200" y="1321936"/>
            <a:ext cx="7717790" cy="17741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ISOME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IA</a:t>
            </a:r>
            <a:endParaRPr sz="2400">
              <a:latin typeface="Franklin Gothic Book"/>
              <a:cs typeface="Franklin Gothic Book"/>
            </a:endParaRPr>
          </a:p>
          <a:p>
            <a:pPr marL="12700" marR="5080">
              <a:lnSpc>
                <a:spcPts val="3600"/>
              </a:lnSpc>
              <a:spcBef>
                <a:spcPts val="220"/>
              </a:spcBef>
            </a:pPr>
            <a:r>
              <a:rPr dirty="0" sz="2000">
                <a:latin typeface="Franklin Gothic Book"/>
                <a:cs typeface="Franklin Gothic Book"/>
              </a:rPr>
              <a:t>L'i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omeria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e'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en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4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cui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molecole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4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se condiv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do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ormu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brut</a:t>
            </a:r>
            <a:r>
              <a:rPr dirty="0" sz="2000">
                <a:latin typeface="Franklin Gothic Book"/>
                <a:cs typeface="Franklin Gothic Book"/>
              </a:rPr>
              <a:t>a mentre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40">
                <a:latin typeface="Franklin Gothic Book"/>
                <a:cs typeface="Franklin Gothic Book"/>
              </a:rPr>
              <a:t>f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eri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ormu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 di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ra.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535"/>
              </a:spcBef>
            </a:pPr>
            <a:r>
              <a:rPr dirty="0" sz="2000">
                <a:latin typeface="Franklin Gothic Book"/>
                <a:cs typeface="Franklin Gothic Book"/>
              </a:rPr>
              <a:t>G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omeri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h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opr</a:t>
            </a:r>
            <a:r>
              <a:rPr dirty="0" sz="2000" spc="-15">
                <a:latin typeface="Franklin Gothic Book"/>
                <a:cs typeface="Franklin Gothic Book"/>
              </a:rPr>
              <a:t>ie</a:t>
            </a:r>
            <a:r>
              <a:rPr dirty="0" sz="2000">
                <a:latin typeface="Franklin Gothic Book"/>
                <a:cs typeface="Franklin Gothic Book"/>
              </a:rPr>
              <a:t>tà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chi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>
                <a:latin typeface="Franklin Gothic Book"/>
                <a:cs typeface="Franklin Gothic Book"/>
              </a:rPr>
              <a:t>o-</a:t>
            </a:r>
            <a:r>
              <a:rPr dirty="0" sz="2000" spc="5">
                <a:latin typeface="Franklin Gothic Book"/>
                <a:cs typeface="Franklin Gothic Book"/>
              </a:rPr>
              <a:t>f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ich</a:t>
            </a:r>
            <a:r>
              <a:rPr dirty="0" sz="2000">
                <a:latin typeface="Franklin Gothic Book"/>
                <a:cs typeface="Franklin Gothic Book"/>
              </a:rPr>
              <a:t>e di</a:t>
            </a:r>
            <a:r>
              <a:rPr dirty="0" sz="2000" spc="-5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070347" y="4056888"/>
            <a:ext cx="344424" cy="1112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113782" y="4092702"/>
            <a:ext cx="245110" cy="0"/>
          </a:xfrm>
          <a:custGeom>
            <a:avLst/>
            <a:gdLst/>
            <a:ahLst/>
            <a:cxnLst/>
            <a:rect l="l" t="t" r="r" b="b"/>
            <a:pathLst>
              <a:path w="245110" h="0">
                <a:moveTo>
                  <a:pt x="0" y="0"/>
                </a:moveTo>
                <a:lnTo>
                  <a:pt x="244855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032503" y="4056888"/>
            <a:ext cx="344424" cy="1112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075938" y="4094988"/>
            <a:ext cx="254000" cy="0"/>
          </a:xfrm>
          <a:custGeom>
            <a:avLst/>
            <a:gdLst/>
            <a:ahLst/>
            <a:cxnLst/>
            <a:rect l="l" t="t" r="r" b="b"/>
            <a:pathLst>
              <a:path w="254000" h="0">
                <a:moveTo>
                  <a:pt x="0" y="0"/>
                </a:moveTo>
                <a:lnTo>
                  <a:pt x="254000" y="0"/>
                </a:lnTo>
              </a:path>
            </a:pathLst>
          </a:custGeom>
          <a:ln w="3047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509771" y="4056888"/>
            <a:ext cx="344424" cy="1112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553205" y="4092702"/>
            <a:ext cx="245110" cy="0"/>
          </a:xfrm>
          <a:custGeom>
            <a:avLst/>
            <a:gdLst/>
            <a:ahLst/>
            <a:cxnLst/>
            <a:rect l="l" t="t" r="r" b="b"/>
            <a:pathLst>
              <a:path w="245110" h="0">
                <a:moveTo>
                  <a:pt x="0" y="0"/>
                </a:moveTo>
                <a:lnTo>
                  <a:pt x="244856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899915" y="4195571"/>
            <a:ext cx="111251" cy="37795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955541" y="4231385"/>
            <a:ext cx="0" cy="279400"/>
          </a:xfrm>
          <a:custGeom>
            <a:avLst/>
            <a:gdLst/>
            <a:ahLst/>
            <a:cxnLst/>
            <a:rect l="l" t="t" r="r" b="b"/>
            <a:pathLst>
              <a:path w="0" h="279400">
                <a:moveTo>
                  <a:pt x="0" y="279400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899915" y="3617976"/>
            <a:ext cx="111251" cy="37795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955541" y="3653790"/>
            <a:ext cx="0" cy="279400"/>
          </a:xfrm>
          <a:custGeom>
            <a:avLst/>
            <a:gdLst/>
            <a:ahLst/>
            <a:cxnLst/>
            <a:rect l="l" t="t" r="r" b="b"/>
            <a:pathLst>
              <a:path w="0" h="279400">
                <a:moveTo>
                  <a:pt x="0" y="279400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65903" y="4061459"/>
            <a:ext cx="344424" cy="11125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609338" y="4097273"/>
            <a:ext cx="245110" cy="0"/>
          </a:xfrm>
          <a:custGeom>
            <a:avLst/>
            <a:gdLst/>
            <a:ahLst/>
            <a:cxnLst/>
            <a:rect l="l" t="t" r="r" b="b"/>
            <a:pathLst>
              <a:path w="245110" h="0">
                <a:moveTo>
                  <a:pt x="0" y="0"/>
                </a:moveTo>
                <a:lnTo>
                  <a:pt x="244856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041647" y="4061459"/>
            <a:ext cx="344424" cy="11125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433315" y="4201667"/>
            <a:ext cx="111251" cy="37795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488941" y="4237482"/>
            <a:ext cx="0" cy="279400"/>
          </a:xfrm>
          <a:custGeom>
            <a:avLst/>
            <a:gdLst/>
            <a:ahLst/>
            <a:cxnLst/>
            <a:rect l="l" t="t" r="r" b="b"/>
            <a:pathLst>
              <a:path w="0" h="279400">
                <a:moveTo>
                  <a:pt x="0" y="279400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433315" y="3624071"/>
            <a:ext cx="111251" cy="37795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488941" y="3659885"/>
            <a:ext cx="0" cy="279400"/>
          </a:xfrm>
          <a:custGeom>
            <a:avLst/>
            <a:gdLst/>
            <a:ahLst/>
            <a:cxnLst/>
            <a:rect l="l" t="t" r="r" b="b"/>
            <a:pathLst>
              <a:path w="0" h="279400">
                <a:moveTo>
                  <a:pt x="0" y="279400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300221" y="3368960"/>
            <a:ext cx="1316990" cy="8902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41020">
              <a:lnSpc>
                <a:spcPct val="100000"/>
              </a:lnSpc>
              <a:tabLst>
                <a:tab pos="1083310" algn="l"/>
              </a:tabLst>
            </a:pPr>
            <a:r>
              <a:rPr dirty="0" sz="2400">
                <a:latin typeface="Arial"/>
                <a:cs typeface="Arial"/>
              </a:rPr>
              <a:t>H	</a:t>
            </a:r>
            <a:r>
              <a:rPr dirty="0" sz="2400">
                <a:latin typeface="Arial"/>
                <a:cs typeface="Arial"/>
              </a:rPr>
              <a:t>H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25"/>
              </a:spcBef>
              <a:tabLst>
                <a:tab pos="539750" algn="l"/>
                <a:tab pos="1072515" algn="l"/>
              </a:tabLst>
            </a:pPr>
            <a:r>
              <a:rPr dirty="0" sz="2400">
                <a:latin typeface="Arial"/>
                <a:cs typeface="Arial"/>
              </a:rPr>
              <a:t>H	</a:t>
            </a:r>
            <a:r>
              <a:rPr dirty="0" baseline="2314" sz="3600">
                <a:latin typeface="Arial"/>
                <a:cs typeface="Arial"/>
              </a:rPr>
              <a:t>C	</a:t>
            </a:r>
            <a:r>
              <a:rPr dirty="0" baseline="1157" sz="3600">
                <a:latin typeface="Arial"/>
                <a:cs typeface="Arial"/>
              </a:rPr>
              <a:t>C</a:t>
            </a:r>
            <a:endParaRPr baseline="1157" sz="3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390135" y="4475638"/>
            <a:ext cx="24574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H</a:t>
            </a:r>
            <a:endParaRPr sz="2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847591" y="4454936"/>
            <a:ext cx="24574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H</a:t>
            </a:r>
            <a:endParaRPr sz="24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716268" y="4062984"/>
            <a:ext cx="344424" cy="11125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759702" y="4098797"/>
            <a:ext cx="246379" cy="0"/>
          </a:xfrm>
          <a:custGeom>
            <a:avLst/>
            <a:gdLst/>
            <a:ahLst/>
            <a:cxnLst/>
            <a:rect l="l" t="t" r="r" b="b"/>
            <a:pathLst>
              <a:path w="246379" h="0">
                <a:moveTo>
                  <a:pt x="0" y="0"/>
                </a:moveTo>
                <a:lnTo>
                  <a:pt x="245872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192011" y="4062984"/>
            <a:ext cx="344423" cy="1112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235446" y="4098797"/>
            <a:ext cx="246379" cy="0"/>
          </a:xfrm>
          <a:custGeom>
            <a:avLst/>
            <a:gdLst/>
            <a:ahLst/>
            <a:cxnLst/>
            <a:rect l="l" t="t" r="r" b="b"/>
            <a:pathLst>
              <a:path w="246379" h="0">
                <a:moveTo>
                  <a:pt x="0" y="0"/>
                </a:moveTo>
                <a:lnTo>
                  <a:pt x="245871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583680" y="4209288"/>
            <a:ext cx="111251" cy="39166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639306" y="4245102"/>
            <a:ext cx="0" cy="293370"/>
          </a:xfrm>
          <a:custGeom>
            <a:avLst/>
            <a:gdLst/>
            <a:ahLst/>
            <a:cxnLst/>
            <a:rect l="l" t="t" r="r" b="b"/>
            <a:pathLst>
              <a:path w="0" h="293370">
                <a:moveTo>
                  <a:pt x="0" y="292989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583680" y="3604259"/>
            <a:ext cx="111251" cy="391667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639306" y="3640073"/>
            <a:ext cx="0" cy="293370"/>
          </a:xfrm>
          <a:custGeom>
            <a:avLst/>
            <a:gdLst/>
            <a:ahLst/>
            <a:cxnLst/>
            <a:rect l="l" t="t" r="r" b="b"/>
            <a:pathLst>
              <a:path w="0" h="293370">
                <a:moveTo>
                  <a:pt x="0" y="292988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7738871" y="4043171"/>
            <a:ext cx="344424" cy="11125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782306" y="4078985"/>
            <a:ext cx="246379" cy="0"/>
          </a:xfrm>
          <a:custGeom>
            <a:avLst/>
            <a:gdLst/>
            <a:ahLst/>
            <a:cxnLst/>
            <a:rect l="l" t="t" r="r" b="b"/>
            <a:pathLst>
              <a:path w="246379" h="0">
                <a:moveTo>
                  <a:pt x="0" y="0"/>
                </a:moveTo>
                <a:lnTo>
                  <a:pt x="245872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7213092" y="4043171"/>
            <a:ext cx="344424" cy="11125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7256526" y="4078985"/>
            <a:ext cx="246379" cy="0"/>
          </a:xfrm>
          <a:custGeom>
            <a:avLst/>
            <a:gdLst/>
            <a:ahLst/>
            <a:cxnLst/>
            <a:rect l="l" t="t" r="r" b="b"/>
            <a:pathLst>
              <a:path w="246379" h="0">
                <a:moveTo>
                  <a:pt x="0" y="0"/>
                </a:moveTo>
                <a:lnTo>
                  <a:pt x="245872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7606283" y="4189476"/>
            <a:ext cx="111250" cy="391668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7661909" y="4225290"/>
            <a:ext cx="0" cy="293370"/>
          </a:xfrm>
          <a:custGeom>
            <a:avLst/>
            <a:gdLst/>
            <a:ahLst/>
            <a:cxnLst/>
            <a:rect l="l" t="t" r="r" b="b"/>
            <a:pathLst>
              <a:path w="0" h="293370">
                <a:moveTo>
                  <a:pt x="0" y="292989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7606283" y="3584447"/>
            <a:ext cx="111250" cy="391668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7661909" y="3620261"/>
            <a:ext cx="0" cy="293370"/>
          </a:xfrm>
          <a:custGeom>
            <a:avLst/>
            <a:gdLst/>
            <a:ahLst/>
            <a:cxnLst/>
            <a:rect l="l" t="t" r="r" b="b"/>
            <a:pathLst>
              <a:path w="0" h="293370">
                <a:moveTo>
                  <a:pt x="0" y="292988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4851019" y="3348901"/>
            <a:ext cx="1920875" cy="899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H</a:t>
            </a:r>
            <a:endParaRPr sz="2400">
              <a:latin typeface="Arial"/>
              <a:cs typeface="Arial"/>
            </a:endParaRPr>
          </a:p>
          <a:p>
            <a:pPr algn="r" marR="20320">
              <a:lnSpc>
                <a:spcPct val="100000"/>
              </a:lnSpc>
              <a:spcBef>
                <a:spcPts val="1600"/>
              </a:spcBef>
              <a:tabLst>
                <a:tab pos="499109" algn="l"/>
                <a:tab pos="1169035" algn="l"/>
                <a:tab pos="1659255" algn="l"/>
              </a:tabLst>
            </a:pPr>
            <a:r>
              <a:rPr dirty="0" baseline="1157" sz="3600">
                <a:latin typeface="Arial"/>
                <a:cs typeface="Arial"/>
              </a:rPr>
              <a:t>O	</a:t>
            </a:r>
            <a:r>
              <a:rPr dirty="0" baseline="1157" sz="3600">
                <a:latin typeface="Arial"/>
                <a:cs typeface="Arial"/>
              </a:rPr>
              <a:t>H	</a:t>
            </a:r>
            <a:r>
              <a:rPr dirty="0" sz="2400">
                <a:latin typeface="Arial"/>
                <a:cs typeface="Arial"/>
              </a:rPr>
              <a:t>H	</a:t>
            </a:r>
            <a:r>
              <a:rPr dirty="0" baseline="1157" sz="3600">
                <a:latin typeface="Arial"/>
                <a:cs typeface="Arial"/>
              </a:rPr>
              <a:t>C</a:t>
            </a:r>
            <a:endParaRPr baseline="1157" sz="36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533258" y="3343686"/>
            <a:ext cx="260350" cy="879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14604">
              <a:lnSpc>
                <a:spcPct val="150200"/>
              </a:lnSpc>
            </a:pPr>
            <a:r>
              <a:rPr dirty="0" sz="2400">
                <a:latin typeface="Arial"/>
                <a:cs typeface="Arial"/>
              </a:rPr>
              <a:t>H C</a:t>
            </a:r>
            <a:endParaRPr sz="24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003160" y="3900589"/>
            <a:ext cx="26289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O</a:t>
            </a:r>
            <a:endParaRPr sz="24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521577" y="4437538"/>
            <a:ext cx="24574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H</a:t>
            </a:r>
            <a:endParaRPr sz="24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557896" y="4441221"/>
            <a:ext cx="24574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H</a:t>
            </a:r>
            <a:endParaRPr sz="24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996555" y="3894493"/>
            <a:ext cx="24574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H</a:t>
            </a:r>
            <a:endParaRPr sz="2400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1836420" y="5012435"/>
            <a:ext cx="5615939" cy="1475232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CH</a:t>
            </a:r>
            <a:r>
              <a:rPr dirty="0" spc="-10"/>
              <a:t>I</a:t>
            </a:r>
            <a:r>
              <a:rPr dirty="0"/>
              <a:t>M</a:t>
            </a:r>
            <a:r>
              <a:rPr dirty="0" spc="-10"/>
              <a:t>I</a:t>
            </a:r>
            <a:r>
              <a:rPr dirty="0" spc="-5"/>
              <a:t>C</a:t>
            </a:r>
            <a:r>
              <a:rPr dirty="0"/>
              <a:t>A O</a:t>
            </a:r>
            <a:r>
              <a:rPr dirty="0" spc="5"/>
              <a:t>R</a:t>
            </a:r>
            <a:r>
              <a:rPr dirty="0" spc="-5"/>
              <a:t>GAN</a:t>
            </a:r>
            <a:r>
              <a:rPr dirty="0" spc="-10"/>
              <a:t>I</a:t>
            </a:r>
            <a:r>
              <a:rPr dirty="0" spc="-5"/>
              <a:t>CA</a:t>
            </a:r>
          </a:p>
        </p:txBody>
      </p:sp>
      <p:sp>
        <p:nvSpPr>
          <p:cNvPr id="3" name="object 3"/>
          <p:cNvSpPr/>
          <p:nvPr/>
        </p:nvSpPr>
        <p:spPr>
          <a:xfrm>
            <a:off x="3706367" y="3393947"/>
            <a:ext cx="536448" cy="3977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755897" y="3429761"/>
            <a:ext cx="432434" cy="288290"/>
          </a:xfrm>
          <a:custGeom>
            <a:avLst/>
            <a:gdLst/>
            <a:ahLst/>
            <a:cxnLst/>
            <a:rect l="l" t="t" r="r" b="b"/>
            <a:pathLst>
              <a:path w="432435" h="288289">
                <a:moveTo>
                  <a:pt x="0" y="288036"/>
                </a:moveTo>
                <a:lnTo>
                  <a:pt x="432053" y="0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091940" y="3396996"/>
            <a:ext cx="536448" cy="3962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141470" y="3429761"/>
            <a:ext cx="432434" cy="288290"/>
          </a:xfrm>
          <a:custGeom>
            <a:avLst/>
            <a:gdLst/>
            <a:ahLst/>
            <a:cxnLst/>
            <a:rect l="l" t="t" r="r" b="b"/>
            <a:pathLst>
              <a:path w="432435" h="288289">
                <a:moveTo>
                  <a:pt x="0" y="0"/>
                </a:moveTo>
                <a:lnTo>
                  <a:pt x="432053" y="288036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23232" y="3393947"/>
            <a:ext cx="536448" cy="3977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761" y="3429761"/>
            <a:ext cx="432434" cy="288290"/>
          </a:xfrm>
          <a:custGeom>
            <a:avLst/>
            <a:gdLst/>
            <a:ahLst/>
            <a:cxnLst/>
            <a:rect l="l" t="t" r="r" b="b"/>
            <a:pathLst>
              <a:path w="432435" h="288289">
                <a:moveTo>
                  <a:pt x="0" y="288036"/>
                </a:moveTo>
                <a:lnTo>
                  <a:pt x="432053" y="0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954523" y="3396996"/>
            <a:ext cx="536448" cy="39623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004053" y="3429761"/>
            <a:ext cx="432434" cy="288290"/>
          </a:xfrm>
          <a:custGeom>
            <a:avLst/>
            <a:gdLst/>
            <a:ahLst/>
            <a:cxnLst/>
            <a:rect l="l" t="t" r="r" b="b"/>
            <a:pathLst>
              <a:path w="432435" h="288289">
                <a:moveTo>
                  <a:pt x="0" y="0"/>
                </a:moveTo>
                <a:lnTo>
                  <a:pt x="432054" y="288036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10228" y="3048000"/>
            <a:ext cx="111251" cy="4572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65853" y="3070098"/>
            <a:ext cx="0" cy="360045"/>
          </a:xfrm>
          <a:custGeom>
            <a:avLst/>
            <a:gdLst/>
            <a:ahLst/>
            <a:cxnLst/>
            <a:rect l="l" t="t" r="r" b="b"/>
            <a:pathLst>
              <a:path w="0" h="360045">
                <a:moveTo>
                  <a:pt x="0" y="0"/>
                </a:moveTo>
                <a:lnTo>
                  <a:pt x="0" y="360044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787895" y="3675888"/>
            <a:ext cx="111251" cy="4572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843521" y="3697985"/>
            <a:ext cx="0" cy="360045"/>
          </a:xfrm>
          <a:custGeom>
            <a:avLst/>
            <a:gdLst/>
            <a:ahLst/>
            <a:cxnLst/>
            <a:rect l="l" t="t" r="r" b="b"/>
            <a:pathLst>
              <a:path w="0" h="360045">
                <a:moveTo>
                  <a:pt x="0" y="0"/>
                </a:moveTo>
                <a:lnTo>
                  <a:pt x="0" y="360044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963411" y="3364991"/>
            <a:ext cx="536448" cy="39776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012941" y="3400805"/>
            <a:ext cx="432434" cy="288290"/>
          </a:xfrm>
          <a:custGeom>
            <a:avLst/>
            <a:gdLst/>
            <a:ahLst/>
            <a:cxnLst/>
            <a:rect l="l" t="t" r="r" b="b"/>
            <a:pathLst>
              <a:path w="432435" h="288289">
                <a:moveTo>
                  <a:pt x="0" y="288036"/>
                </a:moveTo>
                <a:lnTo>
                  <a:pt x="432054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348984" y="3368040"/>
            <a:ext cx="536447" cy="39624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398514" y="3400805"/>
            <a:ext cx="432434" cy="288290"/>
          </a:xfrm>
          <a:custGeom>
            <a:avLst/>
            <a:gdLst/>
            <a:ahLst/>
            <a:cxnLst/>
            <a:rect l="l" t="t" r="r" b="b"/>
            <a:pathLst>
              <a:path w="432434" h="288289">
                <a:moveTo>
                  <a:pt x="0" y="0"/>
                </a:moveTo>
                <a:lnTo>
                  <a:pt x="432054" y="288036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780276" y="3364991"/>
            <a:ext cx="536448" cy="39776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829806" y="3400805"/>
            <a:ext cx="432434" cy="288290"/>
          </a:xfrm>
          <a:custGeom>
            <a:avLst/>
            <a:gdLst/>
            <a:ahLst/>
            <a:cxnLst/>
            <a:rect l="l" t="t" r="r" b="b"/>
            <a:pathLst>
              <a:path w="432434" h="288289">
                <a:moveTo>
                  <a:pt x="0" y="288036"/>
                </a:moveTo>
                <a:lnTo>
                  <a:pt x="432053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7213092" y="3368040"/>
            <a:ext cx="536448" cy="39624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7262621" y="3400805"/>
            <a:ext cx="432434" cy="288290"/>
          </a:xfrm>
          <a:custGeom>
            <a:avLst/>
            <a:gdLst/>
            <a:ahLst/>
            <a:cxnLst/>
            <a:rect l="l" t="t" r="r" b="b"/>
            <a:pathLst>
              <a:path w="432434" h="288289">
                <a:moveTo>
                  <a:pt x="0" y="0"/>
                </a:moveTo>
                <a:lnTo>
                  <a:pt x="432053" y="288036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173723" y="4732020"/>
            <a:ext cx="111251" cy="45872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229350" y="4767834"/>
            <a:ext cx="0" cy="360045"/>
          </a:xfrm>
          <a:custGeom>
            <a:avLst/>
            <a:gdLst/>
            <a:ahLst/>
            <a:cxnLst/>
            <a:rect l="l" t="t" r="r" b="b"/>
            <a:pathLst>
              <a:path w="0" h="360045">
                <a:moveTo>
                  <a:pt x="0" y="360045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315711" y="4443984"/>
            <a:ext cx="536448" cy="39776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365241" y="4479797"/>
            <a:ext cx="432434" cy="288290"/>
          </a:xfrm>
          <a:custGeom>
            <a:avLst/>
            <a:gdLst/>
            <a:ahLst/>
            <a:cxnLst/>
            <a:rect l="l" t="t" r="r" b="b"/>
            <a:pathLst>
              <a:path w="432435" h="288289">
                <a:moveTo>
                  <a:pt x="0" y="288035"/>
                </a:moveTo>
                <a:lnTo>
                  <a:pt x="432054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179820" y="4443984"/>
            <a:ext cx="536448" cy="39776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229350" y="4479797"/>
            <a:ext cx="432434" cy="288290"/>
          </a:xfrm>
          <a:custGeom>
            <a:avLst/>
            <a:gdLst/>
            <a:ahLst/>
            <a:cxnLst/>
            <a:rect l="l" t="t" r="r" b="b"/>
            <a:pathLst>
              <a:path w="432434" h="288289">
                <a:moveTo>
                  <a:pt x="0" y="288035"/>
                </a:moveTo>
                <a:lnTo>
                  <a:pt x="432053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747003" y="4447032"/>
            <a:ext cx="536448" cy="39623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796534" y="4479797"/>
            <a:ext cx="432434" cy="288290"/>
          </a:xfrm>
          <a:custGeom>
            <a:avLst/>
            <a:gdLst/>
            <a:ahLst/>
            <a:cxnLst/>
            <a:rect l="l" t="t" r="r" b="b"/>
            <a:pathLst>
              <a:path w="432435" h="288289">
                <a:moveTo>
                  <a:pt x="0" y="0"/>
                </a:moveTo>
                <a:lnTo>
                  <a:pt x="432053" y="288035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611111" y="4447032"/>
            <a:ext cx="536448" cy="39623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660642" y="4479797"/>
            <a:ext cx="432434" cy="288290"/>
          </a:xfrm>
          <a:custGeom>
            <a:avLst/>
            <a:gdLst/>
            <a:ahLst/>
            <a:cxnLst/>
            <a:rect l="l" t="t" r="r" b="b"/>
            <a:pathLst>
              <a:path w="432434" h="288289">
                <a:moveTo>
                  <a:pt x="0" y="0"/>
                </a:moveTo>
                <a:lnTo>
                  <a:pt x="432053" y="288035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297935" y="4805171"/>
            <a:ext cx="537972" cy="496823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348990" y="4840985"/>
            <a:ext cx="432434" cy="388620"/>
          </a:xfrm>
          <a:custGeom>
            <a:avLst/>
            <a:gdLst/>
            <a:ahLst/>
            <a:cxnLst/>
            <a:rect l="l" t="t" r="r" b="b"/>
            <a:pathLst>
              <a:path w="432435" h="388620">
                <a:moveTo>
                  <a:pt x="0" y="388619"/>
                </a:moveTo>
                <a:lnTo>
                  <a:pt x="432054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162044" y="4805171"/>
            <a:ext cx="537972" cy="49682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213097" y="4840985"/>
            <a:ext cx="432434" cy="388620"/>
          </a:xfrm>
          <a:custGeom>
            <a:avLst/>
            <a:gdLst/>
            <a:ahLst/>
            <a:cxnLst/>
            <a:rect l="l" t="t" r="r" b="b"/>
            <a:pathLst>
              <a:path w="432435" h="388620">
                <a:moveTo>
                  <a:pt x="0" y="388619"/>
                </a:moveTo>
                <a:lnTo>
                  <a:pt x="432053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729228" y="4808220"/>
            <a:ext cx="537972" cy="496824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780282" y="4840985"/>
            <a:ext cx="432434" cy="388620"/>
          </a:xfrm>
          <a:custGeom>
            <a:avLst/>
            <a:gdLst/>
            <a:ahLst/>
            <a:cxnLst/>
            <a:rect l="l" t="t" r="r" b="b"/>
            <a:pathLst>
              <a:path w="432435" h="388620">
                <a:moveTo>
                  <a:pt x="0" y="0"/>
                </a:moveTo>
                <a:lnTo>
                  <a:pt x="432053" y="388619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593335" y="4808220"/>
            <a:ext cx="537972" cy="496824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644390" y="4840985"/>
            <a:ext cx="432434" cy="388620"/>
          </a:xfrm>
          <a:custGeom>
            <a:avLst/>
            <a:gdLst/>
            <a:ahLst/>
            <a:cxnLst/>
            <a:rect l="l" t="t" r="r" b="b"/>
            <a:pathLst>
              <a:path w="432435" h="388620">
                <a:moveTo>
                  <a:pt x="0" y="0"/>
                </a:moveTo>
                <a:lnTo>
                  <a:pt x="432054" y="388619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724655" y="4320540"/>
            <a:ext cx="111251" cy="583692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780282" y="4356353"/>
            <a:ext cx="0" cy="485775"/>
          </a:xfrm>
          <a:custGeom>
            <a:avLst/>
            <a:gdLst/>
            <a:ahLst/>
            <a:cxnLst/>
            <a:rect l="l" t="t" r="r" b="b"/>
            <a:pathLst>
              <a:path w="0" h="485775">
                <a:moveTo>
                  <a:pt x="0" y="485648"/>
                </a:moveTo>
                <a:lnTo>
                  <a:pt x="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702552" y="6167628"/>
            <a:ext cx="466344" cy="396240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753606" y="6200394"/>
            <a:ext cx="360045" cy="288290"/>
          </a:xfrm>
          <a:custGeom>
            <a:avLst/>
            <a:gdLst/>
            <a:ahLst/>
            <a:cxnLst/>
            <a:rect l="l" t="t" r="r" b="b"/>
            <a:pathLst>
              <a:path w="360045" h="288289">
                <a:moveTo>
                  <a:pt x="0" y="0"/>
                </a:moveTo>
                <a:lnTo>
                  <a:pt x="360045" y="288035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380988" y="6147815"/>
            <a:ext cx="403860" cy="458724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436614" y="6179058"/>
            <a:ext cx="296545" cy="351790"/>
          </a:xfrm>
          <a:custGeom>
            <a:avLst/>
            <a:gdLst/>
            <a:ahLst/>
            <a:cxnLst/>
            <a:rect l="l" t="t" r="r" b="b"/>
            <a:pathLst>
              <a:path w="296545" h="351790">
                <a:moveTo>
                  <a:pt x="296417" y="0"/>
                </a:moveTo>
                <a:lnTo>
                  <a:pt x="0" y="35165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7050023" y="6131052"/>
            <a:ext cx="403859" cy="458723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7105650" y="6162294"/>
            <a:ext cx="296545" cy="351790"/>
          </a:xfrm>
          <a:custGeom>
            <a:avLst/>
            <a:gdLst/>
            <a:ahLst/>
            <a:cxnLst/>
            <a:rect l="l" t="t" r="r" b="b"/>
            <a:pathLst>
              <a:path w="296545" h="351790">
                <a:moveTo>
                  <a:pt x="296418" y="0"/>
                </a:moveTo>
                <a:lnTo>
                  <a:pt x="0" y="351650"/>
                </a:lnTo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6774180" y="6138671"/>
            <a:ext cx="394716" cy="324612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6825233" y="6171438"/>
            <a:ext cx="288290" cy="216535"/>
          </a:xfrm>
          <a:custGeom>
            <a:avLst/>
            <a:gdLst/>
            <a:ahLst/>
            <a:cxnLst/>
            <a:rect l="l" t="t" r="r" b="b"/>
            <a:pathLst>
              <a:path w="288290" h="216535">
                <a:moveTo>
                  <a:pt x="0" y="0"/>
                </a:moveTo>
                <a:lnTo>
                  <a:pt x="288036" y="216027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7339583" y="6155435"/>
            <a:ext cx="274320" cy="222503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7389114" y="6188202"/>
            <a:ext cx="169545" cy="114935"/>
          </a:xfrm>
          <a:custGeom>
            <a:avLst/>
            <a:gdLst/>
            <a:ahLst/>
            <a:cxnLst/>
            <a:rect l="l" t="t" r="r" b="b"/>
            <a:pathLst>
              <a:path w="169545" h="114935">
                <a:moveTo>
                  <a:pt x="0" y="0"/>
                </a:moveTo>
                <a:lnTo>
                  <a:pt x="169417" y="114427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190744" y="6152388"/>
            <a:ext cx="548639" cy="47244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5241797" y="6185153"/>
            <a:ext cx="443230" cy="364490"/>
          </a:xfrm>
          <a:custGeom>
            <a:avLst/>
            <a:gdLst/>
            <a:ahLst/>
            <a:cxnLst/>
            <a:rect l="l" t="t" r="r" b="b"/>
            <a:pathLst>
              <a:path w="443229" h="364490">
                <a:moveTo>
                  <a:pt x="0" y="0"/>
                </a:moveTo>
                <a:lnTo>
                  <a:pt x="442722" y="364147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796028" y="6128003"/>
            <a:ext cx="472439" cy="551688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851653" y="6159246"/>
            <a:ext cx="364490" cy="445134"/>
          </a:xfrm>
          <a:custGeom>
            <a:avLst/>
            <a:gdLst/>
            <a:ahLst/>
            <a:cxnLst/>
            <a:rect l="l" t="t" r="r" b="b"/>
            <a:pathLst>
              <a:path w="364489" h="445134">
                <a:moveTo>
                  <a:pt x="364490" y="0"/>
                </a:moveTo>
                <a:lnTo>
                  <a:pt x="0" y="444588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618988" y="6106667"/>
            <a:ext cx="472439" cy="551688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5674614" y="6137909"/>
            <a:ext cx="364490" cy="445134"/>
          </a:xfrm>
          <a:custGeom>
            <a:avLst/>
            <a:gdLst/>
            <a:ahLst/>
            <a:cxnLst/>
            <a:rect l="l" t="t" r="r" b="b"/>
            <a:pathLst>
              <a:path w="364489" h="445134">
                <a:moveTo>
                  <a:pt x="364489" y="0"/>
                </a:moveTo>
                <a:lnTo>
                  <a:pt x="0" y="444588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5119115" y="5943600"/>
            <a:ext cx="111251" cy="280416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5174741" y="5965697"/>
            <a:ext cx="0" cy="182245"/>
          </a:xfrm>
          <a:custGeom>
            <a:avLst/>
            <a:gdLst/>
            <a:ahLst/>
            <a:cxnLst/>
            <a:rect l="l" t="t" r="r" b="b"/>
            <a:pathLst>
              <a:path w="0" h="182245">
                <a:moveTo>
                  <a:pt x="0" y="0"/>
                </a:moveTo>
                <a:lnTo>
                  <a:pt x="0" y="182067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5207508" y="5943600"/>
            <a:ext cx="111251" cy="280416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263134" y="5965697"/>
            <a:ext cx="0" cy="182245"/>
          </a:xfrm>
          <a:custGeom>
            <a:avLst/>
            <a:gdLst/>
            <a:ahLst/>
            <a:cxnLst/>
            <a:rect l="l" t="t" r="r" b="b"/>
            <a:pathLst>
              <a:path w="0" h="182245">
                <a:moveTo>
                  <a:pt x="0" y="0"/>
                </a:moveTo>
                <a:lnTo>
                  <a:pt x="0" y="182067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102864" y="6155435"/>
            <a:ext cx="509015" cy="449580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3153917" y="6188202"/>
            <a:ext cx="403225" cy="340995"/>
          </a:xfrm>
          <a:custGeom>
            <a:avLst/>
            <a:gdLst/>
            <a:ahLst/>
            <a:cxnLst/>
            <a:rect l="l" t="t" r="r" b="b"/>
            <a:pathLst>
              <a:path w="403225" h="340995">
                <a:moveTo>
                  <a:pt x="0" y="0"/>
                </a:moveTo>
                <a:lnTo>
                  <a:pt x="402844" y="340448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2743200" y="6131052"/>
            <a:ext cx="440436" cy="522731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2798826" y="6162294"/>
            <a:ext cx="332105" cy="415925"/>
          </a:xfrm>
          <a:custGeom>
            <a:avLst/>
            <a:gdLst/>
            <a:ahLst/>
            <a:cxnLst/>
            <a:rect l="l" t="t" r="r" b="b"/>
            <a:pathLst>
              <a:path w="332105" h="415925">
                <a:moveTo>
                  <a:pt x="331597" y="0"/>
                </a:moveTo>
                <a:lnTo>
                  <a:pt x="0" y="415645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491484" y="6111240"/>
            <a:ext cx="440436" cy="522731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3547109" y="6142482"/>
            <a:ext cx="332105" cy="415925"/>
          </a:xfrm>
          <a:custGeom>
            <a:avLst/>
            <a:gdLst/>
            <a:ahLst/>
            <a:cxnLst/>
            <a:rect l="l" t="t" r="r" b="b"/>
            <a:pathLst>
              <a:path w="332104" h="415925">
                <a:moveTo>
                  <a:pt x="331597" y="0"/>
                </a:moveTo>
                <a:lnTo>
                  <a:pt x="0" y="415645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3840479" y="6156959"/>
            <a:ext cx="269748" cy="277368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3893058" y="6188202"/>
            <a:ext cx="161290" cy="170815"/>
          </a:xfrm>
          <a:custGeom>
            <a:avLst/>
            <a:gdLst/>
            <a:ahLst/>
            <a:cxnLst/>
            <a:rect l="l" t="t" r="r" b="b"/>
            <a:pathLst>
              <a:path w="161289" h="170814">
                <a:moveTo>
                  <a:pt x="0" y="0"/>
                </a:moveTo>
                <a:lnTo>
                  <a:pt x="161162" y="170218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3826764" y="5916167"/>
            <a:ext cx="260603" cy="277367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3879341" y="5951982"/>
            <a:ext cx="151765" cy="170815"/>
          </a:xfrm>
          <a:custGeom>
            <a:avLst/>
            <a:gdLst/>
            <a:ahLst/>
            <a:cxnLst/>
            <a:rect l="l" t="t" r="r" b="b"/>
            <a:pathLst>
              <a:path w="151764" h="170814">
                <a:moveTo>
                  <a:pt x="0" y="170218"/>
                </a:moveTo>
                <a:lnTo>
                  <a:pt x="151765" y="0"/>
                </a:lnTo>
              </a:path>
            </a:pathLst>
          </a:custGeom>
          <a:ln w="25908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3898391" y="5971032"/>
            <a:ext cx="260603" cy="277368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3950970" y="6006846"/>
            <a:ext cx="151765" cy="170815"/>
          </a:xfrm>
          <a:custGeom>
            <a:avLst/>
            <a:gdLst/>
            <a:ahLst/>
            <a:cxnLst/>
            <a:rect l="l" t="t" r="r" b="b"/>
            <a:pathLst>
              <a:path w="151764" h="170814">
                <a:moveTo>
                  <a:pt x="0" y="170218"/>
                </a:moveTo>
                <a:lnTo>
                  <a:pt x="151764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3835908" y="5916167"/>
            <a:ext cx="260603" cy="277367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3888485" y="5951982"/>
            <a:ext cx="151765" cy="170815"/>
          </a:xfrm>
          <a:custGeom>
            <a:avLst/>
            <a:gdLst/>
            <a:ahLst/>
            <a:cxnLst/>
            <a:rect l="l" t="t" r="r" b="b"/>
            <a:pathLst>
              <a:path w="151764" h="170814">
                <a:moveTo>
                  <a:pt x="0" y="170218"/>
                </a:moveTo>
                <a:lnTo>
                  <a:pt x="151764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258267" y="1279018"/>
            <a:ext cx="8390255" cy="1741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4455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ISOMERIA</a:t>
            </a:r>
            <a:endParaRPr sz="2400">
              <a:latin typeface="Franklin Gothic Book"/>
              <a:cs typeface="Franklin Gothic Book"/>
            </a:endParaRPr>
          </a:p>
          <a:p>
            <a:pPr marL="53975">
              <a:lnSpc>
                <a:spcPct val="100000"/>
              </a:lnSpc>
              <a:spcBef>
                <a:spcPts val="565"/>
              </a:spcBef>
            </a:pP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 6 ti</a:t>
            </a:r>
            <a:r>
              <a:rPr dirty="0" sz="2000" spc="-1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i di</a:t>
            </a:r>
            <a:r>
              <a:rPr dirty="0" sz="2000" spc="-5">
                <a:latin typeface="Franklin Gothic Book"/>
                <a:cs typeface="Franklin Gothic Book"/>
              </a:rPr>
              <a:t> 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omeria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cc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due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uzio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-5">
                <a:latin typeface="Franklin Gothic Book"/>
                <a:cs typeface="Franklin Gothic Book"/>
              </a:rPr>
              <a:t>(i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ena,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endParaRPr sz="2000">
              <a:latin typeface="Franklin Gothic Book"/>
              <a:cs typeface="Franklin Gothic Book"/>
            </a:endParaRPr>
          </a:p>
          <a:p>
            <a:pPr marL="12700" indent="41275">
              <a:lnSpc>
                <a:spcPct val="100000"/>
              </a:lnSpc>
              <a:spcBef>
                <a:spcPts val="960"/>
              </a:spcBef>
            </a:pPr>
            <a:r>
              <a:rPr dirty="0" sz="2000" spc="-5">
                <a:latin typeface="Franklin Gothic Book"/>
                <a:cs typeface="Franklin Gothic Book"/>
              </a:rPr>
              <a:t>posizio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f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ione</a:t>
            </a:r>
            <a:r>
              <a:rPr dirty="0" sz="2000">
                <a:latin typeface="Franklin Gothic Book"/>
                <a:cs typeface="Franklin Gothic Book"/>
              </a:rPr>
              <a:t>)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eriche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(i</a:t>
            </a:r>
            <a:r>
              <a:rPr dirty="0" sz="2000">
                <a:latin typeface="Franklin Gothic Book"/>
                <a:cs typeface="Franklin Gothic Book"/>
              </a:rPr>
              <a:t>. 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ormazio</a:t>
            </a:r>
            <a:r>
              <a:rPr dirty="0" sz="2000" spc="-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e,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geom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ica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-5">
                <a:latin typeface="Franklin Gothic Book"/>
                <a:cs typeface="Franklin Gothic Book"/>
              </a:rPr>
              <a:t> i</a:t>
            </a:r>
            <a:r>
              <a:rPr dirty="0" sz="2000">
                <a:latin typeface="Franklin Gothic Book"/>
                <a:cs typeface="Franklin Gothic Book"/>
              </a:rPr>
              <a:t>. </a:t>
            </a:r>
            <a:r>
              <a:rPr dirty="0" sz="2000" spc="-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ica).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ISOME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IA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5">
                <a:latin typeface="Franklin Gothic Book"/>
                <a:cs typeface="Franklin Gothic Book"/>
              </a:rPr>
              <a:t>CO</a:t>
            </a:r>
            <a:r>
              <a:rPr dirty="0" sz="2400" spc="-5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TITUZIONE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91" name="object 9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78" name="object 78"/>
          <p:cNvSpPr txBox="1"/>
          <p:nvPr/>
        </p:nvSpPr>
        <p:spPr>
          <a:xfrm>
            <a:off x="6164071" y="5138921"/>
            <a:ext cx="541020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endParaRPr baseline="-20833" sz="2400">
              <a:latin typeface="Franklin Gothic Book"/>
              <a:cs typeface="Franklin Gothic Book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689984" y="4025512"/>
            <a:ext cx="541020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endParaRPr baseline="-20833" sz="2400">
              <a:latin typeface="Franklin Gothic Book"/>
              <a:cs typeface="Franklin Gothic Book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8180578" y="3439669"/>
            <a:ext cx="752475" cy="386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05"/>
              </a:lnSpc>
            </a:pPr>
            <a:r>
              <a:rPr dirty="0" baseline="13888" sz="3600">
                <a:latin typeface="Franklin Gothic Book"/>
                <a:cs typeface="Franklin Gothic Book"/>
              </a:rPr>
              <a:t>C</a:t>
            </a:r>
            <a:r>
              <a:rPr dirty="0" sz="1600" spc="-15">
                <a:latin typeface="Franklin Gothic Book"/>
                <a:cs typeface="Franklin Gothic Book"/>
              </a:rPr>
              <a:t>6</a:t>
            </a:r>
            <a:r>
              <a:rPr dirty="0" baseline="13888" sz="3600">
                <a:latin typeface="Franklin Gothic Book"/>
                <a:cs typeface="Franklin Gothic Book"/>
              </a:rPr>
              <a:t>H</a:t>
            </a:r>
            <a:r>
              <a:rPr dirty="0" sz="1600" spc="-25">
                <a:latin typeface="Franklin Gothic Book"/>
                <a:cs typeface="Franklin Gothic Book"/>
              </a:rPr>
              <a:t>18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7892288" y="4664076"/>
            <a:ext cx="955040" cy="386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baseline="-20833" sz="2400" spc="-22">
                <a:latin typeface="Franklin Gothic Book"/>
                <a:cs typeface="Franklin Gothic Book"/>
              </a:rPr>
              <a:t>5</a:t>
            </a:r>
            <a:r>
              <a:rPr dirty="0" sz="2400">
                <a:latin typeface="Franklin Gothic Book"/>
                <a:cs typeface="Franklin Gothic Book"/>
              </a:rPr>
              <a:t>H</a:t>
            </a:r>
            <a:r>
              <a:rPr dirty="0" baseline="-20833" sz="2400" spc="-37">
                <a:latin typeface="Franklin Gothic Book"/>
                <a:cs typeface="Franklin Gothic Book"/>
              </a:rPr>
              <a:t>1</a:t>
            </a:r>
            <a:r>
              <a:rPr dirty="0" baseline="-20833" sz="2400" spc="-22">
                <a:latin typeface="Franklin Gothic Book"/>
                <a:cs typeface="Franklin Gothic Book"/>
              </a:rPr>
              <a:t>3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8108442" y="6032899"/>
            <a:ext cx="829310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baseline="-20833" sz="2400" spc="-15">
                <a:latin typeface="Franklin Gothic Book"/>
                <a:cs typeface="Franklin Gothic Book"/>
              </a:rPr>
              <a:t>4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8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30200" y="3358256"/>
            <a:ext cx="2519680" cy="528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u="heavy">
                <a:latin typeface="Franklin Gothic Book"/>
                <a:cs typeface="Franklin Gothic Book"/>
              </a:rPr>
              <a:t>I</a:t>
            </a:r>
            <a:r>
              <a:rPr dirty="0" sz="1800" spc="-10" u="heavy">
                <a:latin typeface="Franklin Gothic Book"/>
                <a:cs typeface="Franklin Gothic Book"/>
              </a:rPr>
              <a:t>someri</a:t>
            </a:r>
            <a:r>
              <a:rPr dirty="0" sz="1800" spc="-15" u="heavy">
                <a:latin typeface="Franklin Gothic Book"/>
                <a:cs typeface="Franklin Gothic Book"/>
              </a:rPr>
              <a:t> </a:t>
            </a:r>
            <a:r>
              <a:rPr dirty="0" sz="1800" u="heavy">
                <a:latin typeface="Franklin Gothic Book"/>
                <a:cs typeface="Franklin Gothic Book"/>
              </a:rPr>
              <a:t>di</a:t>
            </a:r>
            <a:r>
              <a:rPr dirty="0" sz="1800" spc="-5" u="heavy">
                <a:latin typeface="Franklin Gothic Book"/>
                <a:cs typeface="Franklin Gothic Book"/>
              </a:rPr>
              <a:t> </a:t>
            </a:r>
            <a:r>
              <a:rPr dirty="0" sz="1800" spc="-10" u="heavy">
                <a:latin typeface="Franklin Gothic Book"/>
                <a:cs typeface="Franklin Gothic Book"/>
              </a:rPr>
              <a:t>ca</a:t>
            </a:r>
            <a:r>
              <a:rPr dirty="0" sz="1800" spc="-50" u="heavy">
                <a:latin typeface="Franklin Gothic Book"/>
                <a:cs typeface="Franklin Gothic Book"/>
              </a:rPr>
              <a:t>t</a:t>
            </a:r>
            <a:r>
              <a:rPr dirty="0" sz="1800" spc="-10" u="heavy">
                <a:latin typeface="Franklin Gothic Book"/>
                <a:cs typeface="Franklin Gothic Book"/>
              </a:rPr>
              <a:t>e</a:t>
            </a:r>
            <a:r>
              <a:rPr dirty="0" sz="1800" spc="-20" u="heavy">
                <a:latin typeface="Franklin Gothic Book"/>
                <a:cs typeface="Franklin Gothic Book"/>
              </a:rPr>
              <a:t>n</a:t>
            </a:r>
            <a:r>
              <a:rPr dirty="0" sz="1800" spc="-10" u="heavy">
                <a:latin typeface="Franklin Gothic Book"/>
                <a:cs typeface="Franklin Gothic Book"/>
              </a:rPr>
              <a:t>a:</a:t>
            </a:r>
            <a:endParaRPr sz="18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1800" spc="-10">
                <a:latin typeface="Franklin Gothic Book"/>
                <a:cs typeface="Franklin Gothic Book"/>
              </a:rPr>
              <a:t>d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25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sa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dispo</a:t>
            </a:r>
            <a:r>
              <a:rPr dirty="0" sz="1800" spc="-5">
                <a:latin typeface="Franklin Gothic Book"/>
                <a:cs typeface="Franklin Gothic Book"/>
              </a:rPr>
              <a:t>s</a:t>
            </a:r>
            <a:r>
              <a:rPr dirty="0" sz="1800" spc="-5">
                <a:latin typeface="Franklin Gothic Book"/>
                <a:cs typeface="Franklin Gothic Book"/>
              </a:rPr>
              <a:t>izion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2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dei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C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30200" y="4292849"/>
            <a:ext cx="2613025" cy="802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800" u="heavy">
                <a:latin typeface="Franklin Gothic Book"/>
                <a:cs typeface="Franklin Gothic Book"/>
              </a:rPr>
              <a:t>I</a:t>
            </a:r>
            <a:r>
              <a:rPr dirty="0" sz="1800" spc="-10" u="heavy">
                <a:latin typeface="Franklin Gothic Book"/>
                <a:cs typeface="Franklin Gothic Book"/>
              </a:rPr>
              <a:t>someri</a:t>
            </a:r>
            <a:r>
              <a:rPr dirty="0" sz="1800" spc="-15" u="heavy">
                <a:latin typeface="Franklin Gothic Book"/>
                <a:cs typeface="Franklin Gothic Book"/>
              </a:rPr>
              <a:t> </a:t>
            </a:r>
            <a:r>
              <a:rPr dirty="0" sz="1800" u="heavy">
                <a:latin typeface="Franklin Gothic Book"/>
                <a:cs typeface="Franklin Gothic Book"/>
              </a:rPr>
              <a:t>di</a:t>
            </a:r>
            <a:r>
              <a:rPr dirty="0" sz="1800" spc="-5" u="heavy">
                <a:latin typeface="Franklin Gothic Book"/>
                <a:cs typeface="Franklin Gothic Book"/>
              </a:rPr>
              <a:t> </a:t>
            </a:r>
            <a:r>
              <a:rPr dirty="0" sz="1800" spc="-15" u="heavy">
                <a:latin typeface="Franklin Gothic Book"/>
                <a:cs typeface="Franklin Gothic Book"/>
              </a:rPr>
              <a:t>po</a:t>
            </a:r>
            <a:r>
              <a:rPr dirty="0" sz="1800" spc="-5" u="heavy">
                <a:latin typeface="Franklin Gothic Book"/>
                <a:cs typeface="Franklin Gothic Book"/>
              </a:rPr>
              <a:t>s</a:t>
            </a:r>
            <a:r>
              <a:rPr dirty="0" sz="1800" spc="-5" u="heavy">
                <a:latin typeface="Franklin Gothic Book"/>
                <a:cs typeface="Franklin Gothic Book"/>
              </a:rPr>
              <a:t>izion</a:t>
            </a:r>
            <a:r>
              <a:rPr dirty="0" sz="1800" spc="-10" u="heavy">
                <a:latin typeface="Franklin Gothic Book"/>
                <a:cs typeface="Franklin Gothic Book"/>
              </a:rPr>
              <a:t>e: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</a:t>
            </a:r>
            <a:r>
              <a:rPr dirty="0" sz="1800" spc="-25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er</a:t>
            </a:r>
            <a:r>
              <a:rPr dirty="0" sz="1800" spc="-5">
                <a:latin typeface="Franklin Gothic Book"/>
                <a:cs typeface="Franklin Gothic Book"/>
              </a:rPr>
              <a:t>s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posi</a:t>
            </a:r>
            <a:r>
              <a:rPr dirty="0" sz="1800">
                <a:latin typeface="Franklin Gothic Book"/>
                <a:cs typeface="Franklin Gothic Book"/>
              </a:rPr>
              <a:t>z</a:t>
            </a: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5">
                <a:latin typeface="Franklin Gothic Book"/>
                <a:cs typeface="Franklin Gothic Book"/>
              </a:rPr>
              <a:t>g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up</a:t>
            </a:r>
            <a:r>
              <a:rPr dirty="0" sz="1800" spc="-20">
                <a:latin typeface="Franklin Gothic Book"/>
                <a:cs typeface="Franklin Gothic Book"/>
              </a:rPr>
              <a:t>p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fu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z</a:t>
            </a: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7531734" y="6316422"/>
            <a:ext cx="413384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OH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5076571" y="5652509"/>
            <a:ext cx="217804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30200" y="5517205"/>
            <a:ext cx="2497455" cy="1077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u="heavy">
                <a:latin typeface="Franklin Gothic Book"/>
                <a:cs typeface="Franklin Gothic Book"/>
              </a:rPr>
              <a:t>I</a:t>
            </a:r>
            <a:r>
              <a:rPr dirty="0" sz="1800" spc="-10" u="heavy">
                <a:latin typeface="Franklin Gothic Book"/>
                <a:cs typeface="Franklin Gothic Book"/>
              </a:rPr>
              <a:t>someri</a:t>
            </a:r>
            <a:r>
              <a:rPr dirty="0" sz="1800" spc="-15" u="heavy">
                <a:latin typeface="Franklin Gothic Book"/>
                <a:cs typeface="Franklin Gothic Book"/>
              </a:rPr>
              <a:t> </a:t>
            </a:r>
            <a:r>
              <a:rPr dirty="0" sz="1800" u="heavy">
                <a:latin typeface="Franklin Gothic Book"/>
                <a:cs typeface="Franklin Gothic Book"/>
              </a:rPr>
              <a:t>di</a:t>
            </a:r>
            <a:r>
              <a:rPr dirty="0" sz="1800" spc="-5" u="heavy">
                <a:latin typeface="Franklin Gothic Book"/>
                <a:cs typeface="Franklin Gothic Book"/>
              </a:rPr>
              <a:t> </a:t>
            </a:r>
            <a:r>
              <a:rPr dirty="0" sz="1800" spc="-10" u="heavy">
                <a:latin typeface="Franklin Gothic Book"/>
                <a:cs typeface="Franklin Gothic Book"/>
              </a:rPr>
              <a:t>funzion</a:t>
            </a:r>
            <a:r>
              <a:rPr dirty="0" sz="1800" spc="-20" u="heavy">
                <a:latin typeface="Franklin Gothic Book"/>
                <a:cs typeface="Franklin Gothic Book"/>
              </a:rPr>
              <a:t>e</a:t>
            </a:r>
            <a:r>
              <a:rPr dirty="0" sz="1800" u="heavy">
                <a:latin typeface="Franklin Gothic Book"/>
                <a:cs typeface="Franklin Gothic Book"/>
              </a:rPr>
              <a:t>:</a:t>
            </a:r>
            <a:endParaRPr sz="1800">
              <a:latin typeface="Franklin Gothic Book"/>
              <a:cs typeface="Franklin Gothic Book"/>
            </a:endParaRPr>
          </a:p>
          <a:p>
            <a:pPr marL="12700" marR="5080">
              <a:lnSpc>
                <a:spcPct val="100000"/>
              </a:lnSpc>
            </a:pP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</a:t>
            </a:r>
            <a:r>
              <a:rPr dirty="0" sz="1800" spc="-25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er</a:t>
            </a:r>
            <a:r>
              <a:rPr dirty="0" sz="1800" spc="-5">
                <a:latin typeface="Franklin Gothic Book"/>
                <a:cs typeface="Franklin Gothic Book"/>
              </a:rPr>
              <a:t>s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1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dispos</a:t>
            </a:r>
            <a:r>
              <a:rPr dirty="0" sz="1800" spc="-5">
                <a:latin typeface="Franklin Gothic Book"/>
                <a:cs typeface="Franklin Gothic Book"/>
              </a:rPr>
              <a:t>izion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omi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gene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di</a:t>
            </a:r>
            <a:r>
              <a:rPr dirty="0" sz="1800" spc="-25">
                <a:latin typeface="Franklin Gothic Book"/>
                <a:cs typeface="Franklin Gothic Book"/>
              </a:rPr>
              <a:t>v</a:t>
            </a:r>
            <a:r>
              <a:rPr dirty="0" sz="1800" spc="-10">
                <a:latin typeface="Franklin Gothic Book"/>
                <a:cs typeface="Franklin Gothic Book"/>
              </a:rPr>
              <a:t>er</a:t>
            </a:r>
            <a:r>
              <a:rPr dirty="0" sz="1800" spc="-5">
                <a:latin typeface="Franklin Gothic Book"/>
                <a:cs typeface="Franklin Gothic Book"/>
              </a:rPr>
              <a:t>s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gr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5">
                <a:latin typeface="Franklin Gothic Book"/>
                <a:cs typeface="Franklin Gothic Book"/>
              </a:rPr>
              <a:t>pp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f</a:t>
            </a:r>
            <a:r>
              <a:rPr dirty="0" sz="1800" spc="-5">
                <a:latin typeface="Franklin Gothic Book"/>
                <a:cs typeface="Franklin Gothic Book"/>
              </a:rPr>
              <a:t>u</a:t>
            </a:r>
            <a:r>
              <a:rPr dirty="0" sz="1800">
                <a:latin typeface="Franklin Gothic Book"/>
                <a:cs typeface="Franklin Gothic Book"/>
              </a:rPr>
              <a:t>nzio</a:t>
            </a:r>
            <a:r>
              <a:rPr dirty="0" sz="1800" spc="-15">
                <a:latin typeface="Franklin Gothic Book"/>
                <a:cs typeface="Franklin Gothic Book"/>
              </a:rPr>
              <a:t>n</a:t>
            </a:r>
            <a:r>
              <a:rPr dirty="0" sz="1800" spc="-5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029202" y="5724442"/>
            <a:ext cx="226060" cy="885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7145" marR="5080" indent="-5080">
              <a:lnSpc>
                <a:spcPct val="151800"/>
              </a:lnSpc>
            </a:pPr>
            <a:r>
              <a:rPr dirty="0" sz="2400" spc="-15">
                <a:latin typeface="Franklin Gothic Book"/>
                <a:cs typeface="Franklin Gothic Book"/>
              </a:rPr>
              <a:t>O H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3971290" y="3203189"/>
            <a:ext cx="16002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2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6771513" y="3356478"/>
            <a:ext cx="16002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3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CH</a:t>
            </a:r>
            <a:r>
              <a:rPr dirty="0" spc="-10"/>
              <a:t>I</a:t>
            </a:r>
            <a:r>
              <a:rPr dirty="0"/>
              <a:t>M</a:t>
            </a:r>
            <a:r>
              <a:rPr dirty="0" spc="-10"/>
              <a:t>I</a:t>
            </a:r>
            <a:r>
              <a:rPr dirty="0" spc="-5"/>
              <a:t>C</a:t>
            </a:r>
            <a:r>
              <a:rPr dirty="0"/>
              <a:t>A O</a:t>
            </a:r>
            <a:r>
              <a:rPr dirty="0" spc="5"/>
              <a:t>R</a:t>
            </a:r>
            <a:r>
              <a:rPr dirty="0" spc="-5"/>
              <a:t>GAN</a:t>
            </a:r>
            <a:r>
              <a:rPr dirty="0" spc="-10"/>
              <a:t>I</a:t>
            </a:r>
            <a:r>
              <a:rPr dirty="0" spc="-5"/>
              <a:t>CA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8267" y="5965044"/>
            <a:ext cx="8529320" cy="584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433070" algn="l"/>
                <a:tab pos="1361440" algn="l"/>
                <a:tab pos="3204210" algn="l"/>
                <a:tab pos="4406900" algn="l"/>
                <a:tab pos="5203825" algn="l"/>
                <a:tab pos="6249670" algn="l"/>
                <a:tab pos="7985759" algn="l"/>
              </a:tabLst>
            </a:pPr>
            <a:r>
              <a:rPr dirty="0" sz="2000">
                <a:latin typeface="Franklin Gothic Book"/>
                <a:cs typeface="Franklin Gothic Book"/>
              </a:rPr>
              <a:t>Gli	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omeri	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mazionali	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’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no	</a:t>
            </a:r>
            <a:r>
              <a:rPr dirty="0" sz="2000">
                <a:latin typeface="Franklin Gothic Book"/>
                <a:cs typeface="Franklin Gothic Book"/>
              </a:rPr>
              <a:t>(C</a:t>
            </a:r>
            <a:r>
              <a:rPr dirty="0" baseline="-21367" sz="1950" spc="15">
                <a:latin typeface="Franklin Gothic Book"/>
                <a:cs typeface="Franklin Gothic Book"/>
              </a:rPr>
              <a:t>2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15">
                <a:latin typeface="Franklin Gothic Book"/>
                <a:cs typeface="Franklin Gothic Book"/>
              </a:rPr>
              <a:t>6</a:t>
            </a:r>
            <a:r>
              <a:rPr dirty="0" sz="2000">
                <a:latin typeface="Franklin Gothic Book"/>
                <a:cs typeface="Franklin Gothic Book"/>
              </a:rPr>
              <a:t>)	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>
                <a:latin typeface="Franklin Gothic Book"/>
                <a:cs typeface="Franklin Gothic Book"/>
              </a:rPr>
              <a:t>sono	</a:t>
            </a:r>
            <a:r>
              <a:rPr dirty="0" sz="2000" spc="-5">
                <a:latin typeface="Franklin Gothic Book"/>
                <a:cs typeface="Franklin Gothic Book"/>
              </a:rPr>
              <a:t>in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-40">
                <a:latin typeface="Franklin Gothic Book"/>
                <a:cs typeface="Franklin Gothic Book"/>
              </a:rPr>
              <a:t>nv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65">
                <a:latin typeface="Franklin Gothic Book"/>
                <a:cs typeface="Franklin Gothic Book"/>
              </a:rPr>
              <a:t>r</a:t>
            </a:r>
            <a:r>
              <a:rPr dirty="0" sz="2000" spc="-2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si	</a:t>
            </a:r>
            <a:r>
              <a:rPr dirty="0" sz="2000">
                <a:latin typeface="Franklin Gothic Book"/>
                <a:cs typeface="Franklin Gothic Book"/>
              </a:rPr>
              <a:t>l’uno nell’a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 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orno</a:t>
            </a:r>
            <a:r>
              <a:rPr dirty="0" sz="2000" spc="-5">
                <a:latin typeface="Franklin Gothic Book"/>
                <a:cs typeface="Franklin Gothic Book"/>
              </a:rPr>
              <a:t> 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1700">
                <a:latin typeface="Symbol"/>
                <a:cs typeface="Symbol"/>
              </a:rPr>
              <a:t>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1917192"/>
            <a:ext cx="6348984" cy="3386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276600" y="3233927"/>
            <a:ext cx="2633980" cy="365760"/>
          </a:xfrm>
          <a:custGeom>
            <a:avLst/>
            <a:gdLst/>
            <a:ahLst/>
            <a:cxnLst/>
            <a:rect l="l" t="t" r="r" b="b"/>
            <a:pathLst>
              <a:path w="2633979" h="365760">
                <a:moveTo>
                  <a:pt x="0" y="365760"/>
                </a:moveTo>
                <a:lnTo>
                  <a:pt x="2633472" y="365760"/>
                </a:lnTo>
                <a:lnTo>
                  <a:pt x="2633472" y="0"/>
                </a:lnTo>
                <a:lnTo>
                  <a:pt x="0" y="0"/>
                </a:lnTo>
                <a:lnTo>
                  <a:pt x="0" y="3657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355085" y="3308992"/>
            <a:ext cx="265049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Co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ormazio</a:t>
            </a:r>
            <a:r>
              <a:rPr dirty="0" sz="2000" spc="-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ecli</a:t>
            </a:r>
            <a:r>
              <a:rPr dirty="0" sz="2000" spc="-2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ta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76600" y="4741164"/>
            <a:ext cx="2539365" cy="365760"/>
          </a:xfrm>
          <a:custGeom>
            <a:avLst/>
            <a:gdLst/>
            <a:ahLst/>
            <a:cxnLst/>
            <a:rect l="l" t="t" r="r" b="b"/>
            <a:pathLst>
              <a:path w="2539365" h="365760">
                <a:moveTo>
                  <a:pt x="0" y="365760"/>
                </a:moveTo>
                <a:lnTo>
                  <a:pt x="2538983" y="365760"/>
                </a:lnTo>
                <a:lnTo>
                  <a:pt x="2538983" y="0"/>
                </a:lnTo>
                <a:lnTo>
                  <a:pt x="0" y="0"/>
                </a:lnTo>
                <a:lnTo>
                  <a:pt x="0" y="3657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355085" y="4815593"/>
            <a:ext cx="254952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Co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ormazio</a:t>
            </a:r>
            <a:r>
              <a:rPr dirty="0" sz="2000" spc="-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2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ta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385316" y="4748784"/>
            <a:ext cx="1805939" cy="365760"/>
          </a:xfrm>
          <a:custGeom>
            <a:avLst/>
            <a:gdLst/>
            <a:ahLst/>
            <a:cxnLst/>
            <a:rect l="l" t="t" r="r" b="b"/>
            <a:pathLst>
              <a:path w="1805939" h="365760">
                <a:moveTo>
                  <a:pt x="0" y="365760"/>
                </a:moveTo>
                <a:lnTo>
                  <a:pt x="1805939" y="365760"/>
                </a:lnTo>
                <a:lnTo>
                  <a:pt x="1805939" y="0"/>
                </a:lnTo>
                <a:lnTo>
                  <a:pt x="0" y="0"/>
                </a:lnTo>
                <a:lnTo>
                  <a:pt x="0" y="3657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464055" y="4824229"/>
            <a:ext cx="118491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Model</a:t>
            </a:r>
            <a:r>
              <a:rPr dirty="0" sz="2000">
                <a:latin typeface="Franklin Gothic Book"/>
                <a:cs typeface="Franklin Gothic Book"/>
              </a:rPr>
              <a:t>li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3D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917691" y="4748784"/>
            <a:ext cx="1823085" cy="365760"/>
          </a:xfrm>
          <a:custGeom>
            <a:avLst/>
            <a:gdLst/>
            <a:ahLst/>
            <a:cxnLst/>
            <a:rect l="l" t="t" r="r" b="b"/>
            <a:pathLst>
              <a:path w="1823084" h="365760">
                <a:moveTo>
                  <a:pt x="0" y="365760"/>
                </a:moveTo>
                <a:lnTo>
                  <a:pt x="1822704" y="365760"/>
                </a:lnTo>
                <a:lnTo>
                  <a:pt x="1822704" y="0"/>
                </a:lnTo>
                <a:lnTo>
                  <a:pt x="0" y="0"/>
                </a:lnTo>
                <a:lnTo>
                  <a:pt x="0" y="3657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86334" y="1279018"/>
            <a:ext cx="400050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ISOMERIA </a:t>
            </a:r>
            <a:r>
              <a:rPr dirty="0" sz="2400" spc="-5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35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ORMA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IO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ALE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13" name="object 13"/>
          <p:cNvSpPr txBox="1"/>
          <p:nvPr/>
        </p:nvSpPr>
        <p:spPr>
          <a:xfrm>
            <a:off x="4939665" y="5279908"/>
            <a:ext cx="286448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latin typeface="Franklin Gothic Book"/>
                <a:cs typeface="Franklin Gothic Book"/>
              </a:rPr>
              <a:t>M</a:t>
            </a:r>
            <a:r>
              <a:rPr dirty="0" sz="800">
                <a:latin typeface="Franklin Gothic Book"/>
                <a:cs typeface="Franklin Gothic Book"/>
              </a:rPr>
              <a:t>od.</a:t>
            </a:r>
            <a:r>
              <a:rPr dirty="0" sz="800" spc="-20">
                <a:latin typeface="Franklin Gothic Book"/>
                <a:cs typeface="Franklin Gothic Book"/>
              </a:rPr>
              <a:t> </a:t>
            </a:r>
            <a:r>
              <a:rPr dirty="0" sz="800">
                <a:latin typeface="Franklin Gothic Book"/>
                <a:cs typeface="Franklin Gothic Book"/>
              </a:rPr>
              <a:t>da</a:t>
            </a:r>
            <a:r>
              <a:rPr dirty="0" sz="800" spc="-5">
                <a:latin typeface="Franklin Gothic Book"/>
                <a:cs typeface="Franklin Gothic Book"/>
              </a:rPr>
              <a:t> S</a:t>
            </a:r>
            <a:r>
              <a:rPr dirty="0" sz="800" spc="-10">
                <a:latin typeface="Franklin Gothic Book"/>
                <a:cs typeface="Franklin Gothic Book"/>
              </a:rPr>
              <a:t>a</a:t>
            </a:r>
            <a:r>
              <a:rPr dirty="0" sz="800" spc="-5">
                <a:latin typeface="Franklin Gothic Book"/>
                <a:cs typeface="Franklin Gothic Book"/>
              </a:rPr>
              <a:t>n</a:t>
            </a:r>
            <a:r>
              <a:rPr dirty="0" sz="800">
                <a:latin typeface="Franklin Gothic Book"/>
                <a:cs typeface="Franklin Gothic Book"/>
              </a:rPr>
              <a:t>t</a:t>
            </a:r>
            <a:r>
              <a:rPr dirty="0" sz="800" spc="-10">
                <a:latin typeface="Franklin Gothic Book"/>
                <a:cs typeface="Franklin Gothic Book"/>
              </a:rPr>
              <a:t>a</a:t>
            </a:r>
            <a:r>
              <a:rPr dirty="0" sz="800" spc="-5">
                <a:latin typeface="Franklin Gothic Book"/>
                <a:cs typeface="Franklin Gothic Book"/>
              </a:rPr>
              <a:t>ni</a:t>
            </a:r>
            <a:r>
              <a:rPr dirty="0" sz="800">
                <a:latin typeface="Franklin Gothic Book"/>
                <a:cs typeface="Franklin Gothic Book"/>
              </a:rPr>
              <a:t>e</a:t>
            </a:r>
            <a:r>
              <a:rPr dirty="0" sz="800" spc="-5">
                <a:latin typeface="Franklin Gothic Book"/>
                <a:cs typeface="Franklin Gothic Book"/>
              </a:rPr>
              <a:t>ll</a:t>
            </a:r>
            <a:r>
              <a:rPr dirty="0" sz="800">
                <a:latin typeface="Franklin Gothic Book"/>
                <a:cs typeface="Franklin Gothic Book"/>
              </a:rPr>
              <a:t>o</a:t>
            </a:r>
            <a:r>
              <a:rPr dirty="0" sz="800" spc="15">
                <a:latin typeface="Franklin Gothic Book"/>
                <a:cs typeface="Franklin Gothic Book"/>
              </a:rPr>
              <a:t> </a:t>
            </a:r>
            <a:r>
              <a:rPr dirty="0" sz="800">
                <a:latin typeface="Franklin Gothic Book"/>
                <a:cs typeface="Franklin Gothic Book"/>
              </a:rPr>
              <a:t>et</a:t>
            </a:r>
            <a:r>
              <a:rPr dirty="0" sz="800" spc="-5">
                <a:latin typeface="Franklin Gothic Book"/>
                <a:cs typeface="Franklin Gothic Book"/>
              </a:rPr>
              <a:t> </a:t>
            </a:r>
            <a:r>
              <a:rPr dirty="0" sz="800" spc="-10">
                <a:latin typeface="Franklin Gothic Book"/>
                <a:cs typeface="Franklin Gothic Book"/>
              </a:rPr>
              <a:t>a</a:t>
            </a:r>
            <a:r>
              <a:rPr dirty="0" sz="800" spc="-5">
                <a:latin typeface="Franklin Gothic Book"/>
                <a:cs typeface="Franklin Gothic Book"/>
              </a:rPr>
              <a:t>l</a:t>
            </a:r>
            <a:r>
              <a:rPr dirty="0" sz="800">
                <a:latin typeface="Franklin Gothic Book"/>
                <a:cs typeface="Franklin Gothic Book"/>
              </a:rPr>
              <a:t>.</a:t>
            </a:r>
            <a:r>
              <a:rPr dirty="0" sz="800" spc="5">
                <a:latin typeface="Franklin Gothic Book"/>
                <a:cs typeface="Franklin Gothic Book"/>
              </a:rPr>
              <a:t> </a:t>
            </a:r>
            <a:r>
              <a:rPr dirty="0" sz="800" spc="-10">
                <a:latin typeface="Franklin Gothic Book"/>
                <a:cs typeface="Franklin Gothic Book"/>
              </a:rPr>
              <a:t>P</a:t>
            </a:r>
            <a:r>
              <a:rPr dirty="0" sz="800">
                <a:latin typeface="Franklin Gothic Book"/>
                <a:cs typeface="Franklin Gothic Book"/>
              </a:rPr>
              <a:t>r</a:t>
            </a:r>
            <a:r>
              <a:rPr dirty="0" sz="800" spc="-10">
                <a:latin typeface="Franklin Gothic Book"/>
                <a:cs typeface="Franklin Gothic Book"/>
              </a:rPr>
              <a:t>i</a:t>
            </a:r>
            <a:r>
              <a:rPr dirty="0" sz="800" spc="-5">
                <a:latin typeface="Franklin Gothic Book"/>
                <a:cs typeface="Franklin Gothic Book"/>
              </a:rPr>
              <a:t>nci</a:t>
            </a:r>
            <a:r>
              <a:rPr dirty="0" sz="800">
                <a:latin typeface="Franklin Gothic Book"/>
                <a:cs typeface="Franklin Gothic Book"/>
              </a:rPr>
              <a:t>pi</a:t>
            </a:r>
            <a:r>
              <a:rPr dirty="0" sz="800" spc="20">
                <a:latin typeface="Franklin Gothic Book"/>
                <a:cs typeface="Franklin Gothic Book"/>
              </a:rPr>
              <a:t> </a:t>
            </a:r>
            <a:r>
              <a:rPr dirty="0" sz="800">
                <a:latin typeface="Franklin Gothic Book"/>
                <a:cs typeface="Franklin Gothic Book"/>
              </a:rPr>
              <a:t>di</a:t>
            </a:r>
            <a:r>
              <a:rPr dirty="0" sz="800" spc="-5">
                <a:latin typeface="Franklin Gothic Book"/>
                <a:cs typeface="Franklin Gothic Book"/>
              </a:rPr>
              <a:t> </a:t>
            </a:r>
            <a:r>
              <a:rPr dirty="0" sz="800">
                <a:latin typeface="Franklin Gothic Book"/>
                <a:cs typeface="Franklin Gothic Book"/>
              </a:rPr>
              <a:t>Ch</a:t>
            </a:r>
            <a:r>
              <a:rPr dirty="0" sz="800" spc="-10">
                <a:latin typeface="Franklin Gothic Book"/>
                <a:cs typeface="Franklin Gothic Book"/>
              </a:rPr>
              <a:t>i</a:t>
            </a:r>
            <a:r>
              <a:rPr dirty="0" sz="800">
                <a:latin typeface="Franklin Gothic Book"/>
                <a:cs typeface="Franklin Gothic Book"/>
              </a:rPr>
              <a:t>m</a:t>
            </a:r>
            <a:r>
              <a:rPr dirty="0" sz="800" spc="-5">
                <a:latin typeface="Franklin Gothic Book"/>
                <a:cs typeface="Franklin Gothic Book"/>
              </a:rPr>
              <a:t>ic</a:t>
            </a:r>
            <a:r>
              <a:rPr dirty="0" sz="800">
                <a:latin typeface="Franklin Gothic Book"/>
                <a:cs typeface="Franklin Gothic Book"/>
              </a:rPr>
              <a:t>a</a:t>
            </a:r>
            <a:r>
              <a:rPr dirty="0" sz="800" spc="10">
                <a:latin typeface="Franklin Gothic Book"/>
                <a:cs typeface="Franklin Gothic Book"/>
              </a:rPr>
              <a:t> </a:t>
            </a:r>
            <a:r>
              <a:rPr dirty="0" sz="800" spc="-5">
                <a:latin typeface="Franklin Gothic Book"/>
                <a:cs typeface="Franklin Gothic Book"/>
              </a:rPr>
              <a:t>gener</a:t>
            </a:r>
            <a:r>
              <a:rPr dirty="0" sz="800" spc="-10">
                <a:latin typeface="Franklin Gothic Book"/>
                <a:cs typeface="Franklin Gothic Book"/>
              </a:rPr>
              <a:t>a</a:t>
            </a:r>
            <a:r>
              <a:rPr dirty="0" sz="800" spc="-5">
                <a:latin typeface="Franklin Gothic Book"/>
                <a:cs typeface="Franklin Gothic Book"/>
              </a:rPr>
              <a:t>l</a:t>
            </a:r>
            <a:r>
              <a:rPr dirty="0" sz="800">
                <a:latin typeface="Franklin Gothic Book"/>
                <a:cs typeface="Franklin Gothic Book"/>
              </a:rPr>
              <a:t>e</a:t>
            </a:r>
            <a:r>
              <a:rPr dirty="0" sz="800" spc="-20">
                <a:latin typeface="Franklin Gothic Book"/>
                <a:cs typeface="Franklin Gothic Book"/>
              </a:rPr>
              <a:t> </a:t>
            </a:r>
            <a:r>
              <a:rPr dirty="0" sz="800">
                <a:latin typeface="Franklin Gothic Book"/>
                <a:cs typeface="Franklin Gothic Book"/>
              </a:rPr>
              <a:t>ed</a:t>
            </a:r>
            <a:r>
              <a:rPr dirty="0" sz="800" spc="-10">
                <a:latin typeface="Franklin Gothic Book"/>
                <a:cs typeface="Franklin Gothic Book"/>
              </a:rPr>
              <a:t> </a:t>
            </a:r>
            <a:r>
              <a:rPr dirty="0" sz="800">
                <a:latin typeface="Franklin Gothic Book"/>
                <a:cs typeface="Franklin Gothic Book"/>
              </a:rPr>
              <a:t>org</a:t>
            </a:r>
            <a:r>
              <a:rPr dirty="0" sz="800" spc="-5">
                <a:latin typeface="Franklin Gothic Book"/>
                <a:cs typeface="Franklin Gothic Book"/>
              </a:rPr>
              <a:t>anic</a:t>
            </a:r>
            <a:r>
              <a:rPr dirty="0" sz="800">
                <a:latin typeface="Franklin Gothic Book"/>
                <a:cs typeface="Franklin Gothic Book"/>
              </a:rPr>
              <a:t>a</a:t>
            </a:r>
            <a:endParaRPr sz="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CH</a:t>
            </a:r>
            <a:r>
              <a:rPr dirty="0" spc="-10"/>
              <a:t>I</a:t>
            </a:r>
            <a:r>
              <a:rPr dirty="0"/>
              <a:t>M</a:t>
            </a:r>
            <a:r>
              <a:rPr dirty="0" spc="-10"/>
              <a:t>I</a:t>
            </a:r>
            <a:r>
              <a:rPr dirty="0" spc="-5"/>
              <a:t>C</a:t>
            </a:r>
            <a:r>
              <a:rPr dirty="0"/>
              <a:t>A O</a:t>
            </a:r>
            <a:r>
              <a:rPr dirty="0" spc="5"/>
              <a:t>R</a:t>
            </a:r>
            <a:r>
              <a:rPr dirty="0" spc="-5"/>
              <a:t>GAN</a:t>
            </a:r>
            <a:r>
              <a:rPr dirty="0" spc="-10"/>
              <a:t>I</a:t>
            </a:r>
            <a:r>
              <a:rPr dirty="0" spc="-5"/>
              <a:t>CA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6334" y="1393818"/>
            <a:ext cx="227901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ISOME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IA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0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TTICA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404" y="2029967"/>
            <a:ext cx="4437888" cy="23347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6200" y="4355591"/>
            <a:ext cx="5791200" cy="22418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010147" y="1681741"/>
            <a:ext cx="2767965" cy="2261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3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Pre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en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 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carbo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baseline="25641" sz="1950" spc="22">
                <a:latin typeface="Franklin Gothic Book"/>
                <a:cs typeface="Franklin Gothic Book"/>
              </a:rPr>
              <a:t>3</a:t>
            </a:r>
            <a:r>
              <a:rPr dirty="0" baseline="25641" sz="1950" spc="7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35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 di</a:t>
            </a:r>
            <a:r>
              <a:rPr dirty="0" sz="2000" spc="-4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.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le 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>
                <a:latin typeface="Franklin Gothic Book"/>
                <a:cs typeface="Franklin Gothic Book"/>
              </a:rPr>
              <a:t> carbo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carbo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io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imm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chir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le).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7" name="object 7"/>
          <p:cNvSpPr txBox="1"/>
          <p:nvPr/>
        </p:nvSpPr>
        <p:spPr>
          <a:xfrm>
            <a:off x="6010147" y="4852169"/>
            <a:ext cx="3011170" cy="1073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30100"/>
              </a:lnSpc>
            </a:pP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molecole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chir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ono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40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vr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onibili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lo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immagi</a:t>
            </a:r>
            <a:r>
              <a:rPr dirty="0" sz="2000">
                <a:latin typeface="Franklin Gothic Book"/>
                <a:cs typeface="Franklin Gothic Book"/>
              </a:rPr>
              <a:t>ni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ecu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ari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CH</a:t>
            </a:r>
            <a:r>
              <a:rPr dirty="0" spc="-10"/>
              <a:t>I</a:t>
            </a:r>
            <a:r>
              <a:rPr dirty="0"/>
              <a:t>M</a:t>
            </a:r>
            <a:r>
              <a:rPr dirty="0" spc="-10"/>
              <a:t>I</a:t>
            </a:r>
            <a:r>
              <a:rPr dirty="0" spc="-5"/>
              <a:t>C</a:t>
            </a:r>
            <a:r>
              <a:rPr dirty="0"/>
              <a:t>A O</a:t>
            </a:r>
            <a:r>
              <a:rPr dirty="0" spc="5"/>
              <a:t>R</a:t>
            </a:r>
            <a:r>
              <a:rPr dirty="0" spc="-5"/>
              <a:t>GAN</a:t>
            </a:r>
            <a:r>
              <a:rPr dirty="0" spc="-10"/>
              <a:t>I</a:t>
            </a:r>
            <a:r>
              <a:rPr dirty="0" spc="-5"/>
              <a:t>CA</a:t>
            </a:r>
          </a:p>
        </p:txBody>
      </p:sp>
      <p:sp>
        <p:nvSpPr>
          <p:cNvPr id="3" name="object 3"/>
          <p:cNvSpPr/>
          <p:nvPr/>
        </p:nvSpPr>
        <p:spPr>
          <a:xfrm>
            <a:off x="1066800" y="3514344"/>
            <a:ext cx="6960108" cy="28666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86334" y="1393818"/>
            <a:ext cx="7720330" cy="23641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ISOME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IA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0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TTICA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2750">
              <a:latin typeface="Times New Roman"/>
              <a:cs typeface="Times New Roman"/>
            </a:endParaRPr>
          </a:p>
          <a:p>
            <a:pPr marL="209550" marR="508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Gli 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ereoi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omeri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nf</a:t>
            </a:r>
            <a:r>
              <a:rPr dirty="0" sz="2000" spc="-5">
                <a:latin typeface="Franklin Gothic Book"/>
                <a:cs typeface="Franklin Gothic Book"/>
              </a:rPr>
              <a:t>ig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razionali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-5">
                <a:latin typeface="Franklin Gothic Book"/>
                <a:cs typeface="Franklin Gothic Book"/>
              </a:rPr>
              <a:t>po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sono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-40">
                <a:latin typeface="Franklin Gothic Book"/>
                <a:cs typeface="Franklin Gothic Book"/>
              </a:rPr>
              <a:t>nv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6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si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am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me </a:t>
            </a:r>
            <a:r>
              <a:rPr dirty="0" sz="2000" spc="1700">
                <a:latin typeface="Symbol"/>
                <a:cs typeface="Symbol"/>
              </a:rPr>
              <a:t>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(s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ereoi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omeri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>
                <a:latin typeface="Franklin Gothic Book"/>
                <a:cs typeface="Franklin Gothic Book"/>
              </a:rPr>
              <a:t>i 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enant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omeri.)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2550">
              <a:latin typeface="Times New Roman"/>
              <a:cs typeface="Times New Roman"/>
            </a:endParaRPr>
          </a:p>
          <a:p>
            <a:pPr algn="ctr" marL="419100">
              <a:lnSpc>
                <a:spcPct val="100000"/>
              </a:lnSpc>
            </a:pP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baseline="-21367" sz="1950" spc="15">
                <a:latin typeface="Franklin Gothic Book"/>
                <a:cs typeface="Franklin Gothic Book"/>
              </a:rPr>
              <a:t>3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15">
                <a:latin typeface="Franklin Gothic Book"/>
                <a:cs typeface="Franklin Gothic Book"/>
              </a:rPr>
              <a:t>6</a:t>
            </a:r>
            <a:r>
              <a:rPr dirty="0" sz="2000" spc="-5">
                <a:latin typeface="Franklin Gothic Book"/>
                <a:cs typeface="Franklin Gothic Book"/>
              </a:rPr>
              <a:t>O</a:t>
            </a:r>
            <a:r>
              <a:rPr dirty="0" baseline="-21367" sz="1950" spc="22">
                <a:latin typeface="Franklin Gothic Book"/>
                <a:cs typeface="Franklin Gothic Book"/>
              </a:rPr>
              <a:t>3</a:t>
            </a:r>
            <a:endParaRPr baseline="-21367" sz="195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CH</a:t>
            </a:r>
            <a:r>
              <a:rPr dirty="0" spc="-10"/>
              <a:t>I</a:t>
            </a:r>
            <a:r>
              <a:rPr dirty="0"/>
              <a:t>M</a:t>
            </a:r>
            <a:r>
              <a:rPr dirty="0" spc="-10"/>
              <a:t>I</a:t>
            </a:r>
            <a:r>
              <a:rPr dirty="0" spc="-5"/>
              <a:t>C</a:t>
            </a:r>
            <a:r>
              <a:rPr dirty="0"/>
              <a:t>A O</a:t>
            </a:r>
            <a:r>
              <a:rPr dirty="0" spc="5"/>
              <a:t>R</a:t>
            </a:r>
            <a:r>
              <a:rPr dirty="0" spc="-5"/>
              <a:t>GAN</a:t>
            </a:r>
            <a:r>
              <a:rPr dirty="0" spc="-10"/>
              <a:t>I</a:t>
            </a:r>
            <a:r>
              <a:rPr dirty="0" spc="-5"/>
              <a:t>CA</a:t>
            </a:r>
          </a:p>
        </p:txBody>
      </p:sp>
      <p:sp>
        <p:nvSpPr>
          <p:cNvPr id="3" name="object 3"/>
          <p:cNvSpPr/>
          <p:nvPr/>
        </p:nvSpPr>
        <p:spPr>
          <a:xfrm>
            <a:off x="1331975" y="2369820"/>
            <a:ext cx="6184391" cy="23576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30200" y="5184401"/>
            <a:ext cx="8412480" cy="1195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50100"/>
              </a:lnSpc>
            </a:pPr>
            <a:r>
              <a:rPr dirty="0" sz="2000">
                <a:latin typeface="Franklin Gothic Book"/>
                <a:cs typeface="Franklin Gothic Book"/>
              </a:rPr>
              <a:t>Gli</a:t>
            </a:r>
            <a:r>
              <a:rPr dirty="0" sz="2000" spc="10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ereoi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eri</a:t>
            </a:r>
            <a:r>
              <a:rPr dirty="0" sz="2000" spc="10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geom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9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(o</a:t>
            </a:r>
            <a:r>
              <a:rPr dirty="0" sz="2000" spc="1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ereoi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er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)</a:t>
            </a:r>
            <a:r>
              <a:rPr dirty="0" sz="2000" spc="1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non</a:t>
            </a:r>
            <a:r>
              <a:rPr dirty="0" sz="2000" spc="10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 spc="-45">
                <a:latin typeface="Franklin Gothic Book"/>
                <a:cs typeface="Franklin Gothic Book"/>
              </a:rPr>
              <a:t>n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6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si</a:t>
            </a:r>
            <a:r>
              <a:rPr dirty="0" sz="2000">
                <a:latin typeface="Franklin Gothic Book"/>
                <a:cs typeface="Franklin Gothic Book"/>
              </a:rPr>
              <a:t> 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am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210">
                <a:latin typeface="Franklin Gothic Book"/>
                <a:cs typeface="Franklin Gothic Book"/>
              </a:rPr>
              <a:t> 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9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2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</a:t>
            </a:r>
            <a:r>
              <a:rPr dirty="0" sz="2000" spc="19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su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2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doppio</a:t>
            </a:r>
            <a:r>
              <a:rPr dirty="0" sz="2000" spc="19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19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ché</a:t>
            </a:r>
            <a:r>
              <a:rPr dirty="0" sz="2000" spc="200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2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ag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sce</a:t>
            </a:r>
            <a:r>
              <a:rPr dirty="0" sz="2000" spc="2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204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un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vincol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pedi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ce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5" name="object 5"/>
          <p:cNvSpPr txBox="1"/>
          <p:nvPr/>
        </p:nvSpPr>
        <p:spPr>
          <a:xfrm>
            <a:off x="186334" y="1393818"/>
            <a:ext cx="310642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ISOME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IA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G</a:t>
            </a:r>
            <a:r>
              <a:rPr dirty="0" sz="2400" spc="-20">
                <a:latin typeface="Franklin Gothic Book"/>
                <a:cs typeface="Franklin Gothic Book"/>
              </a:rPr>
              <a:t>EOME</a:t>
            </a:r>
            <a:r>
              <a:rPr dirty="0" sz="2400" spc="-5">
                <a:latin typeface="Franklin Gothic Book"/>
                <a:cs typeface="Franklin Gothic Book"/>
              </a:rPr>
              <a:t>TRI</a:t>
            </a:r>
            <a:r>
              <a:rPr dirty="0" sz="2400" spc="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CH</a:t>
            </a:r>
            <a:r>
              <a:rPr dirty="0" spc="-10"/>
              <a:t>I</a:t>
            </a:r>
            <a:r>
              <a:rPr dirty="0"/>
              <a:t>M</a:t>
            </a:r>
            <a:r>
              <a:rPr dirty="0" spc="-10"/>
              <a:t>I</a:t>
            </a:r>
            <a:r>
              <a:rPr dirty="0" spc="-5"/>
              <a:t>C</a:t>
            </a:r>
            <a:r>
              <a:rPr dirty="0"/>
              <a:t>A O</a:t>
            </a:r>
            <a:r>
              <a:rPr dirty="0" spc="5"/>
              <a:t>R</a:t>
            </a:r>
            <a:r>
              <a:rPr dirty="0" spc="-5"/>
              <a:t>GAN</a:t>
            </a:r>
            <a:r>
              <a:rPr dirty="0" spc="-10"/>
              <a:t>I</a:t>
            </a:r>
            <a:r>
              <a:rPr dirty="0" spc="-5"/>
              <a:t>CA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08872" y="6595425"/>
            <a:ext cx="8572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2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8995" y="5183123"/>
            <a:ext cx="1606296" cy="5273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96240" y="5207508"/>
            <a:ext cx="1511808" cy="4328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96240" y="5207508"/>
            <a:ext cx="1511935" cy="433070"/>
          </a:xfrm>
          <a:custGeom>
            <a:avLst/>
            <a:gdLst/>
            <a:ahLst/>
            <a:cxnLst/>
            <a:rect l="l" t="t" r="r" b="b"/>
            <a:pathLst>
              <a:path w="1511935" h="433070">
                <a:moveTo>
                  <a:pt x="0" y="432815"/>
                </a:moveTo>
                <a:lnTo>
                  <a:pt x="1511808" y="432815"/>
                </a:lnTo>
                <a:lnTo>
                  <a:pt x="1511808" y="0"/>
                </a:lnTo>
                <a:lnTo>
                  <a:pt x="0" y="0"/>
                </a:lnTo>
                <a:lnTo>
                  <a:pt x="0" y="432815"/>
                </a:lnTo>
                <a:close/>
              </a:path>
            </a:pathLst>
          </a:custGeom>
          <a:ln w="9144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796539" y="5492496"/>
            <a:ext cx="1534667" cy="5273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843783" y="5516879"/>
            <a:ext cx="1440180" cy="4328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843783" y="5516879"/>
            <a:ext cx="1440180" cy="433070"/>
          </a:xfrm>
          <a:custGeom>
            <a:avLst/>
            <a:gdLst/>
            <a:ahLst/>
            <a:cxnLst/>
            <a:rect l="l" t="t" r="r" b="b"/>
            <a:pathLst>
              <a:path w="1440179" h="433070">
                <a:moveTo>
                  <a:pt x="0" y="432816"/>
                </a:moveTo>
                <a:lnTo>
                  <a:pt x="1440180" y="432816"/>
                </a:lnTo>
                <a:lnTo>
                  <a:pt x="1440180" y="0"/>
                </a:lnTo>
                <a:lnTo>
                  <a:pt x="0" y="0"/>
                </a:lnTo>
                <a:lnTo>
                  <a:pt x="0" y="432816"/>
                </a:lnTo>
                <a:close/>
              </a:path>
            </a:pathLst>
          </a:custGeom>
          <a:ln w="9143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796539" y="4773167"/>
            <a:ext cx="1391412" cy="5257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843783" y="4797552"/>
            <a:ext cx="1296923" cy="43129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843783" y="4797552"/>
            <a:ext cx="1297305" cy="431800"/>
          </a:xfrm>
          <a:custGeom>
            <a:avLst/>
            <a:gdLst/>
            <a:ahLst/>
            <a:cxnLst/>
            <a:rect l="l" t="t" r="r" b="b"/>
            <a:pathLst>
              <a:path w="1297304" h="431800">
                <a:moveTo>
                  <a:pt x="0" y="431292"/>
                </a:moveTo>
                <a:lnTo>
                  <a:pt x="1296923" y="431292"/>
                </a:lnTo>
                <a:lnTo>
                  <a:pt x="1296923" y="0"/>
                </a:lnTo>
                <a:lnTo>
                  <a:pt x="0" y="0"/>
                </a:lnTo>
                <a:lnTo>
                  <a:pt x="0" y="431292"/>
                </a:lnTo>
                <a:close/>
              </a:path>
            </a:pathLst>
          </a:custGeom>
          <a:ln w="9144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029200" y="4411979"/>
            <a:ext cx="1389888" cy="5273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076444" y="4436364"/>
            <a:ext cx="1295400" cy="43281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076444" y="4436364"/>
            <a:ext cx="1295400" cy="433070"/>
          </a:xfrm>
          <a:custGeom>
            <a:avLst/>
            <a:gdLst/>
            <a:ahLst/>
            <a:cxnLst/>
            <a:rect l="l" t="t" r="r" b="b"/>
            <a:pathLst>
              <a:path w="1295400" h="433070">
                <a:moveTo>
                  <a:pt x="0" y="432816"/>
                </a:moveTo>
                <a:lnTo>
                  <a:pt x="1295400" y="432816"/>
                </a:lnTo>
                <a:lnTo>
                  <a:pt x="1295400" y="0"/>
                </a:lnTo>
                <a:lnTo>
                  <a:pt x="0" y="0"/>
                </a:lnTo>
                <a:lnTo>
                  <a:pt x="0" y="432816"/>
                </a:lnTo>
                <a:close/>
              </a:path>
            </a:pathLst>
          </a:custGeom>
          <a:ln w="9144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029200" y="5132832"/>
            <a:ext cx="1389888" cy="52578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076444" y="5157215"/>
            <a:ext cx="1295400" cy="43129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076444" y="5157215"/>
            <a:ext cx="1295400" cy="431800"/>
          </a:xfrm>
          <a:custGeom>
            <a:avLst/>
            <a:gdLst/>
            <a:ahLst/>
            <a:cxnLst/>
            <a:rect l="l" t="t" r="r" b="b"/>
            <a:pathLst>
              <a:path w="1295400" h="431800">
                <a:moveTo>
                  <a:pt x="0" y="431291"/>
                </a:moveTo>
                <a:lnTo>
                  <a:pt x="1295400" y="431291"/>
                </a:lnTo>
                <a:lnTo>
                  <a:pt x="1295400" y="0"/>
                </a:lnTo>
                <a:lnTo>
                  <a:pt x="0" y="0"/>
                </a:lnTo>
                <a:lnTo>
                  <a:pt x="0" y="431291"/>
                </a:lnTo>
                <a:close/>
              </a:path>
            </a:pathLst>
          </a:custGeom>
          <a:ln w="9143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900671" y="4411979"/>
            <a:ext cx="1030224" cy="52730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947916" y="4436364"/>
            <a:ext cx="935735" cy="43281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947916" y="4436364"/>
            <a:ext cx="935990" cy="433070"/>
          </a:xfrm>
          <a:custGeom>
            <a:avLst/>
            <a:gdLst/>
            <a:ahLst/>
            <a:cxnLst/>
            <a:rect l="l" t="t" r="r" b="b"/>
            <a:pathLst>
              <a:path w="935990" h="433070">
                <a:moveTo>
                  <a:pt x="0" y="432816"/>
                </a:moveTo>
                <a:lnTo>
                  <a:pt x="935735" y="432816"/>
                </a:lnTo>
                <a:lnTo>
                  <a:pt x="935735" y="0"/>
                </a:lnTo>
                <a:lnTo>
                  <a:pt x="0" y="0"/>
                </a:lnTo>
                <a:lnTo>
                  <a:pt x="0" y="432816"/>
                </a:lnTo>
                <a:close/>
              </a:path>
            </a:pathLst>
          </a:custGeom>
          <a:ln w="9144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7333488" y="4916423"/>
            <a:ext cx="1173479" cy="52730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7380731" y="4940808"/>
            <a:ext cx="1078992" cy="43281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7380731" y="4940808"/>
            <a:ext cx="1079500" cy="433070"/>
          </a:xfrm>
          <a:custGeom>
            <a:avLst/>
            <a:gdLst/>
            <a:ahLst/>
            <a:cxnLst/>
            <a:rect l="l" t="t" r="r" b="b"/>
            <a:pathLst>
              <a:path w="1079500" h="433070">
                <a:moveTo>
                  <a:pt x="0" y="432815"/>
                </a:moveTo>
                <a:lnTo>
                  <a:pt x="1078992" y="432815"/>
                </a:lnTo>
                <a:lnTo>
                  <a:pt x="1078992" y="0"/>
                </a:lnTo>
                <a:lnTo>
                  <a:pt x="0" y="0"/>
                </a:lnTo>
                <a:lnTo>
                  <a:pt x="0" y="432815"/>
                </a:lnTo>
                <a:close/>
              </a:path>
            </a:pathLst>
          </a:custGeom>
          <a:ln w="9144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333488" y="5564123"/>
            <a:ext cx="1101852" cy="527304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380731" y="5588508"/>
            <a:ext cx="1007364" cy="43281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380731" y="5588508"/>
            <a:ext cx="1007744" cy="433070"/>
          </a:xfrm>
          <a:custGeom>
            <a:avLst/>
            <a:gdLst/>
            <a:ahLst/>
            <a:cxnLst/>
            <a:rect l="l" t="t" r="r" b="b"/>
            <a:pathLst>
              <a:path w="1007745" h="433070">
                <a:moveTo>
                  <a:pt x="0" y="432815"/>
                </a:moveTo>
                <a:lnTo>
                  <a:pt x="1007364" y="432815"/>
                </a:lnTo>
                <a:lnTo>
                  <a:pt x="1007364" y="0"/>
                </a:lnTo>
                <a:lnTo>
                  <a:pt x="0" y="0"/>
                </a:lnTo>
                <a:lnTo>
                  <a:pt x="0" y="432815"/>
                </a:lnTo>
                <a:close/>
              </a:path>
            </a:pathLst>
          </a:custGeom>
          <a:ln w="9144">
            <a:solidFill>
              <a:srgbClr val="B6DCD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888235" y="4905755"/>
            <a:ext cx="961644" cy="470916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930145" y="4941570"/>
            <a:ext cx="876935" cy="360045"/>
          </a:xfrm>
          <a:custGeom>
            <a:avLst/>
            <a:gdLst/>
            <a:ahLst/>
            <a:cxnLst/>
            <a:rect l="l" t="t" r="r" b="b"/>
            <a:pathLst>
              <a:path w="876935" h="360045">
                <a:moveTo>
                  <a:pt x="0" y="360044"/>
                </a:moveTo>
                <a:lnTo>
                  <a:pt x="438404" y="360044"/>
                </a:lnTo>
                <a:lnTo>
                  <a:pt x="438404" y="0"/>
                </a:lnTo>
                <a:lnTo>
                  <a:pt x="876808" y="0"/>
                </a:lnTo>
              </a:path>
            </a:pathLst>
          </a:custGeom>
          <a:ln w="25907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866900" y="5419344"/>
            <a:ext cx="1011936" cy="463296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908810" y="5455158"/>
            <a:ext cx="927735" cy="351790"/>
          </a:xfrm>
          <a:custGeom>
            <a:avLst/>
            <a:gdLst/>
            <a:ahLst/>
            <a:cxnLst/>
            <a:rect l="l" t="t" r="r" b="b"/>
            <a:pathLst>
              <a:path w="927735" h="351789">
                <a:moveTo>
                  <a:pt x="0" y="0"/>
                </a:moveTo>
                <a:lnTo>
                  <a:pt x="463803" y="0"/>
                </a:lnTo>
                <a:lnTo>
                  <a:pt x="463803" y="351650"/>
                </a:lnTo>
                <a:lnTo>
                  <a:pt x="927734" y="351650"/>
                </a:lnTo>
              </a:path>
            </a:pathLst>
          </a:custGeom>
          <a:ln w="25908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098035" y="4969764"/>
            <a:ext cx="530351" cy="12039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141470" y="5005578"/>
            <a:ext cx="432434" cy="8890"/>
          </a:xfrm>
          <a:custGeom>
            <a:avLst/>
            <a:gdLst/>
            <a:ahLst/>
            <a:cxnLst/>
            <a:rect l="l" t="t" r="r" b="b"/>
            <a:pathLst>
              <a:path w="432435" h="8889">
                <a:moveTo>
                  <a:pt x="0" y="8382"/>
                </a:moveTo>
                <a:lnTo>
                  <a:pt x="432053" y="0"/>
                </a:lnTo>
              </a:path>
            </a:pathLst>
          </a:custGeom>
          <a:ln w="25908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157471" y="4617720"/>
            <a:ext cx="961644" cy="470915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199382" y="4653534"/>
            <a:ext cx="876935" cy="360045"/>
          </a:xfrm>
          <a:custGeom>
            <a:avLst/>
            <a:gdLst/>
            <a:ahLst/>
            <a:cxnLst/>
            <a:rect l="l" t="t" r="r" b="b"/>
            <a:pathLst>
              <a:path w="876935" h="360045">
                <a:moveTo>
                  <a:pt x="0" y="360045"/>
                </a:moveTo>
                <a:lnTo>
                  <a:pt x="438403" y="360045"/>
                </a:lnTo>
                <a:lnTo>
                  <a:pt x="438403" y="0"/>
                </a:lnTo>
                <a:lnTo>
                  <a:pt x="876807" y="0"/>
                </a:lnTo>
              </a:path>
            </a:pathLst>
          </a:custGeom>
          <a:ln w="25907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111752" y="4977384"/>
            <a:ext cx="1011936" cy="463295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153661" y="5013197"/>
            <a:ext cx="927735" cy="351790"/>
          </a:xfrm>
          <a:custGeom>
            <a:avLst/>
            <a:gdLst/>
            <a:ahLst/>
            <a:cxnLst/>
            <a:rect l="l" t="t" r="r" b="b"/>
            <a:pathLst>
              <a:path w="927735" h="351789">
                <a:moveTo>
                  <a:pt x="0" y="0"/>
                </a:moveTo>
                <a:lnTo>
                  <a:pt x="463803" y="0"/>
                </a:lnTo>
                <a:lnTo>
                  <a:pt x="463803" y="351663"/>
                </a:lnTo>
                <a:lnTo>
                  <a:pt x="927735" y="351663"/>
                </a:lnTo>
              </a:path>
            </a:pathLst>
          </a:custGeom>
          <a:ln w="25908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324600" y="5439155"/>
            <a:ext cx="563879" cy="117347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368034" y="5474970"/>
            <a:ext cx="465455" cy="6350"/>
          </a:xfrm>
          <a:custGeom>
            <a:avLst/>
            <a:gdLst/>
            <a:ahLst/>
            <a:cxnLst/>
            <a:rect l="l" t="t" r="r" b="b"/>
            <a:pathLst>
              <a:path w="465454" h="6350">
                <a:moveTo>
                  <a:pt x="0" y="5841"/>
                </a:moveTo>
                <a:lnTo>
                  <a:pt x="465073" y="0"/>
                </a:lnTo>
              </a:path>
            </a:pathLst>
          </a:custGeom>
          <a:ln w="25907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390132" y="5193791"/>
            <a:ext cx="1028700" cy="362711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432041" y="5229605"/>
            <a:ext cx="944244" cy="250825"/>
          </a:xfrm>
          <a:custGeom>
            <a:avLst/>
            <a:gdLst/>
            <a:ahLst/>
            <a:cxnLst/>
            <a:rect l="l" t="t" r="r" b="b"/>
            <a:pathLst>
              <a:path w="944245" h="250825">
                <a:moveTo>
                  <a:pt x="0" y="250698"/>
                </a:moveTo>
                <a:lnTo>
                  <a:pt x="471932" y="250698"/>
                </a:lnTo>
                <a:lnTo>
                  <a:pt x="471932" y="0"/>
                </a:lnTo>
                <a:lnTo>
                  <a:pt x="943990" y="0"/>
                </a:lnTo>
              </a:path>
            </a:pathLst>
          </a:custGeom>
          <a:ln w="25908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6339840" y="5445252"/>
            <a:ext cx="1083564" cy="356616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381750" y="5481065"/>
            <a:ext cx="998855" cy="245110"/>
          </a:xfrm>
          <a:custGeom>
            <a:avLst/>
            <a:gdLst/>
            <a:ahLst/>
            <a:cxnLst/>
            <a:rect l="l" t="t" r="r" b="b"/>
            <a:pathLst>
              <a:path w="998854" h="245110">
                <a:moveTo>
                  <a:pt x="0" y="0"/>
                </a:moveTo>
                <a:lnTo>
                  <a:pt x="499364" y="0"/>
                </a:lnTo>
                <a:lnTo>
                  <a:pt x="499364" y="244919"/>
                </a:lnTo>
                <a:lnTo>
                  <a:pt x="998727" y="244919"/>
                </a:lnTo>
              </a:path>
            </a:pathLst>
          </a:custGeom>
          <a:ln w="25908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329171" y="4617720"/>
            <a:ext cx="675131" cy="111251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372605" y="4653534"/>
            <a:ext cx="576580" cy="0"/>
          </a:xfrm>
          <a:custGeom>
            <a:avLst/>
            <a:gdLst/>
            <a:ahLst/>
            <a:cxnLst/>
            <a:rect l="l" t="t" r="r" b="b"/>
            <a:pathLst>
              <a:path w="576579" h="0">
                <a:moveTo>
                  <a:pt x="0" y="0"/>
                </a:moveTo>
                <a:lnTo>
                  <a:pt x="576072" y="0"/>
                </a:lnTo>
              </a:path>
            </a:pathLst>
          </a:custGeom>
          <a:ln w="25908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4925">
              <a:lnSpc>
                <a:spcPct val="100000"/>
              </a:lnSpc>
            </a:pPr>
            <a:r>
              <a:rPr dirty="0" spc="-15"/>
              <a:t>ID</a:t>
            </a:r>
            <a:r>
              <a:rPr dirty="0" spc="-55"/>
              <a:t>R</a:t>
            </a:r>
            <a:r>
              <a:rPr dirty="0" spc="-15"/>
              <a:t>OCARBUR</a:t>
            </a:r>
            <a:r>
              <a:rPr dirty="0"/>
              <a:t>I</a:t>
            </a:r>
          </a:p>
          <a:p>
            <a:pPr marL="34925" marR="5080">
              <a:lnSpc>
                <a:spcPct val="130000"/>
              </a:lnSpc>
              <a:spcBef>
                <a:spcPts val="75"/>
              </a:spcBef>
            </a:pPr>
            <a:r>
              <a:rPr dirty="0" sz="2000" spc="-5">
                <a:solidFill>
                  <a:srgbClr val="1F0F04"/>
                </a:solidFill>
              </a:rPr>
              <a:t>Co</a:t>
            </a:r>
            <a:r>
              <a:rPr dirty="0" sz="2000" spc="-15">
                <a:solidFill>
                  <a:srgbClr val="1F0F04"/>
                </a:solidFill>
              </a:rPr>
              <a:t>mp</a:t>
            </a:r>
            <a:r>
              <a:rPr dirty="0" sz="2000">
                <a:solidFill>
                  <a:srgbClr val="1F0F04"/>
                </a:solidFill>
              </a:rPr>
              <a:t>os</a:t>
            </a:r>
            <a:r>
              <a:rPr dirty="0" sz="2000" spc="-10">
                <a:solidFill>
                  <a:srgbClr val="1F0F04"/>
                </a:solidFill>
              </a:rPr>
              <a:t>t</a:t>
            </a:r>
            <a:r>
              <a:rPr dirty="0" sz="2000">
                <a:solidFill>
                  <a:srgbClr val="1F0F04"/>
                </a:solidFill>
              </a:rPr>
              <a:t>i </a:t>
            </a:r>
            <a:r>
              <a:rPr dirty="0" sz="2000" spc="-175">
                <a:solidFill>
                  <a:srgbClr val="1F0F04"/>
                </a:solidFill>
              </a:rPr>
              <a:t> </a:t>
            </a:r>
            <a:r>
              <a:rPr dirty="0" sz="2000" spc="-15">
                <a:solidFill>
                  <a:srgbClr val="1F0F04"/>
                </a:solidFill>
              </a:rPr>
              <a:t>d</a:t>
            </a:r>
            <a:r>
              <a:rPr dirty="0" sz="2000">
                <a:solidFill>
                  <a:srgbClr val="1F0F04"/>
                </a:solidFill>
              </a:rPr>
              <a:t>el </a:t>
            </a:r>
            <a:r>
              <a:rPr dirty="0" sz="2000" spc="-180">
                <a:solidFill>
                  <a:srgbClr val="1F0F04"/>
                </a:solidFill>
              </a:rPr>
              <a:t> </a:t>
            </a:r>
            <a:r>
              <a:rPr dirty="0" sz="2000">
                <a:solidFill>
                  <a:srgbClr val="1F0F04"/>
                </a:solidFill>
              </a:rPr>
              <a:t>carbo</a:t>
            </a:r>
            <a:r>
              <a:rPr dirty="0" sz="2000" spc="5">
                <a:solidFill>
                  <a:srgbClr val="1F0F04"/>
                </a:solidFill>
              </a:rPr>
              <a:t>n</a:t>
            </a:r>
            <a:r>
              <a:rPr dirty="0" sz="2000" spc="-5">
                <a:solidFill>
                  <a:srgbClr val="1F0F04"/>
                </a:solidFill>
              </a:rPr>
              <a:t>i</a:t>
            </a:r>
            <a:r>
              <a:rPr dirty="0" sz="2000">
                <a:solidFill>
                  <a:srgbClr val="1F0F04"/>
                </a:solidFill>
              </a:rPr>
              <a:t>o </a:t>
            </a:r>
            <a:r>
              <a:rPr dirty="0" sz="2000" spc="-170">
                <a:solidFill>
                  <a:srgbClr val="1F0F04"/>
                </a:solidFill>
              </a:rPr>
              <a:t> </a:t>
            </a:r>
            <a:r>
              <a:rPr dirty="0" sz="2000">
                <a:solidFill>
                  <a:srgbClr val="1F0F04"/>
                </a:solidFill>
              </a:rPr>
              <a:t>c</a:t>
            </a:r>
            <a:r>
              <a:rPr dirty="0" sz="2000" spc="-10">
                <a:solidFill>
                  <a:srgbClr val="1F0F04"/>
                </a:solidFill>
              </a:rPr>
              <a:t>o</a:t>
            </a:r>
            <a:r>
              <a:rPr dirty="0" sz="2000">
                <a:solidFill>
                  <a:srgbClr val="1F0F04"/>
                </a:solidFill>
              </a:rPr>
              <a:t>n </a:t>
            </a:r>
            <a:r>
              <a:rPr dirty="0" sz="2000" spc="-180">
                <a:solidFill>
                  <a:srgbClr val="1F0F04"/>
                </a:solidFill>
              </a:rPr>
              <a:t> </a:t>
            </a:r>
            <a:r>
              <a:rPr dirty="0" sz="2000">
                <a:solidFill>
                  <a:srgbClr val="1F0F04"/>
                </a:solidFill>
              </a:rPr>
              <a:t>l</a:t>
            </a:r>
            <a:r>
              <a:rPr dirty="0" sz="2000" spc="-10">
                <a:solidFill>
                  <a:srgbClr val="1F0F04"/>
                </a:solidFill>
              </a:rPr>
              <a:t>'</a:t>
            </a:r>
            <a:r>
              <a:rPr dirty="0" sz="2000" spc="-5">
                <a:solidFill>
                  <a:srgbClr val="1F0F04"/>
                </a:solidFill>
              </a:rPr>
              <a:t>id</a:t>
            </a:r>
            <a:r>
              <a:rPr dirty="0" sz="2000" spc="-40">
                <a:solidFill>
                  <a:srgbClr val="1F0F04"/>
                </a:solidFill>
              </a:rPr>
              <a:t>r</a:t>
            </a:r>
            <a:r>
              <a:rPr dirty="0" sz="2000">
                <a:solidFill>
                  <a:srgbClr val="1F0F04"/>
                </a:solidFill>
              </a:rPr>
              <a:t>ogeno. </a:t>
            </a:r>
            <a:r>
              <a:rPr dirty="0" sz="2000" spc="-185">
                <a:solidFill>
                  <a:srgbClr val="1F0F04"/>
                </a:solidFill>
              </a:rPr>
              <a:t> </a:t>
            </a:r>
            <a:r>
              <a:rPr dirty="0" sz="2000" spc="-40">
                <a:solidFill>
                  <a:srgbClr val="1F0F04"/>
                </a:solidFill>
              </a:rPr>
              <a:t>P</a:t>
            </a:r>
            <a:r>
              <a:rPr dirty="0" sz="2000" spc="-10">
                <a:solidFill>
                  <a:srgbClr val="1F0F04"/>
                </a:solidFill>
              </a:rPr>
              <a:t>o</a:t>
            </a:r>
            <a:r>
              <a:rPr dirty="0" sz="2000">
                <a:solidFill>
                  <a:srgbClr val="1F0F04"/>
                </a:solidFill>
              </a:rPr>
              <a:t>s</a:t>
            </a:r>
            <a:r>
              <a:rPr dirty="0" sz="2000" spc="-10">
                <a:solidFill>
                  <a:srgbClr val="1F0F04"/>
                </a:solidFill>
              </a:rPr>
              <a:t>s</a:t>
            </a:r>
            <a:r>
              <a:rPr dirty="0" sz="2000">
                <a:solidFill>
                  <a:srgbClr val="1F0F04"/>
                </a:solidFill>
              </a:rPr>
              <a:t>o</a:t>
            </a:r>
            <a:r>
              <a:rPr dirty="0" sz="2000" spc="10">
                <a:solidFill>
                  <a:srgbClr val="1F0F04"/>
                </a:solidFill>
              </a:rPr>
              <a:t>n</a:t>
            </a:r>
            <a:r>
              <a:rPr dirty="0" sz="2000">
                <a:solidFill>
                  <a:srgbClr val="1F0F04"/>
                </a:solidFill>
              </a:rPr>
              <a:t>o </a:t>
            </a:r>
            <a:r>
              <a:rPr dirty="0" sz="2000" spc="-195">
                <a:solidFill>
                  <a:srgbClr val="1F0F04"/>
                </a:solidFill>
              </a:rPr>
              <a:t> </a:t>
            </a:r>
            <a:r>
              <a:rPr dirty="0" sz="2000">
                <a:solidFill>
                  <a:srgbClr val="1F0F04"/>
                </a:solidFill>
              </a:rPr>
              <a:t>es</a:t>
            </a:r>
            <a:r>
              <a:rPr dirty="0" sz="2000" spc="-25">
                <a:solidFill>
                  <a:srgbClr val="1F0F04"/>
                </a:solidFill>
              </a:rPr>
              <a:t>s</a:t>
            </a:r>
            <a:r>
              <a:rPr dirty="0" sz="2000">
                <a:solidFill>
                  <a:srgbClr val="1F0F04"/>
                </a:solidFill>
              </a:rPr>
              <a:t>ere </a:t>
            </a:r>
            <a:r>
              <a:rPr dirty="0" sz="2000" spc="-185">
                <a:solidFill>
                  <a:srgbClr val="1F0F04"/>
                </a:solidFill>
              </a:rPr>
              <a:t> </a:t>
            </a:r>
            <a:r>
              <a:rPr dirty="0" sz="2000" spc="-5">
                <a:solidFill>
                  <a:srgbClr val="1F0F04"/>
                </a:solidFill>
              </a:rPr>
              <a:t>pre</a:t>
            </a:r>
            <a:r>
              <a:rPr dirty="0" sz="2000" spc="-15">
                <a:solidFill>
                  <a:srgbClr val="1F0F04"/>
                </a:solidFill>
              </a:rPr>
              <a:t>s</a:t>
            </a:r>
            <a:r>
              <a:rPr dirty="0" sz="2000">
                <a:solidFill>
                  <a:srgbClr val="1F0F04"/>
                </a:solidFill>
              </a:rPr>
              <a:t>e</a:t>
            </a:r>
            <a:r>
              <a:rPr dirty="0" sz="2000" spc="5">
                <a:solidFill>
                  <a:srgbClr val="1F0F04"/>
                </a:solidFill>
              </a:rPr>
              <a:t>n</a:t>
            </a:r>
            <a:r>
              <a:rPr dirty="0" sz="2000">
                <a:solidFill>
                  <a:srgbClr val="1F0F04"/>
                </a:solidFill>
              </a:rPr>
              <a:t>ti </a:t>
            </a:r>
            <a:r>
              <a:rPr dirty="0" sz="2000" spc="-190">
                <a:solidFill>
                  <a:srgbClr val="1F0F04"/>
                </a:solidFill>
              </a:rPr>
              <a:t> </a:t>
            </a:r>
            <a:r>
              <a:rPr dirty="0" sz="2000">
                <a:solidFill>
                  <a:srgbClr val="1F0F04"/>
                </a:solidFill>
              </a:rPr>
              <a:t>an</a:t>
            </a:r>
            <a:r>
              <a:rPr dirty="0" sz="2000" spc="-10">
                <a:solidFill>
                  <a:srgbClr val="1F0F04"/>
                </a:solidFill>
              </a:rPr>
              <a:t>c</a:t>
            </a:r>
            <a:r>
              <a:rPr dirty="0" sz="2000">
                <a:solidFill>
                  <a:srgbClr val="1F0F04"/>
                </a:solidFill>
              </a:rPr>
              <a:t>he </a:t>
            </a:r>
            <a:r>
              <a:rPr dirty="0" sz="2000" spc="-175">
                <a:solidFill>
                  <a:srgbClr val="1F0F04"/>
                </a:solidFill>
              </a:rPr>
              <a:t> </a:t>
            </a:r>
            <a:r>
              <a:rPr dirty="0" sz="2000">
                <a:solidFill>
                  <a:srgbClr val="1F0F04"/>
                </a:solidFill>
              </a:rPr>
              <a:t>a</a:t>
            </a:r>
            <a:r>
              <a:rPr dirty="0" sz="2000" spc="-50">
                <a:solidFill>
                  <a:srgbClr val="1F0F04"/>
                </a:solidFill>
              </a:rPr>
              <a:t>t</a:t>
            </a:r>
            <a:r>
              <a:rPr dirty="0" sz="2000" spc="-10">
                <a:solidFill>
                  <a:srgbClr val="1F0F04"/>
                </a:solidFill>
              </a:rPr>
              <a:t>o</a:t>
            </a:r>
            <a:r>
              <a:rPr dirty="0" sz="2000">
                <a:solidFill>
                  <a:srgbClr val="1F0F04"/>
                </a:solidFill>
              </a:rPr>
              <a:t>mi</a:t>
            </a:r>
            <a:r>
              <a:rPr dirty="0" sz="2000">
                <a:solidFill>
                  <a:srgbClr val="1F0F04"/>
                </a:solidFill>
              </a:rPr>
              <a:t> di</a:t>
            </a:r>
            <a:r>
              <a:rPr dirty="0" sz="2000" spc="-45">
                <a:solidFill>
                  <a:srgbClr val="1F0F04"/>
                </a:solidFill>
              </a:rPr>
              <a:t>v</a:t>
            </a:r>
            <a:r>
              <a:rPr dirty="0" sz="2000">
                <a:solidFill>
                  <a:srgbClr val="1F0F04"/>
                </a:solidFill>
              </a:rPr>
              <a:t>e</a:t>
            </a:r>
            <a:r>
              <a:rPr dirty="0" sz="2000" spc="5">
                <a:solidFill>
                  <a:srgbClr val="1F0F04"/>
                </a:solidFill>
              </a:rPr>
              <a:t>r</a:t>
            </a:r>
            <a:r>
              <a:rPr dirty="0" sz="2000">
                <a:solidFill>
                  <a:srgbClr val="1F0F04"/>
                </a:solidFill>
              </a:rPr>
              <a:t>si</a:t>
            </a:r>
            <a:r>
              <a:rPr dirty="0" sz="2000" spc="-5">
                <a:solidFill>
                  <a:srgbClr val="1F0F04"/>
                </a:solidFill>
              </a:rPr>
              <a:t> (O</a:t>
            </a:r>
            <a:r>
              <a:rPr dirty="0" sz="2000">
                <a:solidFill>
                  <a:srgbClr val="1F0F04"/>
                </a:solidFill>
              </a:rPr>
              <a:t>,</a:t>
            </a:r>
            <a:r>
              <a:rPr dirty="0" sz="2000" spc="5">
                <a:solidFill>
                  <a:srgbClr val="1F0F04"/>
                </a:solidFill>
              </a:rPr>
              <a:t> </a:t>
            </a:r>
            <a:r>
              <a:rPr dirty="0" sz="2000">
                <a:solidFill>
                  <a:srgbClr val="1F0F04"/>
                </a:solidFill>
              </a:rPr>
              <a:t>N,</a:t>
            </a:r>
            <a:r>
              <a:rPr dirty="0" sz="2000" spc="-5">
                <a:solidFill>
                  <a:srgbClr val="1F0F04"/>
                </a:solidFill>
              </a:rPr>
              <a:t> </a:t>
            </a:r>
            <a:r>
              <a:rPr dirty="0" sz="2000" spc="-200">
                <a:solidFill>
                  <a:srgbClr val="1F0F04"/>
                </a:solidFill>
              </a:rPr>
              <a:t>P</a:t>
            </a:r>
            <a:r>
              <a:rPr dirty="0" sz="2000">
                <a:solidFill>
                  <a:srgbClr val="1F0F04"/>
                </a:solidFill>
              </a:rPr>
              <a:t>,</a:t>
            </a:r>
            <a:r>
              <a:rPr dirty="0" sz="2000" spc="-5">
                <a:solidFill>
                  <a:srgbClr val="1F0F04"/>
                </a:solidFill>
              </a:rPr>
              <a:t> </a:t>
            </a:r>
            <a:r>
              <a:rPr dirty="0" sz="2000">
                <a:solidFill>
                  <a:srgbClr val="1F0F04"/>
                </a:solidFill>
              </a:rPr>
              <a:t>C</a:t>
            </a:r>
            <a:r>
              <a:rPr dirty="0" sz="2000" spc="-5">
                <a:solidFill>
                  <a:srgbClr val="1F0F04"/>
                </a:solidFill>
              </a:rPr>
              <a:t>l</a:t>
            </a:r>
            <a:r>
              <a:rPr dirty="0" sz="2000" spc="-5">
                <a:solidFill>
                  <a:srgbClr val="1F0F04"/>
                </a:solidFill>
                <a:latin typeface="Franklin Gothic Book"/>
                <a:cs typeface="Franklin Gothic Book"/>
              </a:rPr>
              <a:t>…</a:t>
            </a:r>
            <a:r>
              <a:rPr dirty="0" sz="2000">
                <a:solidFill>
                  <a:srgbClr val="1F0F04"/>
                </a:solidFill>
              </a:rPr>
              <a:t>) d</a:t>
            </a:r>
            <a:r>
              <a:rPr dirty="0" sz="2000" spc="-15">
                <a:solidFill>
                  <a:srgbClr val="1F0F04"/>
                </a:solidFill>
              </a:rPr>
              <a:t>e</a:t>
            </a:r>
            <a:r>
              <a:rPr dirty="0" sz="2000">
                <a:solidFill>
                  <a:srgbClr val="1F0F04"/>
                </a:solidFill>
              </a:rPr>
              <a:t>t</a:t>
            </a:r>
            <a:r>
              <a:rPr dirty="0" sz="2000" spc="-10">
                <a:solidFill>
                  <a:srgbClr val="1F0F04"/>
                </a:solidFill>
              </a:rPr>
              <a:t>t</a:t>
            </a:r>
            <a:r>
              <a:rPr dirty="0" sz="2000">
                <a:solidFill>
                  <a:srgbClr val="1F0F04"/>
                </a:solidFill>
              </a:rPr>
              <a:t>i</a:t>
            </a:r>
            <a:r>
              <a:rPr dirty="0" sz="2000" spc="-15">
                <a:solidFill>
                  <a:srgbClr val="1F0F04"/>
                </a:solidFill>
              </a:rPr>
              <a:t> e</a:t>
            </a:r>
            <a:r>
              <a:rPr dirty="0" sz="2000" spc="-45">
                <a:solidFill>
                  <a:srgbClr val="1F0F04"/>
                </a:solidFill>
              </a:rPr>
              <a:t>t</a:t>
            </a:r>
            <a:r>
              <a:rPr dirty="0" sz="2000">
                <a:solidFill>
                  <a:srgbClr val="1F0F04"/>
                </a:solidFill>
              </a:rPr>
              <a:t>e</a:t>
            </a:r>
            <a:r>
              <a:rPr dirty="0" sz="2000" spc="-40">
                <a:solidFill>
                  <a:srgbClr val="1F0F04"/>
                </a:solidFill>
              </a:rPr>
              <a:t>r</a:t>
            </a:r>
            <a:r>
              <a:rPr dirty="0" sz="2000">
                <a:solidFill>
                  <a:srgbClr val="1F0F04"/>
                </a:solidFill>
              </a:rPr>
              <a:t>oa</a:t>
            </a:r>
            <a:r>
              <a:rPr dirty="0" sz="2000" spc="-45">
                <a:solidFill>
                  <a:srgbClr val="1F0F04"/>
                </a:solidFill>
              </a:rPr>
              <a:t>t</a:t>
            </a:r>
            <a:r>
              <a:rPr dirty="0" sz="2000">
                <a:solidFill>
                  <a:srgbClr val="1F0F04"/>
                </a:solidFill>
              </a:rPr>
              <a:t>omi.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520"/>
              </a:spcBef>
            </a:pPr>
            <a:r>
              <a:rPr dirty="0" sz="2000" spc="5">
                <a:solidFill>
                  <a:srgbClr val="0066FF"/>
                </a:solidFill>
                <a:latin typeface="Franklin Gothic Book"/>
                <a:cs typeface="Franklin Gothic Book"/>
              </a:rPr>
              <a:t>Sa</a:t>
            </a:r>
            <a:r>
              <a:rPr dirty="0" sz="2000">
                <a:solidFill>
                  <a:srgbClr val="0066FF"/>
                </a:solidFill>
                <a:latin typeface="Franklin Gothic Book"/>
                <a:cs typeface="Franklin Gothic Book"/>
              </a:rPr>
              <a:t>turi:</a:t>
            </a:r>
            <a:r>
              <a:rPr dirty="0" sz="2000" spc="-25">
                <a:solidFill>
                  <a:srgbClr val="0066FF"/>
                </a:solidFill>
                <a:latin typeface="Franklin Gothic Book"/>
                <a:cs typeface="Franklin Gothic Book"/>
              </a:rPr>
              <a:t> </a:t>
            </a:r>
            <a:r>
              <a:rPr dirty="0" sz="2000"/>
              <a:t>so</a:t>
            </a:r>
            <a:r>
              <a:rPr dirty="0" sz="2000" spc="-10"/>
              <a:t>l</a:t>
            </a:r>
            <a:r>
              <a:rPr dirty="0" sz="2000"/>
              <a:t>o</a:t>
            </a:r>
            <a:r>
              <a:rPr dirty="0" sz="2000" spc="-10"/>
              <a:t> </a:t>
            </a:r>
            <a:r>
              <a:rPr dirty="0" sz="2000"/>
              <a:t>leg</a:t>
            </a:r>
            <a:r>
              <a:rPr dirty="0" sz="2000" spc="-10"/>
              <a:t>a</a:t>
            </a:r>
            <a:r>
              <a:rPr dirty="0" sz="2000"/>
              <a:t>mi</a:t>
            </a:r>
            <a:r>
              <a:rPr dirty="0" sz="2000" spc="10"/>
              <a:t> </a:t>
            </a:r>
            <a:r>
              <a:rPr dirty="0" sz="2000" spc="5"/>
              <a:t>C</a:t>
            </a:r>
            <a:r>
              <a:rPr dirty="0" sz="2000"/>
              <a:t>-C</a:t>
            </a:r>
            <a:r>
              <a:rPr dirty="0" sz="2000" spc="-5"/>
              <a:t> </a:t>
            </a:r>
            <a:r>
              <a:rPr dirty="0" sz="2000"/>
              <a:t>s</a:t>
            </a:r>
            <a:r>
              <a:rPr dirty="0" sz="2000" spc="-10"/>
              <a:t>i</a:t>
            </a:r>
            <a:r>
              <a:rPr dirty="0" sz="2000" spc="5"/>
              <a:t>n</a:t>
            </a:r>
            <a:r>
              <a:rPr dirty="0" sz="2000" spc="-5"/>
              <a:t>g</a:t>
            </a:r>
            <a:r>
              <a:rPr dirty="0" sz="2000" spc="5"/>
              <a:t>o</a:t>
            </a:r>
            <a:r>
              <a:rPr dirty="0" sz="2000"/>
              <a:t>li</a:t>
            </a:r>
            <a:endParaRPr sz="2000">
              <a:latin typeface="Franklin Gothic Book"/>
              <a:cs typeface="Franklin Gothic Book"/>
            </a:endParaRPr>
          </a:p>
          <a:p>
            <a:pPr marL="12700" marR="4201160">
              <a:lnSpc>
                <a:spcPct val="130000"/>
              </a:lnSpc>
            </a:pPr>
            <a:r>
              <a:rPr dirty="0" sz="2000" spc="10">
                <a:solidFill>
                  <a:srgbClr val="0066FF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15">
                <a:solidFill>
                  <a:srgbClr val="0066FF"/>
                </a:solidFill>
                <a:latin typeface="Franklin Gothic Book"/>
                <a:cs typeface="Franklin Gothic Book"/>
              </a:rPr>
              <a:t>n</a:t>
            </a:r>
            <a:r>
              <a:rPr dirty="0" sz="2000">
                <a:solidFill>
                  <a:srgbClr val="0066FF"/>
                </a:solidFill>
                <a:latin typeface="Franklin Gothic Book"/>
                <a:cs typeface="Franklin Gothic Book"/>
              </a:rPr>
              <a:t>saturi:</a:t>
            </a:r>
            <a:r>
              <a:rPr dirty="0" sz="2000" spc="-25">
                <a:solidFill>
                  <a:srgbClr val="0066FF"/>
                </a:solidFill>
                <a:latin typeface="Franklin Gothic Book"/>
                <a:cs typeface="Franklin Gothic Book"/>
              </a:rPr>
              <a:t> </a:t>
            </a:r>
            <a:r>
              <a:rPr dirty="0" sz="2000"/>
              <a:t>a</a:t>
            </a:r>
            <a:r>
              <a:rPr dirty="0" sz="2000" spc="-10"/>
              <a:t>l</a:t>
            </a:r>
            <a:r>
              <a:rPr dirty="0" sz="2000"/>
              <a:t>me</a:t>
            </a:r>
            <a:r>
              <a:rPr dirty="0" sz="2000" spc="5"/>
              <a:t>n</a:t>
            </a:r>
            <a:r>
              <a:rPr dirty="0" sz="2000"/>
              <a:t>o</a:t>
            </a:r>
            <a:r>
              <a:rPr dirty="0" sz="2000" spc="-20"/>
              <a:t> </a:t>
            </a:r>
            <a:r>
              <a:rPr dirty="0" sz="2000" spc="-5"/>
              <a:t>u</a:t>
            </a:r>
            <a:r>
              <a:rPr dirty="0" sz="2000"/>
              <a:t>n</a:t>
            </a:r>
            <a:r>
              <a:rPr dirty="0" sz="2000" spc="5"/>
              <a:t> </a:t>
            </a:r>
            <a:r>
              <a:rPr dirty="0" sz="2000"/>
              <a:t>leg</a:t>
            </a:r>
            <a:r>
              <a:rPr dirty="0" sz="2000" spc="-10"/>
              <a:t>a</a:t>
            </a:r>
            <a:r>
              <a:rPr dirty="0" sz="2000"/>
              <a:t>me mu</a:t>
            </a:r>
            <a:r>
              <a:rPr dirty="0" sz="2000" spc="-5"/>
              <a:t>l</a:t>
            </a:r>
            <a:r>
              <a:rPr dirty="0" sz="2000"/>
              <a:t>t</a:t>
            </a:r>
            <a:r>
              <a:rPr dirty="0" sz="2000" spc="-10"/>
              <a:t>i</a:t>
            </a:r>
            <a:r>
              <a:rPr dirty="0" sz="2000" spc="-5"/>
              <a:t>p</a:t>
            </a:r>
            <a:r>
              <a:rPr dirty="0" sz="2000" spc="-10"/>
              <a:t>l</a:t>
            </a:r>
            <a:r>
              <a:rPr dirty="0" sz="2000"/>
              <a:t>o </a:t>
            </a:r>
            <a:r>
              <a:rPr dirty="0" sz="2000" spc="15"/>
              <a:t>C</a:t>
            </a:r>
            <a:r>
              <a:rPr dirty="0" sz="2000"/>
              <a:t>-C</a:t>
            </a:r>
            <a:r>
              <a:rPr dirty="0" sz="2000"/>
              <a:t> </a:t>
            </a:r>
            <a:r>
              <a:rPr dirty="0" sz="2000" spc="10">
                <a:solidFill>
                  <a:srgbClr val="0066FF"/>
                </a:solidFill>
                <a:latin typeface="Franklin Gothic Book"/>
                <a:cs typeface="Franklin Gothic Book"/>
              </a:rPr>
              <a:t>C</a:t>
            </a:r>
            <a:r>
              <a:rPr dirty="0" sz="2000" spc="5">
                <a:solidFill>
                  <a:srgbClr val="0066FF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10">
                <a:solidFill>
                  <a:srgbClr val="0066FF"/>
                </a:solidFill>
                <a:latin typeface="Franklin Gothic Book"/>
                <a:cs typeface="Franklin Gothic Book"/>
              </a:rPr>
              <a:t>c</a:t>
            </a:r>
            <a:r>
              <a:rPr dirty="0" sz="2000" spc="5">
                <a:solidFill>
                  <a:srgbClr val="0066FF"/>
                </a:solidFill>
                <a:latin typeface="Franklin Gothic Book"/>
                <a:cs typeface="Franklin Gothic Book"/>
              </a:rPr>
              <a:t>li</a:t>
            </a:r>
            <a:r>
              <a:rPr dirty="0" sz="2000">
                <a:solidFill>
                  <a:srgbClr val="0066FF"/>
                </a:solidFill>
                <a:latin typeface="Franklin Gothic Book"/>
                <a:cs typeface="Franklin Gothic Book"/>
              </a:rPr>
              <a:t>ci</a:t>
            </a:r>
            <a:r>
              <a:rPr dirty="0" sz="2000" spc="-25">
                <a:solidFill>
                  <a:srgbClr val="0066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1F0F04"/>
                </a:solidFill>
              </a:rPr>
              <a:t>co</a:t>
            </a:r>
            <a:r>
              <a:rPr dirty="0" sz="2000" spc="-10">
                <a:solidFill>
                  <a:srgbClr val="1F0F04"/>
                </a:solidFill>
              </a:rPr>
              <a:t>m</a:t>
            </a:r>
            <a:r>
              <a:rPr dirty="0" sz="2000" spc="-5">
                <a:solidFill>
                  <a:srgbClr val="1F0F04"/>
                </a:solidFill>
              </a:rPr>
              <a:t>pos</a:t>
            </a:r>
            <a:r>
              <a:rPr dirty="0" sz="2000">
                <a:solidFill>
                  <a:srgbClr val="1F0F04"/>
                </a:solidFill>
              </a:rPr>
              <a:t>ti</a:t>
            </a:r>
            <a:r>
              <a:rPr dirty="0" sz="2000" spc="-30">
                <a:solidFill>
                  <a:srgbClr val="1F0F04"/>
                </a:solidFill>
              </a:rPr>
              <a:t> </a:t>
            </a:r>
            <a:r>
              <a:rPr dirty="0" sz="2000">
                <a:solidFill>
                  <a:srgbClr val="1F0F04"/>
                </a:solidFill>
              </a:rPr>
              <a:t>chi</a:t>
            </a:r>
            <a:r>
              <a:rPr dirty="0" sz="2000" spc="-15">
                <a:solidFill>
                  <a:srgbClr val="1F0F04"/>
                </a:solidFill>
              </a:rPr>
              <a:t>u</a:t>
            </a:r>
            <a:r>
              <a:rPr dirty="0" sz="2000">
                <a:solidFill>
                  <a:srgbClr val="1F0F04"/>
                </a:solidFill>
              </a:rPr>
              <a:t>si ad anel</a:t>
            </a:r>
            <a:r>
              <a:rPr dirty="0" sz="2000" spc="-10">
                <a:solidFill>
                  <a:srgbClr val="1F0F04"/>
                </a:solidFill>
              </a:rPr>
              <a:t>l</a:t>
            </a:r>
            <a:r>
              <a:rPr dirty="0" sz="2000">
                <a:solidFill>
                  <a:srgbClr val="1F0F04"/>
                </a:solidFill>
              </a:rPr>
              <a:t>o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2000">
                <a:solidFill>
                  <a:srgbClr val="0066FF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-20">
                <a:solidFill>
                  <a:srgbClr val="0066FF"/>
                </a:solidFill>
                <a:latin typeface="Franklin Gothic Book"/>
                <a:cs typeface="Franklin Gothic Book"/>
              </a:rPr>
              <a:t>r</a:t>
            </a:r>
            <a:r>
              <a:rPr dirty="0" sz="2000" spc="10">
                <a:solidFill>
                  <a:srgbClr val="0066FF"/>
                </a:solidFill>
                <a:latin typeface="Franklin Gothic Book"/>
                <a:cs typeface="Franklin Gothic Book"/>
              </a:rPr>
              <a:t>o</a:t>
            </a:r>
            <a:r>
              <a:rPr dirty="0" sz="2000">
                <a:solidFill>
                  <a:srgbClr val="0066FF"/>
                </a:solidFill>
                <a:latin typeface="Franklin Gothic Book"/>
                <a:cs typeface="Franklin Gothic Book"/>
              </a:rPr>
              <a:t>ma</a:t>
            </a:r>
            <a:r>
              <a:rPr dirty="0" sz="2000" spc="-10">
                <a:solidFill>
                  <a:srgbClr val="0066FF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5">
                <a:solidFill>
                  <a:srgbClr val="0066FF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066FF"/>
                </a:solidFill>
                <a:latin typeface="Franklin Gothic Book"/>
                <a:cs typeface="Franklin Gothic Book"/>
              </a:rPr>
              <a:t>ci</a:t>
            </a:r>
            <a:r>
              <a:rPr dirty="0" sz="2000" spc="-30">
                <a:solidFill>
                  <a:srgbClr val="0066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1F0F04"/>
                </a:solidFill>
              </a:rPr>
              <a:t>co</a:t>
            </a:r>
            <a:r>
              <a:rPr dirty="0" sz="2000" spc="5">
                <a:solidFill>
                  <a:srgbClr val="1F0F04"/>
                </a:solidFill>
              </a:rPr>
              <a:t>n</a:t>
            </a:r>
            <a:r>
              <a:rPr dirty="0" sz="2000" spc="-45">
                <a:solidFill>
                  <a:srgbClr val="1F0F04"/>
                </a:solidFill>
              </a:rPr>
              <a:t>t</a:t>
            </a:r>
            <a:r>
              <a:rPr dirty="0" sz="2000">
                <a:solidFill>
                  <a:srgbClr val="1F0F04"/>
                </a:solidFill>
              </a:rPr>
              <a:t>engono</a:t>
            </a:r>
            <a:r>
              <a:rPr dirty="0" sz="2000" spc="-25">
                <a:solidFill>
                  <a:srgbClr val="1F0F04"/>
                </a:solidFill>
              </a:rPr>
              <a:t> </a:t>
            </a:r>
            <a:r>
              <a:rPr dirty="0" sz="2000">
                <a:solidFill>
                  <a:srgbClr val="1F0F04"/>
                </a:solidFill>
              </a:rPr>
              <a:t>a</a:t>
            </a:r>
            <a:r>
              <a:rPr dirty="0" sz="2000" spc="-10">
                <a:solidFill>
                  <a:srgbClr val="1F0F04"/>
                </a:solidFill>
              </a:rPr>
              <a:t>l</a:t>
            </a:r>
            <a:r>
              <a:rPr dirty="0" sz="2000">
                <a:solidFill>
                  <a:srgbClr val="1F0F04"/>
                </a:solidFill>
              </a:rPr>
              <a:t>me</a:t>
            </a:r>
            <a:r>
              <a:rPr dirty="0" sz="2000" spc="5">
                <a:solidFill>
                  <a:srgbClr val="1F0F04"/>
                </a:solidFill>
              </a:rPr>
              <a:t>n</a:t>
            </a:r>
            <a:r>
              <a:rPr dirty="0" sz="2000">
                <a:solidFill>
                  <a:srgbClr val="1F0F04"/>
                </a:solidFill>
              </a:rPr>
              <a:t>o</a:t>
            </a:r>
            <a:r>
              <a:rPr dirty="0" sz="2000" spc="-10">
                <a:solidFill>
                  <a:srgbClr val="1F0F04"/>
                </a:solidFill>
              </a:rPr>
              <a:t> </a:t>
            </a:r>
            <a:r>
              <a:rPr dirty="0" sz="2000" spc="-5">
                <a:solidFill>
                  <a:srgbClr val="1F0F04"/>
                </a:solidFill>
              </a:rPr>
              <a:t>u</a:t>
            </a:r>
            <a:r>
              <a:rPr dirty="0" sz="2000">
                <a:solidFill>
                  <a:srgbClr val="1F0F04"/>
                </a:solidFill>
              </a:rPr>
              <a:t>n</a:t>
            </a:r>
            <a:r>
              <a:rPr dirty="0" sz="2000" spc="5">
                <a:solidFill>
                  <a:srgbClr val="1F0F04"/>
                </a:solidFill>
              </a:rPr>
              <a:t> </a:t>
            </a:r>
            <a:r>
              <a:rPr dirty="0" sz="2000">
                <a:solidFill>
                  <a:srgbClr val="1F0F04"/>
                </a:solidFill>
              </a:rPr>
              <a:t>anel</a:t>
            </a:r>
            <a:r>
              <a:rPr dirty="0" sz="2000" spc="-10">
                <a:solidFill>
                  <a:srgbClr val="1F0F04"/>
                </a:solidFill>
              </a:rPr>
              <a:t>l</a:t>
            </a:r>
            <a:r>
              <a:rPr dirty="0" sz="2000">
                <a:solidFill>
                  <a:srgbClr val="1F0F04"/>
                </a:solidFill>
              </a:rPr>
              <a:t>o </a:t>
            </a:r>
            <a:r>
              <a:rPr dirty="0" sz="2000" spc="5">
                <a:solidFill>
                  <a:srgbClr val="1F0F04"/>
                </a:solidFill>
              </a:rPr>
              <a:t>b</a:t>
            </a:r>
            <a:r>
              <a:rPr dirty="0" sz="2000">
                <a:solidFill>
                  <a:srgbClr val="1F0F04"/>
                </a:solidFill>
              </a:rPr>
              <a:t>en</a:t>
            </a:r>
            <a:r>
              <a:rPr dirty="0" sz="2000" spc="5">
                <a:solidFill>
                  <a:srgbClr val="1F0F04"/>
                </a:solidFill>
              </a:rPr>
              <a:t>z</a:t>
            </a:r>
            <a:r>
              <a:rPr dirty="0" sz="2000">
                <a:solidFill>
                  <a:srgbClr val="1F0F04"/>
                </a:solidFill>
              </a:rPr>
              <a:t>enico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2600">
              <a:latin typeface="Times New Roman"/>
              <a:cs typeface="Times New Roman"/>
            </a:endParaRPr>
          </a:p>
          <a:p>
            <a:pPr marL="5049520">
              <a:lnSpc>
                <a:spcPct val="100000"/>
              </a:lnSpc>
              <a:tabLst>
                <a:tab pos="6720205" algn="l"/>
              </a:tabLst>
            </a:pPr>
            <a:r>
              <a:rPr dirty="0" baseline="1157" sz="3600" spc="-22"/>
              <a:t>sa</a:t>
            </a:r>
            <a:r>
              <a:rPr dirty="0" baseline="1157" sz="3600" spc="-7"/>
              <a:t>t</a:t>
            </a:r>
            <a:r>
              <a:rPr dirty="0" baseline="1157" sz="3600" spc="-15"/>
              <a:t>uri</a:t>
            </a:r>
            <a:r>
              <a:rPr dirty="0" baseline="1157" sz="3600"/>
              <a:t>	</a:t>
            </a:r>
            <a:r>
              <a:rPr dirty="0" sz="2400" spc="-15"/>
              <a:t>alcani</a:t>
            </a:r>
            <a:endParaRPr sz="2400"/>
          </a:p>
        </p:txBody>
      </p:sp>
      <p:sp>
        <p:nvSpPr>
          <p:cNvPr id="47" name="object 47"/>
          <p:cNvSpPr txBox="1"/>
          <p:nvPr/>
        </p:nvSpPr>
        <p:spPr>
          <a:xfrm>
            <a:off x="436270" y="5257793"/>
            <a:ext cx="141541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id</a:t>
            </a:r>
            <a:r>
              <a:rPr dirty="0" sz="2400" spc="-5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ocarb</a:t>
            </a:r>
            <a:r>
              <a:rPr dirty="0" sz="2400" spc="-3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ri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084067" y="4931403"/>
            <a:ext cx="953769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ali</a:t>
            </a:r>
            <a:r>
              <a:rPr dirty="0" sz="2400" spc="-25">
                <a:latin typeface="Franklin Gothic Book"/>
                <a:cs typeface="Franklin Gothic Book"/>
              </a:rPr>
              <a:t>f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ci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957829" y="5650434"/>
            <a:ext cx="122682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5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omatici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302758" y="5287384"/>
            <a:ext cx="99377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insa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uri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460360" y="4995030"/>
            <a:ext cx="956944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alche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456169" y="5710116"/>
            <a:ext cx="86931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alch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ni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CH</a:t>
            </a:r>
            <a:r>
              <a:rPr dirty="0" spc="-10"/>
              <a:t>I</a:t>
            </a:r>
            <a:r>
              <a:rPr dirty="0"/>
              <a:t>M</a:t>
            </a:r>
            <a:r>
              <a:rPr dirty="0" spc="-10"/>
              <a:t>I</a:t>
            </a:r>
            <a:r>
              <a:rPr dirty="0" spc="-5"/>
              <a:t>C</a:t>
            </a:r>
            <a:r>
              <a:rPr dirty="0"/>
              <a:t>A O</a:t>
            </a:r>
            <a:r>
              <a:rPr dirty="0" spc="5"/>
              <a:t>R</a:t>
            </a:r>
            <a:r>
              <a:rPr dirty="0" spc="-5"/>
              <a:t>GAN</a:t>
            </a:r>
            <a:r>
              <a:rPr dirty="0" spc="-10"/>
              <a:t>I</a:t>
            </a:r>
            <a:r>
              <a:rPr dirty="0" spc="-5"/>
              <a:t>CA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08872" y="6595425"/>
            <a:ext cx="8572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3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23088" y="5012435"/>
            <a:ext cx="1812036" cy="13197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94432" y="5033771"/>
            <a:ext cx="2589275" cy="13578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634228" y="5053584"/>
            <a:ext cx="3113531" cy="12786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404108" y="6442361"/>
            <a:ext cx="1633855" cy="3263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solidFill>
                  <a:srgbClr val="1F0F04"/>
                </a:solidFill>
                <a:latin typeface="Franklin Gothic Book"/>
                <a:cs typeface="Franklin Gothic Book"/>
              </a:rPr>
              <a:t>p</a:t>
            </a:r>
            <a:r>
              <a:rPr dirty="0" sz="2000" spc="-40">
                <a:solidFill>
                  <a:srgbClr val="1F0F04"/>
                </a:solidFill>
                <a:latin typeface="Franklin Gothic Book"/>
                <a:cs typeface="Franklin Gothic Book"/>
              </a:rPr>
              <a:t>r</a:t>
            </a:r>
            <a:r>
              <a:rPr dirty="0" sz="2000">
                <a:solidFill>
                  <a:srgbClr val="1F0F04"/>
                </a:solidFill>
                <a:latin typeface="Franklin Gothic Book"/>
                <a:cs typeface="Franklin Gothic Book"/>
              </a:rPr>
              <a:t>opano</a:t>
            </a:r>
            <a:r>
              <a:rPr dirty="0" sz="2000" spc="-25">
                <a:solidFill>
                  <a:srgbClr val="1F0F04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1F0F04"/>
                </a:solidFill>
                <a:latin typeface="Franklin Gothic Book"/>
                <a:cs typeface="Franklin Gothic Book"/>
              </a:rPr>
              <a:t>(</a:t>
            </a:r>
            <a:r>
              <a:rPr dirty="0" sz="2000" spc="5">
                <a:solidFill>
                  <a:srgbClr val="1F0F04"/>
                </a:solidFill>
                <a:latin typeface="Franklin Gothic Book"/>
                <a:cs typeface="Franklin Gothic Book"/>
              </a:rPr>
              <a:t>C</a:t>
            </a:r>
            <a:r>
              <a:rPr dirty="0" baseline="-21367" sz="1950" spc="15">
                <a:solidFill>
                  <a:srgbClr val="1F0F04"/>
                </a:solidFill>
                <a:latin typeface="Franklin Gothic Book"/>
                <a:cs typeface="Franklin Gothic Book"/>
              </a:rPr>
              <a:t>3</a:t>
            </a:r>
            <a:r>
              <a:rPr dirty="0" sz="2000" spc="-5">
                <a:solidFill>
                  <a:srgbClr val="1F0F04"/>
                </a:solidFill>
                <a:latin typeface="Franklin Gothic Book"/>
                <a:cs typeface="Franklin Gothic Book"/>
              </a:rPr>
              <a:t>H</a:t>
            </a:r>
            <a:r>
              <a:rPr dirty="0" baseline="-21367" sz="1950" spc="15">
                <a:solidFill>
                  <a:srgbClr val="1F0F04"/>
                </a:solidFill>
                <a:latin typeface="Franklin Gothic Book"/>
                <a:cs typeface="Franklin Gothic Book"/>
              </a:rPr>
              <a:t>8</a:t>
            </a:r>
            <a:r>
              <a:rPr dirty="0" sz="2000">
                <a:solidFill>
                  <a:srgbClr val="1F0F04"/>
                </a:solidFill>
                <a:latin typeface="Franklin Gothic Book"/>
                <a:cs typeface="Franklin Gothic Book"/>
              </a:rPr>
              <a:t>)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85153" y="6414320"/>
            <a:ext cx="1598930" cy="3263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solidFill>
                  <a:srgbClr val="1F0F04"/>
                </a:solidFill>
                <a:latin typeface="Franklin Gothic Book"/>
                <a:cs typeface="Franklin Gothic Book"/>
              </a:rPr>
              <a:t>bu</a:t>
            </a:r>
            <a:r>
              <a:rPr dirty="0" sz="2000" spc="-10">
                <a:solidFill>
                  <a:srgbClr val="1F0F04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1F0F04"/>
                </a:solidFill>
                <a:latin typeface="Franklin Gothic Book"/>
                <a:cs typeface="Franklin Gothic Book"/>
              </a:rPr>
              <a:t>ano </a:t>
            </a:r>
            <a:r>
              <a:rPr dirty="0" sz="2000" spc="-5">
                <a:solidFill>
                  <a:srgbClr val="1F0F04"/>
                </a:solidFill>
                <a:latin typeface="Franklin Gothic Book"/>
                <a:cs typeface="Franklin Gothic Book"/>
              </a:rPr>
              <a:t>(</a:t>
            </a:r>
            <a:r>
              <a:rPr dirty="0" sz="2000" spc="5">
                <a:solidFill>
                  <a:srgbClr val="1F0F04"/>
                </a:solidFill>
                <a:latin typeface="Franklin Gothic Book"/>
                <a:cs typeface="Franklin Gothic Book"/>
              </a:rPr>
              <a:t>C</a:t>
            </a:r>
            <a:r>
              <a:rPr dirty="0" baseline="-21367" sz="1950" spc="15">
                <a:solidFill>
                  <a:srgbClr val="1F0F04"/>
                </a:solidFill>
                <a:latin typeface="Franklin Gothic Book"/>
                <a:cs typeface="Franklin Gothic Book"/>
              </a:rPr>
              <a:t>4</a:t>
            </a:r>
            <a:r>
              <a:rPr dirty="0" sz="2000" spc="-5">
                <a:solidFill>
                  <a:srgbClr val="1F0F04"/>
                </a:solidFill>
                <a:latin typeface="Franklin Gothic Book"/>
                <a:cs typeface="Franklin Gothic Book"/>
              </a:rPr>
              <a:t>H</a:t>
            </a:r>
            <a:r>
              <a:rPr dirty="0" baseline="-21367" sz="1950" spc="-52">
                <a:solidFill>
                  <a:srgbClr val="1F0F04"/>
                </a:solidFill>
                <a:latin typeface="Franklin Gothic Book"/>
                <a:cs typeface="Franklin Gothic Book"/>
              </a:rPr>
              <a:t>1</a:t>
            </a:r>
            <a:r>
              <a:rPr dirty="0" baseline="-21367" sz="1950" spc="22">
                <a:solidFill>
                  <a:srgbClr val="1F0F04"/>
                </a:solidFill>
                <a:latin typeface="Franklin Gothic Book"/>
                <a:cs typeface="Franklin Gothic Book"/>
              </a:rPr>
              <a:t>0</a:t>
            </a:r>
            <a:r>
              <a:rPr dirty="0" sz="2000">
                <a:solidFill>
                  <a:srgbClr val="1F0F04"/>
                </a:solidFill>
                <a:latin typeface="Franklin Gothic Book"/>
                <a:cs typeface="Franklin Gothic Book"/>
              </a:rPr>
              <a:t>)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5421" y="6442361"/>
            <a:ext cx="1360805" cy="3263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15">
                <a:solidFill>
                  <a:srgbClr val="1F0F04"/>
                </a:solidFill>
                <a:latin typeface="Franklin Gothic Book"/>
                <a:cs typeface="Franklin Gothic Book"/>
              </a:rPr>
              <a:t>e</a:t>
            </a:r>
            <a:r>
              <a:rPr dirty="0" sz="2000">
                <a:solidFill>
                  <a:srgbClr val="1F0F04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-10">
                <a:solidFill>
                  <a:srgbClr val="1F0F04"/>
                </a:solidFill>
                <a:latin typeface="Franklin Gothic Book"/>
                <a:cs typeface="Franklin Gothic Book"/>
              </a:rPr>
              <a:t>a</a:t>
            </a:r>
            <a:r>
              <a:rPr dirty="0" sz="2000">
                <a:solidFill>
                  <a:srgbClr val="1F0F04"/>
                </a:solidFill>
                <a:latin typeface="Franklin Gothic Book"/>
                <a:cs typeface="Franklin Gothic Book"/>
              </a:rPr>
              <a:t>no </a:t>
            </a:r>
            <a:r>
              <a:rPr dirty="0" sz="2000" spc="-5">
                <a:solidFill>
                  <a:srgbClr val="1F0F04"/>
                </a:solidFill>
                <a:latin typeface="Franklin Gothic Book"/>
                <a:cs typeface="Franklin Gothic Book"/>
              </a:rPr>
              <a:t>(</a:t>
            </a:r>
            <a:r>
              <a:rPr dirty="0" sz="2000" spc="5">
                <a:solidFill>
                  <a:srgbClr val="1F0F04"/>
                </a:solidFill>
                <a:latin typeface="Franklin Gothic Book"/>
                <a:cs typeface="Franklin Gothic Book"/>
              </a:rPr>
              <a:t>C</a:t>
            </a:r>
            <a:r>
              <a:rPr dirty="0" baseline="-21367" sz="1950" spc="15">
                <a:solidFill>
                  <a:srgbClr val="1F0F04"/>
                </a:solidFill>
                <a:latin typeface="Franklin Gothic Book"/>
                <a:cs typeface="Franklin Gothic Book"/>
              </a:rPr>
              <a:t>2</a:t>
            </a:r>
            <a:r>
              <a:rPr dirty="0" sz="2000" spc="-5">
                <a:solidFill>
                  <a:srgbClr val="1F0F04"/>
                </a:solidFill>
                <a:latin typeface="Franklin Gothic Book"/>
                <a:cs typeface="Franklin Gothic Book"/>
              </a:rPr>
              <a:t>H</a:t>
            </a:r>
            <a:r>
              <a:rPr dirty="0" baseline="-21367" sz="1950" spc="15">
                <a:solidFill>
                  <a:srgbClr val="1F0F04"/>
                </a:solidFill>
                <a:latin typeface="Franklin Gothic Book"/>
                <a:cs typeface="Franklin Gothic Book"/>
              </a:rPr>
              <a:t>6</a:t>
            </a:r>
            <a:r>
              <a:rPr dirty="0" sz="2000">
                <a:solidFill>
                  <a:srgbClr val="1F0F04"/>
                </a:solidFill>
                <a:latin typeface="Franklin Gothic Book"/>
                <a:cs typeface="Franklin Gothic Book"/>
              </a:rPr>
              <a:t>)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23088" y="1879092"/>
            <a:ext cx="8040624" cy="274929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30200" y="1223933"/>
            <a:ext cx="8290559" cy="759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CAN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(C</a:t>
            </a:r>
            <a:r>
              <a:rPr dirty="0" baseline="-21367" sz="1950" spc="7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15">
                <a:latin typeface="Franklin Gothic Book"/>
                <a:cs typeface="Franklin Gothic Book"/>
              </a:rPr>
              <a:t>2n+2</a:t>
            </a:r>
            <a:r>
              <a:rPr dirty="0" sz="2000">
                <a:latin typeface="Franklin Gothic Book"/>
                <a:cs typeface="Franklin Gothic Book"/>
              </a:rPr>
              <a:t>):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IBRI</a:t>
            </a:r>
            <a:r>
              <a:rPr dirty="0" sz="2000" spc="-35">
                <a:latin typeface="Franklin Gothic Book"/>
                <a:cs typeface="Franklin Gothic Book"/>
              </a:rPr>
              <a:t>D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ZIONE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baseline="25641" sz="1950" spc="22">
                <a:latin typeface="Franklin Gothic Book"/>
                <a:cs typeface="Franklin Gothic Book"/>
              </a:rPr>
              <a:t>3</a:t>
            </a:r>
            <a:r>
              <a:rPr dirty="0" baseline="25641" sz="1950">
                <a:latin typeface="Franklin Gothic Book"/>
                <a:cs typeface="Franklin Gothic Book"/>
              </a:rPr>
              <a:t> </a:t>
            </a:r>
            <a:r>
              <a:rPr dirty="0" baseline="25641" sz="1950" spc="-2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 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ARBONIO</a:t>
            </a:r>
            <a:endParaRPr sz="2000">
              <a:latin typeface="Franklin Gothic Book"/>
              <a:cs typeface="Franklin Gothic Book"/>
            </a:endParaRPr>
          </a:p>
          <a:p>
            <a:pPr algn="r" marR="5080">
              <a:lnSpc>
                <a:spcPct val="100000"/>
              </a:lnSpc>
              <a:spcBef>
                <a:spcPts val="1315"/>
              </a:spcBef>
            </a:pP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baseline="25641" sz="1950" spc="15">
                <a:latin typeface="Franklin Gothic Book"/>
                <a:cs typeface="Franklin Gothic Book"/>
              </a:rPr>
              <a:t>3</a:t>
            </a:r>
            <a:r>
              <a:rPr dirty="0" sz="2000">
                <a:latin typeface="Franklin Gothic Book"/>
                <a:cs typeface="Franklin Gothic Book"/>
              </a:rPr>
              <a:t>: st</a:t>
            </a:r>
            <a:r>
              <a:rPr dirty="0" sz="2000" spc="-5">
                <a:latin typeface="Franklin Gothic Book"/>
                <a:cs typeface="Franklin Gothic Book"/>
              </a:rPr>
              <a:t>ru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aedr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66140" y="4437556"/>
            <a:ext cx="20161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Mod. da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ntani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llo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</a:t>
            </a:r>
            <a:r>
              <a:rPr dirty="0" sz="1200">
                <a:latin typeface="Times New Roman"/>
                <a:cs typeface="Times New Roman"/>
              </a:rPr>
              <a:t>t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l.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Pic</a:t>
            </a:r>
            <a:r>
              <a:rPr dirty="0" sz="1200" spc="-10">
                <a:latin typeface="Times New Roman"/>
                <a:cs typeface="Times New Roman"/>
              </a:rPr>
              <a:t>c</a:t>
            </a:r>
            <a:r>
              <a:rPr dirty="0" sz="1200">
                <a:latin typeface="Times New Roman"/>
                <a:cs typeface="Times New Roman"/>
              </a:rPr>
              <a:t>in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CH</a:t>
            </a:r>
            <a:r>
              <a:rPr dirty="0" spc="-10"/>
              <a:t>I</a:t>
            </a:r>
            <a:r>
              <a:rPr dirty="0"/>
              <a:t>M</a:t>
            </a:r>
            <a:r>
              <a:rPr dirty="0" spc="-10"/>
              <a:t>I</a:t>
            </a:r>
            <a:r>
              <a:rPr dirty="0" spc="-5"/>
              <a:t>C</a:t>
            </a:r>
            <a:r>
              <a:rPr dirty="0"/>
              <a:t>A O</a:t>
            </a:r>
            <a:r>
              <a:rPr dirty="0" spc="5"/>
              <a:t>R</a:t>
            </a:r>
            <a:r>
              <a:rPr dirty="0" spc="-5"/>
              <a:t>GAN</a:t>
            </a:r>
            <a:r>
              <a:rPr dirty="0" spc="-10"/>
              <a:t>I</a:t>
            </a:r>
            <a:r>
              <a:rPr dirty="0" spc="-5"/>
              <a:t>CA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08872" y="6595425"/>
            <a:ext cx="8572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4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8267" y="1632832"/>
            <a:ext cx="8575040" cy="16090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CIC</a:t>
            </a:r>
            <a:r>
              <a:rPr dirty="0" sz="2400" spc="-70">
                <a:latin typeface="Franklin Gothic Book"/>
                <a:cs typeface="Franklin Gothic Book"/>
              </a:rPr>
              <a:t>L</a:t>
            </a:r>
            <a:r>
              <a:rPr dirty="0" sz="2400" spc="-7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80">
                <a:latin typeface="Franklin Gothic Book"/>
                <a:cs typeface="Franklin Gothic Book"/>
              </a:rPr>
              <a:t>L</a:t>
            </a:r>
            <a:r>
              <a:rPr dirty="0" sz="2400" spc="-20">
                <a:latin typeface="Franklin Gothic Book"/>
                <a:cs typeface="Franklin Gothic Book"/>
              </a:rPr>
              <a:t>CAN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(C</a:t>
            </a:r>
            <a:r>
              <a:rPr dirty="0" baseline="-20833" sz="2400" spc="-22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baseline="-20833" sz="2400" spc="-22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3300">
              <a:latin typeface="Times New Roman"/>
              <a:cs typeface="Times New Roman"/>
            </a:endParaRPr>
          </a:p>
          <a:p>
            <a:pPr marL="12700" marR="5080">
              <a:lnSpc>
                <a:spcPct val="130100"/>
              </a:lnSpc>
            </a:pP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cicloalc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ni</a:t>
            </a:r>
            <a:r>
              <a:rPr dirty="0" sz="2000" spc="114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 spc="-5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ocarburi</a:t>
            </a:r>
            <a:r>
              <a:rPr dirty="0" sz="2000" spc="8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satu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9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1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pre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enta</a:t>
            </a:r>
            <a:r>
              <a:rPr dirty="0" sz="2000" spc="-1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0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1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5">
                <a:latin typeface="Franklin Gothic Book"/>
                <a:cs typeface="Franklin Gothic Book"/>
              </a:rPr>
              <a:t>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ena</a:t>
            </a:r>
            <a:r>
              <a:rPr dirty="0" sz="2000" spc="10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ci</a:t>
            </a:r>
            <a:r>
              <a:rPr dirty="0" sz="2000" spc="10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9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95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</a:t>
            </a:r>
            <a:r>
              <a:rPr dirty="0" sz="2000">
                <a:latin typeface="Franklin Gothic Book"/>
                <a:cs typeface="Franklin Gothic Book"/>
              </a:rPr>
              <a:t> di carbo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775204" y="3758184"/>
            <a:ext cx="791210" cy="791210"/>
          </a:xfrm>
          <a:custGeom>
            <a:avLst/>
            <a:gdLst/>
            <a:ahLst/>
            <a:cxnLst/>
            <a:rect l="l" t="t" r="r" b="b"/>
            <a:pathLst>
              <a:path w="791210" h="791210">
                <a:moveTo>
                  <a:pt x="0" y="790956"/>
                </a:moveTo>
                <a:lnTo>
                  <a:pt x="790956" y="790956"/>
                </a:lnTo>
                <a:lnTo>
                  <a:pt x="790956" y="0"/>
                </a:lnTo>
                <a:lnTo>
                  <a:pt x="0" y="0"/>
                </a:lnTo>
                <a:lnTo>
                  <a:pt x="0" y="790956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43939" y="3685032"/>
            <a:ext cx="864235" cy="864235"/>
          </a:xfrm>
          <a:custGeom>
            <a:avLst/>
            <a:gdLst/>
            <a:ahLst/>
            <a:cxnLst/>
            <a:rect l="l" t="t" r="r" b="b"/>
            <a:pathLst>
              <a:path w="864235" h="864235">
                <a:moveTo>
                  <a:pt x="0" y="864108"/>
                </a:moveTo>
                <a:lnTo>
                  <a:pt x="432053" y="0"/>
                </a:lnTo>
                <a:lnTo>
                  <a:pt x="864108" y="864108"/>
                </a:lnTo>
                <a:lnTo>
                  <a:pt x="0" y="864108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00371" y="3541776"/>
            <a:ext cx="1224280" cy="1007744"/>
          </a:xfrm>
          <a:custGeom>
            <a:avLst/>
            <a:gdLst/>
            <a:ahLst/>
            <a:cxnLst/>
            <a:rect l="l" t="t" r="r" b="b"/>
            <a:pathLst>
              <a:path w="1224279" h="1007745">
                <a:moveTo>
                  <a:pt x="0" y="384810"/>
                </a:moveTo>
                <a:lnTo>
                  <a:pt x="611886" y="0"/>
                </a:lnTo>
                <a:lnTo>
                  <a:pt x="1223772" y="384810"/>
                </a:lnTo>
                <a:lnTo>
                  <a:pt x="990091" y="1007363"/>
                </a:lnTo>
                <a:lnTo>
                  <a:pt x="233679" y="1007363"/>
                </a:lnTo>
                <a:lnTo>
                  <a:pt x="0" y="38481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444996" y="3541776"/>
            <a:ext cx="1295400" cy="1007744"/>
          </a:xfrm>
          <a:custGeom>
            <a:avLst/>
            <a:gdLst/>
            <a:ahLst/>
            <a:cxnLst/>
            <a:rect l="l" t="t" r="r" b="b"/>
            <a:pathLst>
              <a:path w="1295400" h="1007745">
                <a:moveTo>
                  <a:pt x="0" y="503681"/>
                </a:moveTo>
                <a:lnTo>
                  <a:pt x="323596" y="0"/>
                </a:lnTo>
                <a:lnTo>
                  <a:pt x="971803" y="0"/>
                </a:lnTo>
                <a:lnTo>
                  <a:pt x="1295400" y="503681"/>
                </a:lnTo>
                <a:lnTo>
                  <a:pt x="971803" y="1007363"/>
                </a:lnTo>
                <a:lnTo>
                  <a:pt x="323596" y="1007363"/>
                </a:lnTo>
                <a:lnTo>
                  <a:pt x="0" y="503681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887069" y="4934453"/>
            <a:ext cx="125730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cic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op</a:t>
            </a:r>
            <a:r>
              <a:rPr dirty="0" sz="1800" spc="-5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op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no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63495" y="4934453"/>
            <a:ext cx="114109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cic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obu</a:t>
            </a:r>
            <a:r>
              <a:rPr dirty="0" sz="1800" spc="-15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77563" y="4934453"/>
            <a:ext cx="125920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cic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ope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no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297574" y="4934453"/>
            <a:ext cx="105092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Franklin Gothic Book"/>
                <a:cs typeface="Franklin Gothic Book"/>
              </a:rPr>
              <a:t>cic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oesano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CH</a:t>
            </a:r>
            <a:r>
              <a:rPr dirty="0" spc="-10"/>
              <a:t>I</a:t>
            </a:r>
            <a:r>
              <a:rPr dirty="0"/>
              <a:t>M</a:t>
            </a:r>
            <a:r>
              <a:rPr dirty="0" spc="-10"/>
              <a:t>I</a:t>
            </a:r>
            <a:r>
              <a:rPr dirty="0" spc="-5"/>
              <a:t>C</a:t>
            </a:r>
            <a:r>
              <a:rPr dirty="0"/>
              <a:t>A O</a:t>
            </a:r>
            <a:r>
              <a:rPr dirty="0" spc="5"/>
              <a:t>R</a:t>
            </a:r>
            <a:r>
              <a:rPr dirty="0" spc="-5"/>
              <a:t>GAN</a:t>
            </a:r>
            <a:r>
              <a:rPr dirty="0" spc="-10"/>
              <a:t>I</a:t>
            </a:r>
            <a:r>
              <a:rPr dirty="0" spc="-5"/>
              <a:t>CA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08872" y="6595425"/>
            <a:ext cx="8572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5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1019" y="4911852"/>
            <a:ext cx="1763268" cy="12999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078479" y="4642103"/>
            <a:ext cx="2049780" cy="15697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830823" y="4483608"/>
            <a:ext cx="2485644" cy="17282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94003" y="6150058"/>
            <a:ext cx="640715" cy="6311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ene</a:t>
            </a:r>
            <a:r>
              <a:rPr dirty="0" sz="2000">
                <a:latin typeface="Franklin Gothic Book"/>
                <a:cs typeface="Franklin Gothic Book"/>
              </a:rPr>
              <a:t> C</a:t>
            </a:r>
            <a:r>
              <a:rPr dirty="0" baseline="-21367" sz="1950" spc="15">
                <a:latin typeface="Franklin Gothic Book"/>
                <a:cs typeface="Franklin Gothic Book"/>
              </a:rPr>
              <a:t>2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22">
                <a:latin typeface="Franklin Gothic Book"/>
                <a:cs typeface="Franklin Gothic Book"/>
              </a:rPr>
              <a:t>4</a:t>
            </a:r>
            <a:endParaRPr baseline="-21367" sz="195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99484" y="6191511"/>
            <a:ext cx="918210" cy="6311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opene</a:t>
            </a:r>
            <a:r>
              <a:rPr dirty="0" sz="2000">
                <a:latin typeface="Franklin Gothic Book"/>
                <a:cs typeface="Franklin Gothic Book"/>
              </a:rPr>
              <a:t> (C</a:t>
            </a:r>
            <a:r>
              <a:rPr dirty="0" baseline="-21367" sz="1950" spc="15">
                <a:latin typeface="Franklin Gothic Book"/>
                <a:cs typeface="Franklin Gothic Book"/>
              </a:rPr>
              <a:t>3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15">
                <a:latin typeface="Franklin Gothic Book"/>
                <a:cs typeface="Franklin Gothic Book"/>
              </a:rPr>
              <a:t>6</a:t>
            </a:r>
            <a:r>
              <a:rPr dirty="0" sz="2000">
                <a:latin typeface="Franklin Gothic Book"/>
                <a:cs typeface="Franklin Gothic Book"/>
              </a:rPr>
              <a:t>)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36589" y="6191511"/>
            <a:ext cx="989965" cy="6311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1-</a:t>
            </a:r>
            <a:r>
              <a:rPr dirty="0" sz="2000" spc="-5">
                <a:latin typeface="Franklin Gothic Book"/>
                <a:cs typeface="Franklin Gothic Book"/>
              </a:rPr>
              <a:t>bu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ene</a:t>
            </a:r>
            <a:r>
              <a:rPr dirty="0" sz="2000">
                <a:latin typeface="Franklin Gothic Book"/>
                <a:cs typeface="Franklin Gothic Book"/>
              </a:rPr>
              <a:t> (C</a:t>
            </a:r>
            <a:r>
              <a:rPr dirty="0" baseline="-21367" sz="1950" spc="15">
                <a:latin typeface="Franklin Gothic Book"/>
                <a:cs typeface="Franklin Gothic Book"/>
              </a:rPr>
              <a:t>4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22">
                <a:latin typeface="Franklin Gothic Book"/>
                <a:cs typeface="Franklin Gothic Book"/>
              </a:rPr>
              <a:t>8</a:t>
            </a:r>
            <a:r>
              <a:rPr dirty="0" sz="2000">
                <a:latin typeface="Franklin Gothic Book"/>
                <a:cs typeface="Franklin Gothic Book"/>
              </a:rPr>
              <a:t>)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23088" y="1432560"/>
            <a:ext cx="8353044" cy="250088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3280" y="3559552"/>
            <a:ext cx="209105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0">
                <a:latin typeface="Franklin Gothic Book"/>
                <a:cs typeface="Franklin Gothic Book"/>
              </a:rPr>
              <a:t>Mod</a:t>
            </a:r>
            <a:r>
              <a:rPr dirty="0" sz="1200" spc="-10">
                <a:latin typeface="Franklin Gothic Book"/>
                <a:cs typeface="Franklin Gothic Book"/>
              </a:rPr>
              <a:t>. </a:t>
            </a:r>
            <a:r>
              <a:rPr dirty="0" sz="1200" spc="-10">
                <a:latin typeface="Franklin Gothic Book"/>
                <a:cs typeface="Franklin Gothic Book"/>
              </a:rPr>
              <a:t>da</a:t>
            </a:r>
            <a:r>
              <a:rPr dirty="0" sz="1200" spc="10">
                <a:latin typeface="Franklin Gothic Book"/>
                <a:cs typeface="Franklin Gothic Book"/>
              </a:rPr>
              <a:t> </a:t>
            </a:r>
            <a:r>
              <a:rPr dirty="0" sz="1200" spc="-10">
                <a:latin typeface="Franklin Gothic Book"/>
                <a:cs typeface="Franklin Gothic Book"/>
              </a:rPr>
              <a:t>Santaniell</a:t>
            </a:r>
            <a:r>
              <a:rPr dirty="0" sz="1200" spc="-10">
                <a:latin typeface="Franklin Gothic Book"/>
                <a:cs typeface="Franklin Gothic Book"/>
              </a:rPr>
              <a:t>o</a:t>
            </a:r>
            <a:r>
              <a:rPr dirty="0" sz="1200" spc="20">
                <a:latin typeface="Franklin Gothic Book"/>
                <a:cs typeface="Franklin Gothic Book"/>
              </a:rPr>
              <a:t> </a:t>
            </a:r>
            <a:r>
              <a:rPr dirty="0" sz="1200" spc="-5">
                <a:latin typeface="Franklin Gothic Book"/>
                <a:cs typeface="Franklin Gothic Book"/>
              </a:rPr>
              <a:t>et</a:t>
            </a:r>
            <a:r>
              <a:rPr dirty="0" sz="1200" spc="-5">
                <a:latin typeface="Franklin Gothic Book"/>
                <a:cs typeface="Franklin Gothic Book"/>
              </a:rPr>
              <a:t> </a:t>
            </a:r>
            <a:r>
              <a:rPr dirty="0" sz="1200" spc="-5">
                <a:latin typeface="Franklin Gothic Book"/>
                <a:cs typeface="Franklin Gothic Book"/>
              </a:rPr>
              <a:t>al.</a:t>
            </a:r>
            <a:r>
              <a:rPr dirty="0" sz="1200" spc="5">
                <a:latin typeface="Franklin Gothic Book"/>
                <a:cs typeface="Franklin Gothic Book"/>
              </a:rPr>
              <a:t> </a:t>
            </a:r>
            <a:r>
              <a:rPr dirty="0" sz="1200">
                <a:latin typeface="Franklin Gothic Book"/>
                <a:cs typeface="Franklin Gothic Book"/>
              </a:rPr>
              <a:t>Pi</a:t>
            </a:r>
            <a:r>
              <a:rPr dirty="0" sz="1200" spc="5">
                <a:latin typeface="Franklin Gothic Book"/>
                <a:cs typeface="Franklin Gothic Book"/>
              </a:rPr>
              <a:t>c</a:t>
            </a:r>
            <a:r>
              <a:rPr dirty="0" sz="1200" spc="-10">
                <a:latin typeface="Franklin Gothic Book"/>
                <a:cs typeface="Franklin Gothic Book"/>
              </a:rPr>
              <a:t>c</a:t>
            </a:r>
            <a:r>
              <a:rPr dirty="0" sz="1200" spc="-5">
                <a:latin typeface="Franklin Gothic Book"/>
                <a:cs typeface="Franklin Gothic Book"/>
              </a:rPr>
              <a:t>in</a:t>
            </a:r>
            <a:endParaRPr sz="12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8267" y="1230358"/>
            <a:ext cx="6472555" cy="394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80">
                <a:latin typeface="Franklin Gothic Book"/>
                <a:cs typeface="Franklin Gothic Book"/>
              </a:rPr>
              <a:t>L</a:t>
            </a: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sz="2400">
                <a:latin typeface="Franklin Gothic Book"/>
                <a:cs typeface="Franklin Gothic Book"/>
              </a:rPr>
              <a:t>ENI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</a:t>
            </a:r>
            <a:r>
              <a:rPr dirty="0" sz="2400" spc="10">
                <a:latin typeface="Franklin Gothic Book"/>
                <a:cs typeface="Franklin Gothic Book"/>
              </a:rPr>
              <a:t>C</a:t>
            </a:r>
            <a:r>
              <a:rPr dirty="0" baseline="-20833" sz="2400" spc="-22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baseline="-20833" sz="2400" spc="-22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IBR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-7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AZI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 s</a:t>
            </a:r>
            <a:r>
              <a:rPr dirty="0" sz="2400" spc="5">
                <a:latin typeface="Franklin Gothic Book"/>
                <a:cs typeface="Franklin Gothic Book"/>
              </a:rPr>
              <a:t>p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baseline="24305" sz="2400">
                <a:latin typeface="Franklin Gothic Book"/>
                <a:cs typeface="Franklin Gothic Book"/>
              </a:rPr>
              <a:t> </a:t>
            </a:r>
            <a:r>
              <a:rPr dirty="0" baseline="24305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CAR</a:t>
            </a:r>
            <a:r>
              <a:rPr dirty="0" sz="2400" spc="5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ONIO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CH</a:t>
            </a:r>
            <a:r>
              <a:rPr dirty="0" spc="-10"/>
              <a:t>I</a:t>
            </a:r>
            <a:r>
              <a:rPr dirty="0"/>
              <a:t>M</a:t>
            </a:r>
            <a:r>
              <a:rPr dirty="0" spc="-10"/>
              <a:t>I</a:t>
            </a:r>
            <a:r>
              <a:rPr dirty="0" spc="-5"/>
              <a:t>C</a:t>
            </a:r>
            <a:r>
              <a:rPr dirty="0"/>
              <a:t>A O</a:t>
            </a:r>
            <a:r>
              <a:rPr dirty="0" spc="5"/>
              <a:t>R</a:t>
            </a:r>
            <a:r>
              <a:rPr dirty="0" spc="-5"/>
              <a:t>GAN</a:t>
            </a:r>
            <a:r>
              <a:rPr dirty="0" spc="-10"/>
              <a:t>I</a:t>
            </a:r>
            <a:r>
              <a:rPr dirty="0" spc="-5"/>
              <a:t>CA</a:t>
            </a:r>
          </a:p>
        </p:txBody>
      </p:sp>
      <p:sp>
        <p:nvSpPr>
          <p:cNvPr id="3" name="object 3"/>
          <p:cNvSpPr/>
          <p:nvPr/>
        </p:nvSpPr>
        <p:spPr>
          <a:xfrm>
            <a:off x="251459" y="3140964"/>
            <a:ext cx="8424672" cy="33329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58267" y="1312408"/>
            <a:ext cx="8374380" cy="1873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IBR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-7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AZI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sp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baseline="24305" sz="2400" spc="292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DOPPIO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LE</a:t>
            </a:r>
            <a:r>
              <a:rPr dirty="0" sz="2400" spc="-15">
                <a:latin typeface="Franklin Gothic Book"/>
                <a:cs typeface="Franklin Gothic Book"/>
              </a:rPr>
              <a:t>G</a:t>
            </a:r>
            <a:r>
              <a:rPr dirty="0" sz="2400" spc="-20">
                <a:latin typeface="Franklin Gothic Book"/>
                <a:cs typeface="Franklin Gothic Book"/>
              </a:rPr>
              <a:t>AME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C=C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2100">
              <a:latin typeface="Times New Roman"/>
              <a:cs typeface="Times New Roman"/>
            </a:endParaRPr>
          </a:p>
          <a:p>
            <a:pPr marL="84455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Il dop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1 l</a:t>
            </a:r>
            <a:r>
              <a:rPr dirty="0" sz="2000" spc="-5">
                <a:latin typeface="Franklin Gothic Book"/>
                <a:cs typeface="Franklin Gothic Book"/>
              </a:rPr>
              <a:t>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-10">
                <a:latin typeface="Franklin Gothic Book"/>
                <a:cs typeface="Franklin Gothic Book"/>
              </a:rPr>
              <a:t> s</a:t>
            </a:r>
            <a:r>
              <a:rPr dirty="0" sz="2000" spc="-5">
                <a:latin typeface="Franklin Gothic Book"/>
                <a:cs typeface="Franklin Gothic Book"/>
              </a:rPr>
              <a:t>igm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5">
                <a:latin typeface="Franklin Gothic Book"/>
                <a:cs typeface="Franklin Gothic Book"/>
              </a:rPr>
              <a:t>(</a:t>
            </a:r>
            <a:r>
              <a:rPr dirty="0" sz="2000" spc="1700">
                <a:latin typeface="Symbol"/>
                <a:cs typeface="Symbol"/>
              </a:rPr>
              <a:t></a:t>
            </a:r>
            <a:r>
              <a:rPr dirty="0" sz="2000">
                <a:latin typeface="Franklin Gothic Book"/>
                <a:cs typeface="Franklin Gothic Book"/>
              </a:rPr>
              <a:t>)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orbit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li s</a:t>
            </a:r>
            <a:r>
              <a:rPr dirty="0" sz="2000" spc="-15">
                <a:latin typeface="Franklin Gothic Book"/>
                <a:cs typeface="Franklin Gothic Book"/>
              </a:rPr>
              <a:t>p</a:t>
            </a:r>
            <a:r>
              <a:rPr dirty="0" baseline="25641" sz="1950" spc="22">
                <a:latin typeface="Franklin Gothic Book"/>
                <a:cs typeface="Franklin Gothic Book"/>
              </a:rPr>
              <a:t>2</a:t>
            </a:r>
            <a:r>
              <a:rPr dirty="0" baseline="25641" sz="1950">
                <a:latin typeface="Franklin Gothic Book"/>
                <a:cs typeface="Franklin Gothic Book"/>
              </a:rPr>
              <a:t> </a:t>
            </a:r>
            <a:r>
              <a:rPr dirty="0" baseline="25641" sz="1950" spc="-2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dei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2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</a:t>
            </a:r>
            <a:endParaRPr sz="2000">
              <a:latin typeface="Franklin Gothic Book"/>
              <a:cs typeface="Franklin Gothic Book"/>
            </a:endParaRPr>
          </a:p>
          <a:p>
            <a:pPr marL="84455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1 legame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p </a:t>
            </a:r>
            <a:r>
              <a:rPr dirty="0" sz="2000" spc="-5">
                <a:latin typeface="Franklin Gothic Book"/>
                <a:cs typeface="Franklin Gothic Book"/>
              </a:rPr>
              <a:t>gre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-10">
                <a:latin typeface="Franklin Gothic Book"/>
                <a:cs typeface="Franklin Gothic Book"/>
              </a:rPr>
              <a:t>(</a:t>
            </a:r>
            <a:r>
              <a:rPr dirty="0" sz="2000" spc="1315">
                <a:latin typeface="Symbol"/>
                <a:cs typeface="Symbol"/>
              </a:rPr>
              <a:t></a:t>
            </a:r>
            <a:r>
              <a:rPr dirty="0" sz="2000">
                <a:latin typeface="Franklin Gothic Book"/>
                <a:cs typeface="Franklin Gothic Book"/>
              </a:rPr>
              <a:t>)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>
                <a:latin typeface="Franklin Gothic Book"/>
                <a:cs typeface="Franklin Gothic Book"/>
              </a:rPr>
              <a:t>i orbit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p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ibrida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 marL="84455" marR="75565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Il doppio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uind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pi</a:t>
            </a:r>
            <a:r>
              <a:rPr dirty="0" sz="2000">
                <a:latin typeface="Franklin Gothic Book"/>
                <a:cs typeface="Franklin Gothic Book"/>
              </a:rPr>
              <a:t>ù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70">
                <a:latin typeface="Franklin Gothic Book"/>
                <a:cs typeface="Franklin Gothic Book"/>
              </a:rPr>
              <a:t>r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se</a:t>
            </a:r>
            <a:r>
              <a:rPr dirty="0" sz="2000" spc="-2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(≈</a:t>
            </a:r>
            <a:r>
              <a:rPr dirty="0" sz="2000" spc="-55">
                <a:latin typeface="Franklin Gothic Book"/>
                <a:cs typeface="Franklin Gothic Book"/>
              </a:rPr>
              <a:t>1</a:t>
            </a:r>
            <a:r>
              <a:rPr dirty="0" sz="2000">
                <a:latin typeface="Franklin Gothic Book"/>
                <a:cs typeface="Franklin Gothic Book"/>
              </a:rPr>
              <a:t>40 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45">
                <a:latin typeface="Franklin Gothic Book"/>
                <a:cs typeface="Franklin Gothic Book"/>
              </a:rPr>
              <a:t>n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ece di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80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kca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/mole</a:t>
            </a:r>
            <a:r>
              <a:rPr dirty="0" sz="2000">
                <a:latin typeface="Franklin Gothic Book"/>
                <a:cs typeface="Franklin Gothic Book"/>
              </a:rPr>
              <a:t>)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di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 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egame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</a:t>
            </a:r>
            <a:r>
              <a:rPr dirty="0" sz="2000" spc="-4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eriore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15">
                <a:latin typeface="Franklin Gothic Book"/>
                <a:cs typeface="Franklin Gothic Book"/>
              </a:rPr>
              <a:t>(</a:t>
            </a:r>
            <a:r>
              <a:rPr dirty="0" sz="2000" spc="-15">
                <a:latin typeface="Franklin Gothic Book"/>
                <a:cs typeface="Franklin Gothic Book"/>
              </a:rPr>
              <a:t>1</a:t>
            </a:r>
            <a:r>
              <a:rPr dirty="0" sz="2000">
                <a:latin typeface="Franklin Gothic Book"/>
                <a:cs typeface="Franklin Gothic Book"/>
              </a:rPr>
              <a:t>,3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1</a:t>
            </a:r>
            <a:r>
              <a:rPr dirty="0" sz="2000">
                <a:latin typeface="Franklin Gothic Book"/>
                <a:cs typeface="Franklin Gothic Book"/>
              </a:rPr>
              <a:t>,5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Å</a:t>
            </a:r>
            <a:r>
              <a:rPr dirty="0" sz="2000" spc="-5">
                <a:latin typeface="Franklin Gothic Book"/>
                <a:cs typeface="Franklin Gothic Book"/>
              </a:rPr>
              <a:t>).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6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CH</a:t>
            </a:r>
            <a:r>
              <a:rPr dirty="0" spc="-10"/>
              <a:t>I</a:t>
            </a:r>
            <a:r>
              <a:rPr dirty="0"/>
              <a:t>M</a:t>
            </a:r>
            <a:r>
              <a:rPr dirty="0" spc="-10"/>
              <a:t>I</a:t>
            </a:r>
            <a:r>
              <a:rPr dirty="0" spc="-5"/>
              <a:t>C</a:t>
            </a:r>
            <a:r>
              <a:rPr dirty="0"/>
              <a:t>A O</a:t>
            </a:r>
            <a:r>
              <a:rPr dirty="0" spc="5"/>
              <a:t>R</a:t>
            </a:r>
            <a:r>
              <a:rPr dirty="0" spc="-5"/>
              <a:t>GAN</a:t>
            </a:r>
            <a:r>
              <a:rPr dirty="0" spc="-10"/>
              <a:t>I</a:t>
            </a:r>
            <a:r>
              <a:rPr dirty="0" spc="-5"/>
              <a:t>CA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8267" y="1311268"/>
            <a:ext cx="6433185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80">
                <a:latin typeface="Franklin Gothic Book"/>
                <a:cs typeface="Franklin Gothic Book"/>
              </a:rPr>
              <a:t>L</a:t>
            </a: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sz="2400">
                <a:latin typeface="Franklin Gothic Book"/>
                <a:cs typeface="Franklin Gothic Book"/>
              </a:rPr>
              <a:t>INI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</a:t>
            </a:r>
            <a:r>
              <a:rPr dirty="0" sz="2400" spc="10">
                <a:latin typeface="Franklin Gothic Book"/>
                <a:cs typeface="Franklin Gothic Book"/>
              </a:rPr>
              <a:t>C</a:t>
            </a:r>
            <a:r>
              <a:rPr dirty="0" baseline="-20833" sz="2400" spc="-22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baseline="-20833" sz="2400" spc="-22">
                <a:latin typeface="Franklin Gothic Book"/>
                <a:cs typeface="Franklin Gothic Book"/>
              </a:rPr>
              <a:t>n-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IBR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-7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AZI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sp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CAR</a:t>
            </a:r>
            <a:r>
              <a:rPr dirty="0" sz="2400" spc="5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ONIO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9831" y="1962911"/>
            <a:ext cx="5620512" cy="18973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516623" y="1668779"/>
            <a:ext cx="2313431" cy="23362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59663" y="5012435"/>
            <a:ext cx="8316468" cy="4495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08203" y="5486508"/>
            <a:ext cx="1156335" cy="935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no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(ac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lene)</a:t>
            </a:r>
            <a:r>
              <a:rPr dirty="0" sz="2000">
                <a:latin typeface="Franklin Gothic Book"/>
                <a:cs typeface="Franklin Gothic Book"/>
              </a:rPr>
              <a:t> C</a:t>
            </a:r>
            <a:r>
              <a:rPr dirty="0" baseline="-21367" sz="1950" spc="15">
                <a:latin typeface="Franklin Gothic Book"/>
                <a:cs typeface="Franklin Gothic Book"/>
              </a:rPr>
              <a:t>2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22">
                <a:latin typeface="Franklin Gothic Book"/>
                <a:cs typeface="Franklin Gothic Book"/>
              </a:rPr>
              <a:t>2</a:t>
            </a:r>
            <a:endParaRPr baseline="-21367" sz="1950">
              <a:latin typeface="Franklin Gothic Book"/>
              <a:cs typeface="Franklin Gothic Book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6</a:t>
            </a:fld>
          </a:p>
        </p:txBody>
      </p:sp>
      <p:sp>
        <p:nvSpPr>
          <p:cNvPr id="8" name="object 8"/>
          <p:cNvSpPr txBox="1"/>
          <p:nvPr/>
        </p:nvSpPr>
        <p:spPr>
          <a:xfrm>
            <a:off x="2202942" y="5486508"/>
            <a:ext cx="837565" cy="6311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opino</a:t>
            </a:r>
            <a:r>
              <a:rPr dirty="0" sz="2000">
                <a:latin typeface="Franklin Gothic Book"/>
                <a:cs typeface="Franklin Gothic Book"/>
              </a:rPr>
              <a:t> C</a:t>
            </a:r>
            <a:r>
              <a:rPr dirty="0" baseline="-21367" sz="1950" spc="15">
                <a:latin typeface="Franklin Gothic Book"/>
                <a:cs typeface="Franklin Gothic Book"/>
              </a:rPr>
              <a:t>3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22">
                <a:latin typeface="Franklin Gothic Book"/>
                <a:cs typeface="Franklin Gothic Book"/>
              </a:rPr>
              <a:t>4</a:t>
            </a:r>
            <a:endParaRPr baseline="-21367" sz="195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01692" y="5486508"/>
            <a:ext cx="919480" cy="6311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1-</a:t>
            </a:r>
            <a:r>
              <a:rPr dirty="0" sz="2000" spc="-5">
                <a:latin typeface="Franklin Gothic Book"/>
                <a:cs typeface="Franklin Gothic Book"/>
              </a:rPr>
              <a:t>bu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ino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baseline="-21367" sz="1950" spc="15">
                <a:latin typeface="Franklin Gothic Book"/>
                <a:cs typeface="Franklin Gothic Book"/>
              </a:rPr>
              <a:t>4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22">
                <a:latin typeface="Franklin Gothic Book"/>
                <a:cs typeface="Franklin Gothic Book"/>
              </a:rPr>
              <a:t>6</a:t>
            </a:r>
            <a:endParaRPr baseline="-21367" sz="195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945630" y="5486508"/>
            <a:ext cx="919480" cy="6311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2-</a:t>
            </a:r>
            <a:r>
              <a:rPr dirty="0" sz="2000" spc="-5">
                <a:latin typeface="Franklin Gothic Book"/>
                <a:cs typeface="Franklin Gothic Book"/>
              </a:rPr>
              <a:t>bu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ino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baseline="-21367" sz="1950" spc="15">
                <a:latin typeface="Franklin Gothic Book"/>
                <a:cs typeface="Franklin Gothic Book"/>
              </a:rPr>
              <a:t>4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22">
                <a:latin typeface="Franklin Gothic Book"/>
                <a:cs typeface="Franklin Gothic Book"/>
              </a:rPr>
              <a:t>6</a:t>
            </a:r>
            <a:endParaRPr baseline="-21367" sz="195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523990" y="3967995"/>
            <a:ext cx="21361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: 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neare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3280" y="3858510"/>
            <a:ext cx="209105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 spc="-10">
                <a:latin typeface="Franklin Gothic Book"/>
                <a:cs typeface="Franklin Gothic Book"/>
              </a:rPr>
              <a:t>Mod</a:t>
            </a:r>
            <a:r>
              <a:rPr dirty="0" sz="1200" spc="-10">
                <a:latin typeface="Franklin Gothic Book"/>
                <a:cs typeface="Franklin Gothic Book"/>
              </a:rPr>
              <a:t>. </a:t>
            </a:r>
            <a:r>
              <a:rPr dirty="0" sz="1200" spc="-10">
                <a:latin typeface="Franklin Gothic Book"/>
                <a:cs typeface="Franklin Gothic Book"/>
              </a:rPr>
              <a:t>da</a:t>
            </a:r>
            <a:r>
              <a:rPr dirty="0" sz="1200" spc="10">
                <a:latin typeface="Franklin Gothic Book"/>
                <a:cs typeface="Franklin Gothic Book"/>
              </a:rPr>
              <a:t> </a:t>
            </a:r>
            <a:r>
              <a:rPr dirty="0" sz="1200" spc="-10">
                <a:latin typeface="Franklin Gothic Book"/>
                <a:cs typeface="Franklin Gothic Book"/>
              </a:rPr>
              <a:t>Santaniell</a:t>
            </a:r>
            <a:r>
              <a:rPr dirty="0" sz="1200" spc="-10">
                <a:latin typeface="Franklin Gothic Book"/>
                <a:cs typeface="Franklin Gothic Book"/>
              </a:rPr>
              <a:t>o</a:t>
            </a:r>
            <a:r>
              <a:rPr dirty="0" sz="1200" spc="20">
                <a:latin typeface="Franklin Gothic Book"/>
                <a:cs typeface="Franklin Gothic Book"/>
              </a:rPr>
              <a:t> </a:t>
            </a:r>
            <a:r>
              <a:rPr dirty="0" sz="1200" spc="-5">
                <a:latin typeface="Franklin Gothic Book"/>
                <a:cs typeface="Franklin Gothic Book"/>
              </a:rPr>
              <a:t>et</a:t>
            </a:r>
            <a:r>
              <a:rPr dirty="0" sz="1200" spc="-5">
                <a:latin typeface="Franklin Gothic Book"/>
                <a:cs typeface="Franklin Gothic Book"/>
              </a:rPr>
              <a:t> </a:t>
            </a:r>
            <a:r>
              <a:rPr dirty="0" sz="1200" spc="-5">
                <a:latin typeface="Franklin Gothic Book"/>
                <a:cs typeface="Franklin Gothic Book"/>
              </a:rPr>
              <a:t>al.</a:t>
            </a:r>
            <a:r>
              <a:rPr dirty="0" sz="1200" spc="5">
                <a:latin typeface="Franklin Gothic Book"/>
                <a:cs typeface="Franklin Gothic Book"/>
              </a:rPr>
              <a:t> </a:t>
            </a:r>
            <a:r>
              <a:rPr dirty="0" sz="1200">
                <a:latin typeface="Franklin Gothic Book"/>
                <a:cs typeface="Franklin Gothic Book"/>
              </a:rPr>
              <a:t>Pi</a:t>
            </a:r>
            <a:r>
              <a:rPr dirty="0" sz="1200" spc="5">
                <a:latin typeface="Franklin Gothic Book"/>
                <a:cs typeface="Franklin Gothic Book"/>
              </a:rPr>
              <a:t>c</a:t>
            </a:r>
            <a:r>
              <a:rPr dirty="0" sz="1200" spc="-10">
                <a:latin typeface="Franklin Gothic Book"/>
                <a:cs typeface="Franklin Gothic Book"/>
              </a:rPr>
              <a:t>c</a:t>
            </a:r>
            <a:r>
              <a:rPr dirty="0" sz="1200" spc="-5">
                <a:latin typeface="Franklin Gothic Book"/>
                <a:cs typeface="Franklin Gothic Book"/>
              </a:rPr>
              <a:t>in</a:t>
            </a:r>
            <a:endParaRPr sz="12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CH</a:t>
            </a:r>
            <a:r>
              <a:rPr dirty="0" spc="-10"/>
              <a:t>I</a:t>
            </a:r>
            <a:r>
              <a:rPr dirty="0"/>
              <a:t>M</a:t>
            </a:r>
            <a:r>
              <a:rPr dirty="0" spc="-10"/>
              <a:t>I</a:t>
            </a:r>
            <a:r>
              <a:rPr dirty="0" spc="-5"/>
              <a:t>C</a:t>
            </a:r>
            <a:r>
              <a:rPr dirty="0"/>
              <a:t>A O</a:t>
            </a:r>
            <a:r>
              <a:rPr dirty="0" spc="5"/>
              <a:t>R</a:t>
            </a:r>
            <a:r>
              <a:rPr dirty="0" spc="-5"/>
              <a:t>GAN</a:t>
            </a:r>
            <a:r>
              <a:rPr dirty="0" spc="-10"/>
              <a:t>I</a:t>
            </a:r>
            <a:r>
              <a:rPr dirty="0" spc="-5"/>
              <a:t>CA</a:t>
            </a:r>
          </a:p>
        </p:txBody>
      </p:sp>
      <p:sp>
        <p:nvSpPr>
          <p:cNvPr id="3" name="object 3"/>
          <p:cNvSpPr/>
          <p:nvPr/>
        </p:nvSpPr>
        <p:spPr>
          <a:xfrm>
            <a:off x="2514600" y="1988820"/>
            <a:ext cx="6594348" cy="43586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052315" y="1859279"/>
            <a:ext cx="2391410" cy="646430"/>
          </a:xfrm>
          <a:custGeom>
            <a:avLst/>
            <a:gdLst/>
            <a:ahLst/>
            <a:cxnLst/>
            <a:rect l="l" t="t" r="r" b="b"/>
            <a:pathLst>
              <a:path w="2391410" h="646430">
                <a:moveTo>
                  <a:pt x="0" y="646176"/>
                </a:moveTo>
                <a:lnTo>
                  <a:pt x="2391156" y="646176"/>
                </a:lnTo>
                <a:lnTo>
                  <a:pt x="2391156" y="0"/>
                </a:lnTo>
                <a:lnTo>
                  <a:pt x="0" y="0"/>
                </a:lnTo>
                <a:lnTo>
                  <a:pt x="0" y="64617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852671" y="3429000"/>
            <a:ext cx="2519680" cy="923925"/>
          </a:xfrm>
          <a:custGeom>
            <a:avLst/>
            <a:gdLst/>
            <a:ahLst/>
            <a:cxnLst/>
            <a:rect l="l" t="t" r="r" b="b"/>
            <a:pathLst>
              <a:path w="2519679" h="923925">
                <a:moveTo>
                  <a:pt x="0" y="923544"/>
                </a:moveTo>
                <a:lnTo>
                  <a:pt x="2519172" y="923544"/>
                </a:lnTo>
                <a:lnTo>
                  <a:pt x="2519172" y="0"/>
                </a:lnTo>
                <a:lnTo>
                  <a:pt x="0" y="0"/>
                </a:lnTo>
                <a:lnTo>
                  <a:pt x="0" y="9235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58267" y="3497813"/>
            <a:ext cx="6010275" cy="2398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68554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L</a:t>
            </a:r>
            <a:r>
              <a:rPr dirty="0" sz="1800" spc="-10">
                <a:latin typeface="Arial"/>
                <a:cs typeface="Arial"/>
              </a:rPr>
              <a:t>e</a:t>
            </a:r>
            <a:r>
              <a:rPr dirty="0" sz="1800">
                <a:latin typeface="Arial"/>
                <a:cs typeface="Arial"/>
              </a:rPr>
              <a:t>g</a:t>
            </a:r>
            <a:r>
              <a:rPr dirty="0" sz="1800" spc="-10">
                <a:latin typeface="Arial"/>
                <a:cs typeface="Arial"/>
              </a:rPr>
              <a:t>a</a:t>
            </a:r>
            <a:r>
              <a:rPr dirty="0" sz="1800">
                <a:latin typeface="Arial"/>
                <a:cs typeface="Arial"/>
              </a:rPr>
              <a:t>me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 spc="1530">
                <a:latin typeface="Symbol"/>
                <a:cs typeface="Symbol"/>
              </a:rPr>
              <a:t></a:t>
            </a:r>
            <a:endParaRPr sz="1800">
              <a:latin typeface="Symbol"/>
              <a:cs typeface="Symbol"/>
            </a:endParaRPr>
          </a:p>
          <a:p>
            <a:pPr marL="12700" indent="367284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S</a:t>
            </a:r>
            <a:r>
              <a:rPr dirty="0" sz="1800" spc="-10">
                <a:latin typeface="Arial"/>
                <a:cs typeface="Arial"/>
              </a:rPr>
              <a:t>o</a:t>
            </a:r>
            <a:r>
              <a:rPr dirty="0" sz="1800">
                <a:latin typeface="Arial"/>
                <a:cs typeface="Arial"/>
              </a:rPr>
              <a:t>vra</a:t>
            </a:r>
            <a:r>
              <a:rPr dirty="0" sz="1800" spc="-10">
                <a:latin typeface="Arial"/>
                <a:cs typeface="Arial"/>
              </a:rPr>
              <a:t>p</a:t>
            </a:r>
            <a:r>
              <a:rPr dirty="0" sz="1800">
                <a:latin typeface="Arial"/>
                <a:cs typeface="Arial"/>
              </a:rPr>
              <a:t>p</a:t>
            </a:r>
            <a:r>
              <a:rPr dirty="0" sz="1800" spc="-10">
                <a:latin typeface="Arial"/>
                <a:cs typeface="Arial"/>
              </a:rPr>
              <a:t>o</a:t>
            </a:r>
            <a:r>
              <a:rPr dirty="0" sz="1800">
                <a:latin typeface="Arial"/>
                <a:cs typeface="Arial"/>
              </a:rPr>
              <a:t>siz</a:t>
            </a:r>
            <a:r>
              <a:rPr dirty="0" sz="1800" spc="-10">
                <a:latin typeface="Arial"/>
                <a:cs typeface="Arial"/>
              </a:rPr>
              <a:t>i</a:t>
            </a:r>
            <a:r>
              <a:rPr dirty="0" sz="1800">
                <a:latin typeface="Arial"/>
                <a:cs typeface="Arial"/>
              </a:rPr>
              <a:t>o</a:t>
            </a:r>
            <a:r>
              <a:rPr dirty="0" sz="1800" spc="-10">
                <a:latin typeface="Arial"/>
                <a:cs typeface="Arial"/>
              </a:rPr>
              <a:t>n</a:t>
            </a:r>
            <a:r>
              <a:rPr dirty="0" sz="1800">
                <a:latin typeface="Arial"/>
                <a:cs typeface="Arial"/>
              </a:rPr>
              <a:t>e</a:t>
            </a:r>
            <a:r>
              <a:rPr dirty="0" sz="1800" spc="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</a:t>
            </a:r>
            <a:r>
              <a:rPr dirty="0" sz="1800" spc="-5">
                <a:latin typeface="Arial"/>
                <a:cs typeface="Arial"/>
              </a:rPr>
              <a:t>p</a:t>
            </a:r>
            <a:r>
              <a:rPr dirty="0" sz="1800">
                <a:latin typeface="Arial"/>
                <a:cs typeface="Arial"/>
              </a:rPr>
              <a:t>-sp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 marR="259334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Il tr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 legame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 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1</a:t>
            </a:r>
            <a:r>
              <a:rPr dirty="0" sz="2000">
                <a:latin typeface="Franklin Gothic Book"/>
                <a:cs typeface="Franklin Gothic Book"/>
              </a:rPr>
              <a:t> leg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1700">
                <a:latin typeface="Symbol"/>
                <a:cs typeface="Symbol"/>
              </a:rPr>
              <a:t>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 gl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orbit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p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2</a:t>
            </a:r>
            <a:r>
              <a:rPr dirty="0" sz="2000">
                <a:latin typeface="Franklin Gothic Book"/>
                <a:cs typeface="Franklin Gothic Book"/>
              </a:rPr>
              <a:t> 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 e 2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egami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1315">
                <a:latin typeface="Symbol"/>
                <a:cs typeface="Symbol"/>
              </a:rPr>
              <a:t>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5">
                <a:latin typeface="Franklin Gothic Book"/>
                <a:cs typeface="Franklin Gothic Book"/>
              </a:rPr>
              <a:t>gli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orbit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p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brida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437" y="1639563"/>
            <a:ext cx="1508760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r>
              <a:rPr dirty="0" baseline="-20833" sz="2400" spc="277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5">
                <a:latin typeface="Franklin Gothic Book"/>
                <a:cs typeface="Franklin Gothic Book"/>
              </a:rPr>
              <a:t>no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31945" y="1927208"/>
            <a:ext cx="2210435" cy="531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10">
                <a:latin typeface="Arial"/>
                <a:cs typeface="Arial"/>
              </a:rPr>
              <a:t>Lega</a:t>
            </a:r>
            <a:r>
              <a:rPr dirty="0" sz="1800">
                <a:latin typeface="Arial"/>
                <a:cs typeface="Arial"/>
              </a:rPr>
              <a:t>me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 spc="1530">
                <a:latin typeface="Symbol"/>
                <a:cs typeface="Symbol"/>
              </a:rPr>
              <a:t></a:t>
            </a:r>
            <a:endParaRPr sz="18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S</a:t>
            </a:r>
            <a:r>
              <a:rPr dirty="0" sz="1800" spc="-10">
                <a:latin typeface="Arial"/>
                <a:cs typeface="Arial"/>
              </a:rPr>
              <a:t>o</a:t>
            </a:r>
            <a:r>
              <a:rPr dirty="0" sz="1800">
                <a:latin typeface="Arial"/>
                <a:cs typeface="Arial"/>
              </a:rPr>
              <a:t>vra</a:t>
            </a:r>
            <a:r>
              <a:rPr dirty="0" sz="1800" spc="-10">
                <a:latin typeface="Arial"/>
                <a:cs typeface="Arial"/>
              </a:rPr>
              <a:t>p</a:t>
            </a:r>
            <a:r>
              <a:rPr dirty="0" sz="1800">
                <a:latin typeface="Arial"/>
                <a:cs typeface="Arial"/>
              </a:rPr>
              <a:t>p</a:t>
            </a:r>
            <a:r>
              <a:rPr dirty="0" sz="1800" spc="-10">
                <a:latin typeface="Arial"/>
                <a:cs typeface="Arial"/>
              </a:rPr>
              <a:t>o</a:t>
            </a:r>
            <a:r>
              <a:rPr dirty="0" sz="1800">
                <a:latin typeface="Arial"/>
                <a:cs typeface="Arial"/>
              </a:rPr>
              <a:t>siz</a:t>
            </a:r>
            <a:r>
              <a:rPr dirty="0" sz="1800" spc="-10">
                <a:latin typeface="Arial"/>
                <a:cs typeface="Arial"/>
              </a:rPr>
              <a:t>i</a:t>
            </a:r>
            <a:r>
              <a:rPr dirty="0" sz="1800">
                <a:latin typeface="Arial"/>
                <a:cs typeface="Arial"/>
              </a:rPr>
              <a:t>o</a:t>
            </a:r>
            <a:r>
              <a:rPr dirty="0" sz="1800" spc="-10">
                <a:latin typeface="Arial"/>
                <a:cs typeface="Arial"/>
              </a:rPr>
              <a:t>n</a:t>
            </a:r>
            <a:r>
              <a:rPr dirty="0" sz="1800">
                <a:latin typeface="Arial"/>
                <a:cs typeface="Arial"/>
              </a:rPr>
              <a:t>e</a:t>
            </a:r>
            <a:r>
              <a:rPr dirty="0" sz="1800" spc="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</a:t>
            </a:r>
            <a:r>
              <a:rPr dirty="0" sz="1800" spc="-5">
                <a:latin typeface="Arial"/>
                <a:cs typeface="Arial"/>
              </a:rPr>
              <a:t>p</a:t>
            </a:r>
            <a:r>
              <a:rPr dirty="0" sz="1800">
                <a:latin typeface="Arial"/>
                <a:cs typeface="Arial"/>
              </a:rPr>
              <a:t>-s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819900" y="1414272"/>
            <a:ext cx="2289175" cy="646430"/>
          </a:xfrm>
          <a:custGeom>
            <a:avLst/>
            <a:gdLst/>
            <a:ahLst/>
            <a:cxnLst/>
            <a:rect l="l" t="t" r="r" b="b"/>
            <a:pathLst>
              <a:path w="2289175" h="646430">
                <a:moveTo>
                  <a:pt x="0" y="646176"/>
                </a:moveTo>
                <a:lnTo>
                  <a:pt x="2289048" y="646176"/>
                </a:lnTo>
                <a:lnTo>
                  <a:pt x="2289048" y="0"/>
                </a:lnTo>
                <a:lnTo>
                  <a:pt x="0" y="0"/>
                </a:lnTo>
                <a:lnTo>
                  <a:pt x="0" y="64617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899275" y="1482831"/>
            <a:ext cx="2108200" cy="530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2 l</a:t>
            </a:r>
            <a:r>
              <a:rPr dirty="0" sz="1800" spc="-10">
                <a:latin typeface="Arial"/>
                <a:cs typeface="Arial"/>
              </a:rPr>
              <a:t>e</a:t>
            </a:r>
            <a:r>
              <a:rPr dirty="0" sz="1800">
                <a:latin typeface="Arial"/>
                <a:cs typeface="Arial"/>
              </a:rPr>
              <a:t>g</a:t>
            </a:r>
            <a:r>
              <a:rPr dirty="0" sz="1800" spc="-10">
                <a:latin typeface="Arial"/>
                <a:cs typeface="Arial"/>
              </a:rPr>
              <a:t>a</a:t>
            </a:r>
            <a:r>
              <a:rPr dirty="0" sz="1800">
                <a:latin typeface="Arial"/>
                <a:cs typeface="Arial"/>
              </a:rPr>
              <a:t>mi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 spc="1175">
                <a:latin typeface="Symbol"/>
                <a:cs typeface="Symbol"/>
              </a:rPr>
              <a:t></a:t>
            </a:r>
            <a:endParaRPr sz="18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S</a:t>
            </a:r>
            <a:r>
              <a:rPr dirty="0" sz="1800" spc="-10">
                <a:latin typeface="Arial"/>
                <a:cs typeface="Arial"/>
              </a:rPr>
              <a:t>o</a:t>
            </a:r>
            <a:r>
              <a:rPr dirty="0" sz="1800">
                <a:latin typeface="Arial"/>
                <a:cs typeface="Arial"/>
              </a:rPr>
              <a:t>vra</a:t>
            </a:r>
            <a:r>
              <a:rPr dirty="0" sz="1800" spc="-10">
                <a:latin typeface="Arial"/>
                <a:cs typeface="Arial"/>
              </a:rPr>
              <a:t>p</a:t>
            </a:r>
            <a:r>
              <a:rPr dirty="0" sz="1800">
                <a:latin typeface="Arial"/>
                <a:cs typeface="Arial"/>
              </a:rPr>
              <a:t>p</a:t>
            </a:r>
            <a:r>
              <a:rPr dirty="0" sz="1800" spc="-10">
                <a:latin typeface="Arial"/>
                <a:cs typeface="Arial"/>
              </a:rPr>
              <a:t>o</a:t>
            </a:r>
            <a:r>
              <a:rPr dirty="0" sz="1800">
                <a:latin typeface="Arial"/>
                <a:cs typeface="Arial"/>
              </a:rPr>
              <a:t>siz</a:t>
            </a:r>
            <a:r>
              <a:rPr dirty="0" sz="1800" spc="-10">
                <a:latin typeface="Arial"/>
                <a:cs typeface="Arial"/>
              </a:rPr>
              <a:t>i</a:t>
            </a:r>
            <a:r>
              <a:rPr dirty="0" sz="1800">
                <a:latin typeface="Arial"/>
                <a:cs typeface="Arial"/>
              </a:rPr>
              <a:t>o</a:t>
            </a:r>
            <a:r>
              <a:rPr dirty="0" sz="1800" spc="-10">
                <a:latin typeface="Arial"/>
                <a:cs typeface="Arial"/>
              </a:rPr>
              <a:t>n</a:t>
            </a:r>
            <a:r>
              <a:rPr dirty="0" sz="1800">
                <a:latin typeface="Arial"/>
                <a:cs typeface="Arial"/>
              </a:rPr>
              <a:t>e</a:t>
            </a:r>
            <a:r>
              <a:rPr dirty="0" sz="1800" spc="3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p</a:t>
            </a:r>
            <a:r>
              <a:rPr dirty="0" sz="1800">
                <a:latin typeface="Arial"/>
                <a:cs typeface="Arial"/>
              </a:rPr>
              <a:t>-p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6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CH</a:t>
            </a:r>
            <a:r>
              <a:rPr dirty="0" spc="-10"/>
              <a:t>I</a:t>
            </a:r>
            <a:r>
              <a:rPr dirty="0"/>
              <a:t>M</a:t>
            </a:r>
            <a:r>
              <a:rPr dirty="0" spc="-10"/>
              <a:t>I</a:t>
            </a:r>
            <a:r>
              <a:rPr dirty="0" spc="-5"/>
              <a:t>C</a:t>
            </a:r>
            <a:r>
              <a:rPr dirty="0"/>
              <a:t>A O</a:t>
            </a:r>
            <a:r>
              <a:rPr dirty="0" spc="5"/>
              <a:t>R</a:t>
            </a:r>
            <a:r>
              <a:rPr dirty="0" spc="-5"/>
              <a:t>GAN</a:t>
            </a:r>
            <a:r>
              <a:rPr dirty="0" spc="-10"/>
              <a:t>I</a:t>
            </a:r>
            <a:r>
              <a:rPr dirty="0" spc="-5"/>
              <a:t>CA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2910" y="1421645"/>
            <a:ext cx="8806815" cy="4420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ID</a:t>
            </a:r>
            <a:r>
              <a:rPr dirty="0" sz="2000" spc="-3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OC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RBU</a:t>
            </a:r>
            <a:r>
              <a:rPr dirty="0" sz="2000" spc="-1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3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 spc="-14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TI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G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6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ocarb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6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oma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4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ono</a:t>
            </a:r>
            <a:r>
              <a:rPr dirty="0" sz="2000" spc="5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 spc="-3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no</a:t>
            </a:r>
            <a:r>
              <a:rPr dirty="0" sz="2000" spc="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pi</a:t>
            </a:r>
            <a:r>
              <a:rPr dirty="0" sz="2000">
                <a:latin typeface="Franklin Gothic Book"/>
                <a:cs typeface="Franklin Gothic Book"/>
              </a:rPr>
              <a:t>ù</a:t>
            </a:r>
            <a:r>
              <a:rPr dirty="0" sz="2000" spc="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ane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li</a:t>
            </a:r>
            <a:r>
              <a:rPr dirty="0" sz="2000" spc="4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ut</a:t>
            </a:r>
            <a:r>
              <a:rPr dirty="0" sz="2000" spc="-10">
                <a:latin typeface="Franklin Gothic Book"/>
                <a:cs typeface="Franklin Gothic Book"/>
              </a:rPr>
              <a:t>tu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alm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im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li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be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ze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1600">
              <a:latin typeface="Times New Roman"/>
              <a:cs typeface="Times New Roman"/>
            </a:endParaRPr>
          </a:p>
          <a:p>
            <a:pPr marL="47625" marR="5064125">
              <a:lnSpc>
                <a:spcPct val="14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BENZEN</a:t>
            </a:r>
            <a:r>
              <a:rPr dirty="0" sz="2000">
                <a:latin typeface="Franklin Gothic Book"/>
                <a:cs typeface="Franklin Gothic Book"/>
              </a:rPr>
              <a:t>E (C</a:t>
            </a:r>
            <a:r>
              <a:rPr dirty="0" baseline="-21367" sz="1950" spc="15">
                <a:latin typeface="Franklin Gothic Book"/>
                <a:cs typeface="Franklin Gothic Book"/>
              </a:rPr>
              <a:t>6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baseline="-21367" sz="1950" spc="15">
                <a:latin typeface="Franklin Gothic Book"/>
                <a:cs typeface="Franklin Gothic Book"/>
              </a:rPr>
              <a:t>6</a:t>
            </a:r>
            <a:r>
              <a:rPr dirty="0" sz="2000" spc="-5">
                <a:latin typeface="Franklin Gothic Book"/>
                <a:cs typeface="Franklin Gothic Book"/>
              </a:rPr>
              <a:t>)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 leg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mi</a:t>
            </a:r>
            <a:r>
              <a:rPr dirty="0" sz="2000">
                <a:latin typeface="Franklin Gothic Book"/>
                <a:cs typeface="Franklin Gothic Book"/>
              </a:rPr>
              <a:t> carbo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-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carbo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sono</a:t>
            </a:r>
            <a:r>
              <a:rPr dirty="0" sz="2000">
                <a:latin typeface="Franklin Gothic Book"/>
                <a:cs typeface="Franklin Gothic Book"/>
              </a:rPr>
              <a:t> e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ui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enti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ed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h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>
                <a:latin typeface="Franklin Gothic Book"/>
                <a:cs typeface="Franklin Gothic Book"/>
              </a:rPr>
              <a:t> l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nghe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5">
                <a:latin typeface="Franklin Gothic Book"/>
                <a:cs typeface="Franklin Gothic Book"/>
              </a:rPr>
              <a:t>(e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 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ergi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)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erme</a:t>
            </a:r>
            <a:r>
              <a:rPr dirty="0" sz="2000" spc="-10">
                <a:latin typeface="Franklin Gothic Book"/>
                <a:cs typeface="Franklin Gothic Book"/>
              </a:rPr>
              <a:t>d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35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>
                <a:latin typeface="Franklin Gothic Book"/>
                <a:cs typeface="Franklin Gothic Book"/>
              </a:rPr>
              <a:t> se</a:t>
            </a:r>
            <a:r>
              <a:rPr dirty="0" sz="2000" spc="-2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>
                <a:latin typeface="Franklin Gothic Book"/>
                <a:cs typeface="Franklin Gothic Book"/>
              </a:rPr>
              <a:t> doppio.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88408" y="3133344"/>
            <a:ext cx="3887724" cy="23012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6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2023-05-25T15:46:33Z</dcterms:created>
  <dcterms:modified xsi:type="dcterms:W3CDTF">2023-05-25T15:46:33Z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2016-09-29T00:00:00Z</vt:filetime>
  </property>
  <property fmtid="{D5CDD505-2E9C-101B-9397-08002B2CF9AE}" pid="3" name="LastSaved">
    <vt:filetime>2023-05-25T00:00:00Z</vt:filetime>
  </property>
</Properties>
</file>