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0" y="1318253"/>
            <a:ext cx="8529319" cy="3569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jp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notesSlide" Target="../notesSlides/notesSlide11.xml"/><Relationship Id="rId6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image" Target="../media/image56.png"/><Relationship Id="rId10" Type="http://schemas.openxmlformats.org/officeDocument/2006/relationships/image" Target="../media/image57.png"/><Relationship Id="rId11" Type="http://schemas.openxmlformats.org/officeDocument/2006/relationships/image" Target="../media/image58.png"/><Relationship Id="rId12" Type="http://schemas.openxmlformats.org/officeDocument/2006/relationships/image" Target="../media/image59.png"/><Relationship Id="rId13" Type="http://schemas.openxmlformats.org/officeDocument/2006/relationships/image" Target="../media/image60.png"/><Relationship Id="rId14" Type="http://schemas.openxmlformats.org/officeDocument/2006/relationships/image" Target="../media/image61.png"/><Relationship Id="rId15" Type="http://schemas.openxmlformats.org/officeDocument/2006/relationships/image" Target="../media/image62.png"/><Relationship Id="rId16" Type="http://schemas.openxmlformats.org/officeDocument/2006/relationships/image" Target="../media/image63.png"/><Relationship Id="rId17" Type="http://schemas.openxmlformats.org/officeDocument/2006/relationships/image" Target="../media/image64.png"/><Relationship Id="rId18" Type="http://schemas.openxmlformats.org/officeDocument/2006/relationships/image" Target="../media/image65.png"/><Relationship Id="rId19" Type="http://schemas.openxmlformats.org/officeDocument/2006/relationships/image" Target="../media/image66.jpg"/><Relationship Id="rId20" Type="http://schemas.openxmlformats.org/officeDocument/2006/relationships/notesSlide" Target="../notesSlides/notesSlide12.xml"/><Relationship Id="rId21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image" Target="../media/image73.png"/><Relationship Id="rId9" Type="http://schemas.openxmlformats.org/officeDocument/2006/relationships/image" Target="../media/image74.png"/><Relationship Id="rId10" Type="http://schemas.openxmlformats.org/officeDocument/2006/relationships/image" Target="../media/image75.png"/><Relationship Id="rId11" Type="http://schemas.openxmlformats.org/officeDocument/2006/relationships/image" Target="../media/image76.png"/><Relationship Id="rId12" Type="http://schemas.openxmlformats.org/officeDocument/2006/relationships/image" Target="../media/image77.png"/><Relationship Id="rId13" Type="http://schemas.openxmlformats.org/officeDocument/2006/relationships/image" Target="../media/image78.png"/><Relationship Id="rId14" Type="http://schemas.openxmlformats.org/officeDocument/2006/relationships/image" Target="../media/image79.png"/><Relationship Id="rId15" Type="http://schemas.openxmlformats.org/officeDocument/2006/relationships/image" Target="../media/image80.png"/><Relationship Id="rId16" Type="http://schemas.openxmlformats.org/officeDocument/2006/relationships/image" Target="../media/image81.png"/><Relationship Id="rId17" Type="http://schemas.openxmlformats.org/officeDocument/2006/relationships/image" Target="../media/image82.png"/><Relationship Id="rId18" Type="http://schemas.openxmlformats.org/officeDocument/2006/relationships/image" Target="../media/image83.png"/><Relationship Id="rId19" Type="http://schemas.openxmlformats.org/officeDocument/2006/relationships/image" Target="../media/image84.png"/><Relationship Id="rId20" Type="http://schemas.openxmlformats.org/officeDocument/2006/relationships/image" Target="../media/image85.png"/><Relationship Id="rId21" Type="http://schemas.openxmlformats.org/officeDocument/2006/relationships/image" Target="../media/image86.png"/><Relationship Id="rId22" Type="http://schemas.openxmlformats.org/officeDocument/2006/relationships/image" Target="../media/image87.png"/><Relationship Id="rId23" Type="http://schemas.openxmlformats.org/officeDocument/2006/relationships/image" Target="../media/image88.png"/><Relationship Id="rId24" Type="http://schemas.openxmlformats.org/officeDocument/2006/relationships/image" Target="../media/image89.png"/><Relationship Id="rId25" Type="http://schemas.openxmlformats.org/officeDocument/2006/relationships/image" Target="../media/image90.png"/><Relationship Id="rId26" Type="http://schemas.openxmlformats.org/officeDocument/2006/relationships/image" Target="../media/image91.png"/><Relationship Id="rId27" Type="http://schemas.openxmlformats.org/officeDocument/2006/relationships/image" Target="../media/image92.png"/><Relationship Id="rId28" Type="http://schemas.openxmlformats.org/officeDocument/2006/relationships/image" Target="../media/image93.png"/><Relationship Id="rId29" Type="http://schemas.openxmlformats.org/officeDocument/2006/relationships/image" Target="../media/image94.png"/><Relationship Id="rId30" Type="http://schemas.openxmlformats.org/officeDocument/2006/relationships/image" Target="../media/image95.png"/><Relationship Id="rId31" Type="http://schemas.openxmlformats.org/officeDocument/2006/relationships/image" Target="../media/image96.png"/><Relationship Id="rId32" Type="http://schemas.openxmlformats.org/officeDocument/2006/relationships/image" Target="../media/image97.png"/><Relationship Id="rId33" Type="http://schemas.openxmlformats.org/officeDocument/2006/relationships/image" Target="../media/image98.png"/><Relationship Id="rId34" Type="http://schemas.openxmlformats.org/officeDocument/2006/relationships/image" Target="../media/image99.png"/><Relationship Id="rId35" Type="http://schemas.openxmlformats.org/officeDocument/2006/relationships/image" Target="../media/image100.png"/><Relationship Id="rId36" Type="http://schemas.openxmlformats.org/officeDocument/2006/relationships/image" Target="../media/image101.png"/><Relationship Id="rId37" Type="http://schemas.openxmlformats.org/officeDocument/2006/relationships/image" Target="../media/image102.png"/><Relationship Id="rId38" Type="http://schemas.openxmlformats.org/officeDocument/2006/relationships/image" Target="../media/image103.png"/><Relationship Id="rId39" Type="http://schemas.openxmlformats.org/officeDocument/2006/relationships/notesSlide" Target="../notesSlides/notesSlide13.xml"/><Relationship Id="rId40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4.jpg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5.jpg"/><Relationship Id="rId3" Type="http://schemas.openxmlformats.org/officeDocument/2006/relationships/image" Target="../media/image106.jpg"/><Relationship Id="rId4" Type="http://schemas.openxmlformats.org/officeDocument/2006/relationships/notesSlide" Target="../notesSlides/notesSlide15.xml"/><Relationship Id="rId5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7.png"/><Relationship Id="rId3" Type="http://schemas.openxmlformats.org/officeDocument/2006/relationships/notesSlide" Target="../notesSlides/notesSlide16.xml"/><Relationship Id="rId4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8.png"/><Relationship Id="rId3" Type="http://schemas.openxmlformats.org/officeDocument/2006/relationships/notesSlide" Target="../notesSlides/notesSlide17.xml"/><Relationship Id="rId4" Type="http://schemas.openxmlformats.org/officeDocument/2006/relationships/slide" Target="slide1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png"/><Relationship Id="rId16" Type="http://schemas.openxmlformats.org/officeDocument/2006/relationships/image" Target="../media/image20.png"/><Relationship Id="rId17" Type="http://schemas.openxmlformats.org/officeDocument/2006/relationships/image" Target="../media/image21.png"/><Relationship Id="rId18" Type="http://schemas.openxmlformats.org/officeDocument/2006/relationships/image" Target="../media/image22.png"/><Relationship Id="rId19" Type="http://schemas.openxmlformats.org/officeDocument/2006/relationships/image" Target="../media/image23.png"/><Relationship Id="rId20" Type="http://schemas.openxmlformats.org/officeDocument/2006/relationships/image" Target="../media/image24.png"/><Relationship Id="rId21" Type="http://schemas.openxmlformats.org/officeDocument/2006/relationships/image" Target="../media/image25.png"/><Relationship Id="rId22" Type="http://schemas.openxmlformats.org/officeDocument/2006/relationships/image" Target="../media/image26.png"/><Relationship Id="rId23" Type="http://schemas.openxmlformats.org/officeDocument/2006/relationships/image" Target="../media/image27.png"/><Relationship Id="rId24" Type="http://schemas.openxmlformats.org/officeDocument/2006/relationships/image" Target="../media/image28.png"/><Relationship Id="rId25" Type="http://schemas.openxmlformats.org/officeDocument/2006/relationships/image" Target="../media/image29.png"/><Relationship Id="rId26" Type="http://schemas.openxmlformats.org/officeDocument/2006/relationships/image" Target="../media/image30.png"/><Relationship Id="rId27" Type="http://schemas.openxmlformats.org/officeDocument/2006/relationships/notesSlide" Target="../notesSlides/notesSlide2.xml"/><Relationship Id="rId28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jpg"/><Relationship Id="rId6" Type="http://schemas.openxmlformats.org/officeDocument/2006/relationships/notesSlide" Target="../notesSlides/notesSlide3.xml"/><Relationship Id="rId7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jpg"/><Relationship Id="rId6" Type="http://schemas.openxmlformats.org/officeDocument/2006/relationships/notesSlide" Target="../notesSlides/notesSlide5.xml"/><Relationship Id="rId7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jp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jpg"/><Relationship Id="rId4" Type="http://schemas.openxmlformats.org/officeDocument/2006/relationships/image" Target="../media/image42.jpg"/><Relationship Id="rId5" Type="http://schemas.openxmlformats.org/officeDocument/2006/relationships/notesSlide" Target="../notesSlides/notesSlide7.xml"/><Relationship Id="rId6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jp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jp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69411" y="4061852"/>
            <a:ext cx="3108960" cy="1271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32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im</a:t>
            </a:r>
            <a:r>
              <a:rPr dirty="0" sz="3200" spc="5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endParaRPr sz="32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  <a:spcBef>
                <a:spcPts val="2760"/>
              </a:spcBef>
            </a:pP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Ch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imica</a:t>
            </a:r>
            <a:r>
              <a:rPr dirty="0" sz="32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32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32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gan</a:t>
            </a:r>
            <a:r>
              <a:rPr dirty="0" sz="32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/>
          <p:nvPr/>
        </p:nvSpPr>
        <p:spPr>
          <a:xfrm>
            <a:off x="2116835" y="1341119"/>
            <a:ext cx="4512564" cy="3744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0200" y="1495045"/>
            <a:ext cx="127000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BENZEN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731" y="2259536"/>
            <a:ext cx="1795145" cy="260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6 C i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>
                <a:latin typeface="Arial"/>
                <a:cs typeface="Arial"/>
              </a:rPr>
              <a:t>ri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ati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5">
                <a:latin typeface="Arial"/>
                <a:cs typeface="Arial"/>
              </a:rPr>
              <a:t>p</a:t>
            </a:r>
            <a:r>
              <a:rPr dirty="0" baseline="25462" sz="1800">
                <a:latin typeface="Arial"/>
                <a:cs typeface="Arial"/>
              </a:rPr>
              <a:t>2 </a:t>
            </a:r>
            <a:r>
              <a:rPr dirty="0" baseline="25462" sz="1800" spc="-240">
                <a:latin typeface="Arial"/>
                <a:cs typeface="Arial"/>
              </a:rPr>
              <a:t> </a:t>
            </a:r>
            <a:r>
              <a:rPr dirty="0" sz="1800">
                <a:latin typeface="Wingdings"/>
                <a:cs typeface="Wingdings"/>
              </a:rPr>
              <a:t>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5998" y="2345415"/>
            <a:ext cx="2230120" cy="256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Wingdings"/>
                <a:cs typeface="Wingdings"/>
              </a:rPr>
              <a:t>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>
                <a:latin typeface="Arial"/>
                <a:cs typeface="Arial"/>
              </a:rPr>
              <a:t>6 le</a:t>
            </a:r>
            <a:r>
              <a:rPr dirty="0" sz="1800" spc="-10">
                <a:latin typeface="Arial"/>
                <a:cs typeface="Arial"/>
              </a:rPr>
              <a:t>g</a:t>
            </a:r>
            <a:r>
              <a:rPr dirty="0" sz="1800">
                <a:latin typeface="Arial"/>
                <a:cs typeface="Arial"/>
              </a:rPr>
              <a:t>ami </a:t>
            </a:r>
            <a:r>
              <a:rPr dirty="0" sz="1800" spc="1530">
                <a:latin typeface="Symbol"/>
                <a:cs typeface="Symbol"/>
              </a:rPr>
              <a:t>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sz="1800">
                <a:latin typeface="Arial"/>
                <a:cs typeface="Arial"/>
              </a:rPr>
              <a:t>con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6 H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036" y="3789488"/>
            <a:ext cx="1557655" cy="529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6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>
                <a:latin typeface="Arial"/>
                <a:cs typeface="Arial"/>
              </a:rPr>
              <a:t>it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li </a:t>
            </a:r>
            <a:r>
              <a:rPr dirty="0" sz="1800" spc="-10">
                <a:latin typeface="Arial"/>
                <a:cs typeface="Arial"/>
              </a:rPr>
              <a:t>2</a:t>
            </a:r>
            <a:r>
              <a:rPr dirty="0" sz="1800"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320165" algn="l"/>
              </a:tabLst>
            </a:pP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>
                <a:latin typeface="Arial"/>
                <a:cs typeface="Arial"/>
              </a:rPr>
              <a:t>ri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ati	</a:t>
            </a:r>
            <a:r>
              <a:rPr dirty="0" sz="1800">
                <a:latin typeface="Wingdings"/>
                <a:cs typeface="Wingdings"/>
              </a:rPr>
              <a:t>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9927" y="3860220"/>
            <a:ext cx="2021205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9565" marR="5080" indent="-317500">
              <a:lnSpc>
                <a:spcPct val="100000"/>
              </a:lnSpc>
            </a:pPr>
            <a:r>
              <a:rPr dirty="0" sz="1800">
                <a:latin typeface="Wingdings"/>
                <a:cs typeface="Wingdings"/>
              </a:rPr>
              <a:t>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ca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izz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zi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ne</a:t>
            </a:r>
            <a:r>
              <a:rPr dirty="0" sz="1800">
                <a:latin typeface="Arial"/>
                <a:cs typeface="Arial"/>
              </a:rPr>
              <a:t> d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</a:t>
            </a:r>
            <a:r>
              <a:rPr dirty="0" baseline="24305" sz="2400" spc="-15">
                <a:latin typeface="Arial"/>
                <a:cs typeface="Arial"/>
              </a:rPr>
              <a:t>-</a:t>
            </a:r>
            <a:r>
              <a:rPr dirty="0" baseline="24305" sz="2400" spc="82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2p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23158" y="4991872"/>
            <a:ext cx="286448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Franklin Gothic Book"/>
                <a:cs typeface="Franklin Gothic Book"/>
              </a:rPr>
              <a:t>M</a:t>
            </a:r>
            <a:r>
              <a:rPr dirty="0" sz="800">
                <a:latin typeface="Franklin Gothic Book"/>
                <a:cs typeface="Franklin Gothic Book"/>
              </a:rPr>
              <a:t>od.</a:t>
            </a:r>
            <a:r>
              <a:rPr dirty="0" sz="800" spc="-20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da</a:t>
            </a:r>
            <a:r>
              <a:rPr dirty="0" sz="800" spc="-5">
                <a:latin typeface="Franklin Gothic Book"/>
                <a:cs typeface="Franklin Gothic Book"/>
              </a:rPr>
              <a:t> S</a:t>
            </a:r>
            <a:r>
              <a:rPr dirty="0" sz="800" spc="-10">
                <a:latin typeface="Franklin Gothic Book"/>
                <a:cs typeface="Franklin Gothic Book"/>
              </a:rPr>
              <a:t>a</a:t>
            </a:r>
            <a:r>
              <a:rPr dirty="0" sz="800" spc="-5">
                <a:latin typeface="Franklin Gothic Book"/>
                <a:cs typeface="Franklin Gothic Book"/>
              </a:rPr>
              <a:t>n</a:t>
            </a:r>
            <a:r>
              <a:rPr dirty="0" sz="800">
                <a:latin typeface="Franklin Gothic Book"/>
                <a:cs typeface="Franklin Gothic Book"/>
              </a:rPr>
              <a:t>t</a:t>
            </a:r>
            <a:r>
              <a:rPr dirty="0" sz="800" spc="-10">
                <a:latin typeface="Franklin Gothic Book"/>
                <a:cs typeface="Franklin Gothic Book"/>
              </a:rPr>
              <a:t>a</a:t>
            </a:r>
            <a:r>
              <a:rPr dirty="0" sz="800" spc="-5">
                <a:latin typeface="Franklin Gothic Book"/>
                <a:cs typeface="Franklin Gothic Book"/>
              </a:rPr>
              <a:t>ni</a:t>
            </a:r>
            <a:r>
              <a:rPr dirty="0" sz="800">
                <a:latin typeface="Franklin Gothic Book"/>
                <a:cs typeface="Franklin Gothic Book"/>
              </a:rPr>
              <a:t>e</a:t>
            </a:r>
            <a:r>
              <a:rPr dirty="0" sz="800" spc="-5">
                <a:latin typeface="Franklin Gothic Book"/>
                <a:cs typeface="Franklin Gothic Book"/>
              </a:rPr>
              <a:t>ll</a:t>
            </a:r>
            <a:r>
              <a:rPr dirty="0" sz="800">
                <a:latin typeface="Franklin Gothic Book"/>
                <a:cs typeface="Franklin Gothic Book"/>
              </a:rPr>
              <a:t>o</a:t>
            </a:r>
            <a:r>
              <a:rPr dirty="0" sz="800" spc="15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et</a:t>
            </a:r>
            <a:r>
              <a:rPr dirty="0" sz="800" spc="-5">
                <a:latin typeface="Franklin Gothic Book"/>
                <a:cs typeface="Franklin Gothic Book"/>
              </a:rPr>
              <a:t> </a:t>
            </a:r>
            <a:r>
              <a:rPr dirty="0" sz="800" spc="-10">
                <a:latin typeface="Franklin Gothic Book"/>
                <a:cs typeface="Franklin Gothic Book"/>
              </a:rPr>
              <a:t>a</a:t>
            </a:r>
            <a:r>
              <a:rPr dirty="0" sz="800" spc="-5">
                <a:latin typeface="Franklin Gothic Book"/>
                <a:cs typeface="Franklin Gothic Book"/>
              </a:rPr>
              <a:t>l</a:t>
            </a:r>
            <a:r>
              <a:rPr dirty="0" sz="800">
                <a:latin typeface="Franklin Gothic Book"/>
                <a:cs typeface="Franklin Gothic Book"/>
              </a:rPr>
              <a:t>.</a:t>
            </a:r>
            <a:r>
              <a:rPr dirty="0" sz="800" spc="5">
                <a:latin typeface="Franklin Gothic Book"/>
                <a:cs typeface="Franklin Gothic Book"/>
              </a:rPr>
              <a:t> </a:t>
            </a:r>
            <a:r>
              <a:rPr dirty="0" sz="800" spc="-10">
                <a:latin typeface="Franklin Gothic Book"/>
                <a:cs typeface="Franklin Gothic Book"/>
              </a:rPr>
              <a:t>P</a:t>
            </a:r>
            <a:r>
              <a:rPr dirty="0" sz="800">
                <a:latin typeface="Franklin Gothic Book"/>
                <a:cs typeface="Franklin Gothic Book"/>
              </a:rPr>
              <a:t>r</a:t>
            </a:r>
            <a:r>
              <a:rPr dirty="0" sz="800" spc="-10">
                <a:latin typeface="Franklin Gothic Book"/>
                <a:cs typeface="Franklin Gothic Book"/>
              </a:rPr>
              <a:t>i</a:t>
            </a:r>
            <a:r>
              <a:rPr dirty="0" sz="800" spc="-5">
                <a:latin typeface="Franklin Gothic Book"/>
                <a:cs typeface="Franklin Gothic Book"/>
              </a:rPr>
              <a:t>nci</a:t>
            </a:r>
            <a:r>
              <a:rPr dirty="0" sz="800">
                <a:latin typeface="Franklin Gothic Book"/>
                <a:cs typeface="Franklin Gothic Book"/>
              </a:rPr>
              <a:t>pi</a:t>
            </a:r>
            <a:r>
              <a:rPr dirty="0" sz="800" spc="20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di</a:t>
            </a:r>
            <a:r>
              <a:rPr dirty="0" sz="800" spc="-5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Ch</a:t>
            </a:r>
            <a:r>
              <a:rPr dirty="0" sz="800" spc="-10">
                <a:latin typeface="Franklin Gothic Book"/>
                <a:cs typeface="Franklin Gothic Book"/>
              </a:rPr>
              <a:t>i</a:t>
            </a:r>
            <a:r>
              <a:rPr dirty="0" sz="800">
                <a:latin typeface="Franklin Gothic Book"/>
                <a:cs typeface="Franklin Gothic Book"/>
              </a:rPr>
              <a:t>m</a:t>
            </a:r>
            <a:r>
              <a:rPr dirty="0" sz="800" spc="-5">
                <a:latin typeface="Franklin Gothic Book"/>
                <a:cs typeface="Franklin Gothic Book"/>
              </a:rPr>
              <a:t>ic</a:t>
            </a:r>
            <a:r>
              <a:rPr dirty="0" sz="800">
                <a:latin typeface="Franklin Gothic Book"/>
                <a:cs typeface="Franklin Gothic Book"/>
              </a:rPr>
              <a:t>a</a:t>
            </a:r>
            <a:r>
              <a:rPr dirty="0" sz="800" spc="10">
                <a:latin typeface="Franklin Gothic Book"/>
                <a:cs typeface="Franklin Gothic Book"/>
              </a:rPr>
              <a:t> </a:t>
            </a:r>
            <a:r>
              <a:rPr dirty="0" sz="800" spc="-5">
                <a:latin typeface="Franklin Gothic Book"/>
                <a:cs typeface="Franklin Gothic Book"/>
              </a:rPr>
              <a:t>gener</a:t>
            </a:r>
            <a:r>
              <a:rPr dirty="0" sz="800" spc="-10">
                <a:latin typeface="Franklin Gothic Book"/>
                <a:cs typeface="Franklin Gothic Book"/>
              </a:rPr>
              <a:t>a</a:t>
            </a:r>
            <a:r>
              <a:rPr dirty="0" sz="800" spc="-5">
                <a:latin typeface="Franklin Gothic Book"/>
                <a:cs typeface="Franklin Gothic Book"/>
              </a:rPr>
              <a:t>l</a:t>
            </a:r>
            <a:r>
              <a:rPr dirty="0" sz="800">
                <a:latin typeface="Franklin Gothic Book"/>
                <a:cs typeface="Franklin Gothic Book"/>
              </a:rPr>
              <a:t>e</a:t>
            </a:r>
            <a:r>
              <a:rPr dirty="0" sz="800" spc="-20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ed</a:t>
            </a:r>
            <a:r>
              <a:rPr dirty="0" sz="800" spc="-10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org</a:t>
            </a:r>
            <a:r>
              <a:rPr dirty="0" sz="800" spc="-5">
                <a:latin typeface="Franklin Gothic Book"/>
                <a:cs typeface="Franklin Gothic Book"/>
              </a:rPr>
              <a:t>anic</a:t>
            </a:r>
            <a:r>
              <a:rPr dirty="0" sz="800">
                <a:latin typeface="Franklin Gothic Book"/>
                <a:cs typeface="Franklin Gothic Book"/>
              </a:rPr>
              <a:t>a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285744"/>
            <a:ext cx="4619244" cy="1799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82367" y="3962400"/>
            <a:ext cx="1214755" cy="454659"/>
          </a:xfrm>
          <a:custGeom>
            <a:avLst/>
            <a:gdLst/>
            <a:ahLst/>
            <a:cxnLst/>
            <a:rect l="l" t="t" r="r" b="b"/>
            <a:pathLst>
              <a:path w="1214754" h="454660">
                <a:moveTo>
                  <a:pt x="272542" y="0"/>
                </a:moveTo>
                <a:lnTo>
                  <a:pt x="0" y="227075"/>
                </a:lnTo>
                <a:lnTo>
                  <a:pt x="272542" y="454151"/>
                </a:lnTo>
                <a:lnTo>
                  <a:pt x="272542" y="340613"/>
                </a:lnTo>
                <a:lnTo>
                  <a:pt x="1078357" y="340613"/>
                </a:lnTo>
                <a:lnTo>
                  <a:pt x="1214628" y="227075"/>
                </a:lnTo>
                <a:lnTo>
                  <a:pt x="1078357" y="113537"/>
                </a:lnTo>
                <a:lnTo>
                  <a:pt x="272542" y="113537"/>
                </a:lnTo>
                <a:lnTo>
                  <a:pt x="272542" y="0"/>
                </a:lnTo>
                <a:close/>
              </a:path>
              <a:path w="1214754" h="454660">
                <a:moveTo>
                  <a:pt x="1078357" y="340613"/>
                </a:moveTo>
                <a:lnTo>
                  <a:pt x="942086" y="340613"/>
                </a:lnTo>
                <a:lnTo>
                  <a:pt x="942086" y="454151"/>
                </a:lnTo>
                <a:lnTo>
                  <a:pt x="1078357" y="340613"/>
                </a:lnTo>
                <a:close/>
              </a:path>
              <a:path w="1214754" h="454660">
                <a:moveTo>
                  <a:pt x="942086" y="0"/>
                </a:moveTo>
                <a:lnTo>
                  <a:pt x="942086" y="113537"/>
                </a:lnTo>
                <a:lnTo>
                  <a:pt x="1078357" y="113537"/>
                </a:lnTo>
                <a:lnTo>
                  <a:pt x="9420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82367" y="3962400"/>
            <a:ext cx="1214755" cy="454659"/>
          </a:xfrm>
          <a:custGeom>
            <a:avLst/>
            <a:gdLst/>
            <a:ahLst/>
            <a:cxnLst/>
            <a:rect l="l" t="t" r="r" b="b"/>
            <a:pathLst>
              <a:path w="1214754" h="454660">
                <a:moveTo>
                  <a:pt x="0" y="227075"/>
                </a:moveTo>
                <a:lnTo>
                  <a:pt x="272542" y="0"/>
                </a:lnTo>
                <a:lnTo>
                  <a:pt x="272542" y="113537"/>
                </a:lnTo>
                <a:lnTo>
                  <a:pt x="942086" y="113537"/>
                </a:lnTo>
                <a:lnTo>
                  <a:pt x="942086" y="0"/>
                </a:lnTo>
                <a:lnTo>
                  <a:pt x="1214628" y="227075"/>
                </a:lnTo>
                <a:lnTo>
                  <a:pt x="942086" y="454151"/>
                </a:lnTo>
                <a:lnTo>
                  <a:pt x="942086" y="340613"/>
                </a:lnTo>
                <a:lnTo>
                  <a:pt x="272542" y="340613"/>
                </a:lnTo>
                <a:lnTo>
                  <a:pt x="272542" y="454151"/>
                </a:lnTo>
                <a:lnTo>
                  <a:pt x="0" y="22707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83096" y="3651503"/>
            <a:ext cx="1054607" cy="1133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530467" y="3675760"/>
            <a:ext cx="960119" cy="1038860"/>
          </a:xfrm>
          <a:custGeom>
            <a:avLst/>
            <a:gdLst/>
            <a:ahLst/>
            <a:cxnLst/>
            <a:rect l="l" t="t" r="r" b="b"/>
            <a:pathLst>
              <a:path w="960120" h="1038860">
                <a:moveTo>
                  <a:pt x="61340" y="238378"/>
                </a:moveTo>
                <a:lnTo>
                  <a:pt x="0" y="717550"/>
                </a:lnTo>
                <a:lnTo>
                  <a:pt x="478408" y="1038478"/>
                </a:lnTo>
                <a:lnTo>
                  <a:pt x="898525" y="800100"/>
                </a:lnTo>
                <a:lnTo>
                  <a:pt x="959865" y="320928"/>
                </a:lnTo>
                <a:lnTo>
                  <a:pt x="481456" y="0"/>
                </a:lnTo>
                <a:lnTo>
                  <a:pt x="61340" y="23837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640068" y="3846576"/>
            <a:ext cx="737616" cy="740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87129" y="3870598"/>
            <a:ext cx="643255" cy="645795"/>
          </a:xfrm>
          <a:custGeom>
            <a:avLst/>
            <a:gdLst/>
            <a:ahLst/>
            <a:cxnLst/>
            <a:rect l="l" t="t" r="r" b="b"/>
            <a:pathLst>
              <a:path w="643254" h="645795">
                <a:moveTo>
                  <a:pt x="55300" y="144252"/>
                </a:moveTo>
                <a:lnTo>
                  <a:pt x="29500" y="190230"/>
                </a:lnTo>
                <a:lnTo>
                  <a:pt x="11800" y="238396"/>
                </a:lnTo>
                <a:lnTo>
                  <a:pt x="2025" y="287828"/>
                </a:lnTo>
                <a:lnTo>
                  <a:pt x="0" y="337605"/>
                </a:lnTo>
                <a:lnTo>
                  <a:pt x="1838" y="362335"/>
                </a:lnTo>
                <a:lnTo>
                  <a:pt x="11108" y="410903"/>
                </a:lnTo>
                <a:lnTo>
                  <a:pt x="27689" y="457513"/>
                </a:lnTo>
                <a:lnTo>
                  <a:pt x="51407" y="501243"/>
                </a:lnTo>
                <a:lnTo>
                  <a:pt x="82085" y="541173"/>
                </a:lnTo>
                <a:lnTo>
                  <a:pt x="119550" y="576382"/>
                </a:lnTo>
                <a:lnTo>
                  <a:pt x="163208" y="605671"/>
                </a:lnTo>
                <a:lnTo>
                  <a:pt x="210001" y="626993"/>
                </a:lnTo>
                <a:lnTo>
                  <a:pt x="258586" y="640251"/>
                </a:lnTo>
                <a:lnTo>
                  <a:pt x="308045" y="645629"/>
                </a:lnTo>
                <a:lnTo>
                  <a:pt x="332816" y="645422"/>
                </a:lnTo>
                <a:lnTo>
                  <a:pt x="381865" y="639330"/>
                </a:lnTo>
                <a:lnTo>
                  <a:pt x="429493" y="625824"/>
                </a:lnTo>
                <a:lnTo>
                  <a:pt x="474782" y="605090"/>
                </a:lnTo>
                <a:lnTo>
                  <a:pt x="516813" y="577313"/>
                </a:lnTo>
                <a:lnTo>
                  <a:pt x="554669" y="542680"/>
                </a:lnTo>
                <a:lnTo>
                  <a:pt x="587430" y="501376"/>
                </a:lnTo>
                <a:lnTo>
                  <a:pt x="613230" y="455398"/>
                </a:lnTo>
                <a:lnTo>
                  <a:pt x="630930" y="407233"/>
                </a:lnTo>
                <a:lnTo>
                  <a:pt x="640706" y="357801"/>
                </a:lnTo>
                <a:lnTo>
                  <a:pt x="642731" y="308023"/>
                </a:lnTo>
                <a:lnTo>
                  <a:pt x="640893" y="283293"/>
                </a:lnTo>
                <a:lnTo>
                  <a:pt x="631623" y="234726"/>
                </a:lnTo>
                <a:lnTo>
                  <a:pt x="615041" y="188116"/>
                </a:lnTo>
                <a:lnTo>
                  <a:pt x="591324" y="144385"/>
                </a:lnTo>
                <a:lnTo>
                  <a:pt x="560645" y="104455"/>
                </a:lnTo>
                <a:lnTo>
                  <a:pt x="523181" y="69247"/>
                </a:lnTo>
                <a:lnTo>
                  <a:pt x="479540" y="39958"/>
                </a:lnTo>
                <a:lnTo>
                  <a:pt x="432771" y="18635"/>
                </a:lnTo>
                <a:lnTo>
                  <a:pt x="384199" y="5378"/>
                </a:lnTo>
                <a:lnTo>
                  <a:pt x="334742" y="0"/>
                </a:lnTo>
                <a:lnTo>
                  <a:pt x="309970" y="207"/>
                </a:lnTo>
                <a:lnTo>
                  <a:pt x="260913" y="6299"/>
                </a:lnTo>
                <a:lnTo>
                  <a:pt x="213274" y="19805"/>
                </a:lnTo>
                <a:lnTo>
                  <a:pt x="167973" y="40539"/>
                </a:lnTo>
                <a:lnTo>
                  <a:pt x="125930" y="68315"/>
                </a:lnTo>
                <a:lnTo>
                  <a:pt x="88065" y="102949"/>
                </a:lnTo>
                <a:lnTo>
                  <a:pt x="55300" y="14425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3319" y="1495045"/>
            <a:ext cx="8745855" cy="1225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953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BENZEN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4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inir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5">
                <a:latin typeface="Franklin Gothic Book"/>
                <a:cs typeface="Franklin Gothic Book"/>
              </a:rPr>
              <a:t> be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ze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ocare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co</a:t>
            </a:r>
            <a:r>
              <a:rPr dirty="0" sz="2000" spc="5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-10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50">
                <a:solidFill>
                  <a:srgbClr val="FF3300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2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di</a:t>
            </a:r>
            <a:r>
              <a:rPr dirty="0" sz="2000" spc="-5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ri</a:t>
            </a:r>
            <a:r>
              <a:rPr dirty="0" sz="2000" spc="-15">
                <a:solidFill>
                  <a:srgbClr val="FF3300"/>
                </a:solidFill>
                <a:latin typeface="Franklin Gothic Book"/>
                <a:cs typeface="Franklin Gothic Book"/>
              </a:rPr>
              <a:t>s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5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FF3300"/>
                </a:solidFill>
                <a:latin typeface="Franklin Gothic Book"/>
                <a:cs typeface="Franklin Gothic Book"/>
              </a:rPr>
              <a:t>anz</a:t>
            </a:r>
            <a:r>
              <a:rPr dirty="0" sz="2000" spc="5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>
                <a:latin typeface="Franklin Gothic Book"/>
                <a:cs typeface="Franklin Gothic Book"/>
              </a:rPr>
              <a:t>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derando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ze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come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l'i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ri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anza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due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lim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1258569" y="5376476"/>
            <a:ext cx="29190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anza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91709" y="5376476"/>
            <a:ext cx="2966085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3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ze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>
                <a:latin typeface="Franklin Gothic Book"/>
                <a:cs typeface="Franklin Gothic Book"/>
              </a:rPr>
              <a:t> ra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nu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6</a:t>
            </a:r>
            <a:r>
              <a:rPr dirty="0" sz="2000">
                <a:latin typeface="Franklin Gothic Book"/>
                <a:cs typeface="Franklin Gothic Book"/>
              </a:rPr>
              <a:t>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deloca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izzati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1321936"/>
            <a:ext cx="7717790" cy="1774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ISOME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IA</a:t>
            </a:r>
            <a:endParaRPr sz="2400">
              <a:latin typeface="Franklin Gothic Book"/>
              <a:cs typeface="Franklin Gothic Book"/>
            </a:endParaRPr>
          </a:p>
          <a:p>
            <a:pPr marL="12700" marR="5080">
              <a:lnSpc>
                <a:spcPts val="3600"/>
              </a:lnSpc>
              <a:spcBef>
                <a:spcPts val="220"/>
              </a:spcBef>
            </a:pPr>
            <a:r>
              <a:rPr dirty="0" sz="2000">
                <a:latin typeface="Franklin Gothic Book"/>
                <a:cs typeface="Franklin Gothic Book"/>
              </a:rPr>
              <a:t>L'i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omeria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e'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cui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se condiv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brut</a:t>
            </a:r>
            <a:r>
              <a:rPr dirty="0" sz="2000">
                <a:latin typeface="Franklin Gothic Book"/>
                <a:cs typeface="Franklin Gothic Book"/>
              </a:rPr>
              <a:t>a mentre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omeri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opr</a:t>
            </a:r>
            <a:r>
              <a:rPr dirty="0" sz="2000" spc="-15">
                <a:latin typeface="Franklin Gothic Book"/>
                <a:cs typeface="Franklin Gothic Book"/>
              </a:rPr>
              <a:t>ie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o-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ich</a:t>
            </a:r>
            <a:r>
              <a:rPr dirty="0" sz="2000">
                <a:latin typeface="Franklin Gothic Book"/>
                <a:cs typeface="Franklin Gothic Book"/>
              </a:rPr>
              <a:t>e di</a:t>
            </a:r>
            <a:r>
              <a:rPr dirty="0" sz="2000" spc="-5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70347" y="4056888"/>
            <a:ext cx="344424" cy="111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13782" y="4092702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 h="0">
                <a:moveTo>
                  <a:pt x="0" y="0"/>
                </a:moveTo>
                <a:lnTo>
                  <a:pt x="244855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32503" y="4056888"/>
            <a:ext cx="344424" cy="111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75938" y="409498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 h="0">
                <a:moveTo>
                  <a:pt x="0" y="0"/>
                </a:moveTo>
                <a:lnTo>
                  <a:pt x="254000" y="0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09771" y="4056888"/>
            <a:ext cx="344424" cy="111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53205" y="4092702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 h="0">
                <a:moveTo>
                  <a:pt x="0" y="0"/>
                </a:moveTo>
                <a:lnTo>
                  <a:pt x="24485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99915" y="4195571"/>
            <a:ext cx="111251" cy="3779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55541" y="4231385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940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99915" y="3617976"/>
            <a:ext cx="111251" cy="3779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55541" y="3653790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940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65903" y="4061459"/>
            <a:ext cx="344424" cy="1112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09338" y="4097273"/>
            <a:ext cx="245110" cy="0"/>
          </a:xfrm>
          <a:custGeom>
            <a:avLst/>
            <a:gdLst/>
            <a:ahLst/>
            <a:cxnLst/>
            <a:rect l="l" t="t" r="r" b="b"/>
            <a:pathLst>
              <a:path w="245110" h="0">
                <a:moveTo>
                  <a:pt x="0" y="0"/>
                </a:moveTo>
                <a:lnTo>
                  <a:pt x="24485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41647" y="4061459"/>
            <a:ext cx="344424" cy="1112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33315" y="4201667"/>
            <a:ext cx="111251" cy="3779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88941" y="4237482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940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33315" y="3624071"/>
            <a:ext cx="111251" cy="3779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88941" y="3659885"/>
            <a:ext cx="0" cy="279400"/>
          </a:xfrm>
          <a:custGeom>
            <a:avLst/>
            <a:gdLst/>
            <a:ahLst/>
            <a:cxnLst/>
            <a:rect l="l" t="t" r="r" b="b"/>
            <a:pathLst>
              <a:path w="0" h="279400">
                <a:moveTo>
                  <a:pt x="0" y="279400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300221" y="3368960"/>
            <a:ext cx="131699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1020">
              <a:lnSpc>
                <a:spcPct val="100000"/>
              </a:lnSpc>
              <a:tabLst>
                <a:tab pos="1083310" algn="l"/>
              </a:tabLst>
            </a:pPr>
            <a:r>
              <a:rPr dirty="0" sz="2400">
                <a:latin typeface="Arial"/>
                <a:cs typeface="Arial"/>
              </a:rPr>
              <a:t>H	</a:t>
            </a: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  <a:tabLst>
                <a:tab pos="539750" algn="l"/>
                <a:tab pos="1072515" algn="l"/>
              </a:tabLst>
            </a:pPr>
            <a:r>
              <a:rPr dirty="0" sz="2400">
                <a:latin typeface="Arial"/>
                <a:cs typeface="Arial"/>
              </a:rPr>
              <a:t>H	</a:t>
            </a:r>
            <a:r>
              <a:rPr dirty="0" baseline="2314" sz="3600">
                <a:latin typeface="Arial"/>
                <a:cs typeface="Arial"/>
              </a:rPr>
              <a:t>C	</a:t>
            </a:r>
            <a:r>
              <a:rPr dirty="0" baseline="1157" sz="3600">
                <a:latin typeface="Arial"/>
                <a:cs typeface="Arial"/>
              </a:rPr>
              <a:t>C</a:t>
            </a:r>
            <a:endParaRPr baseline="1157" sz="3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90135" y="4475638"/>
            <a:ext cx="2457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47591" y="4454936"/>
            <a:ext cx="2457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716268" y="4062984"/>
            <a:ext cx="344424" cy="1112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759702" y="4098797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587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92011" y="4062984"/>
            <a:ext cx="344423" cy="1112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35446" y="4098797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587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583680" y="4209288"/>
            <a:ext cx="111251" cy="3916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639306" y="4245102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292989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583680" y="3604259"/>
            <a:ext cx="111251" cy="39166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639306" y="3640073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292988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738871" y="4043171"/>
            <a:ext cx="344424" cy="11125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782306" y="407898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587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213092" y="4043171"/>
            <a:ext cx="344424" cy="1112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256526" y="4078985"/>
            <a:ext cx="246379" cy="0"/>
          </a:xfrm>
          <a:custGeom>
            <a:avLst/>
            <a:gdLst/>
            <a:ahLst/>
            <a:cxnLst/>
            <a:rect l="l" t="t" r="r" b="b"/>
            <a:pathLst>
              <a:path w="246379" h="0">
                <a:moveTo>
                  <a:pt x="0" y="0"/>
                </a:moveTo>
                <a:lnTo>
                  <a:pt x="24587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606283" y="4189476"/>
            <a:ext cx="111250" cy="39166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661909" y="4225290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292989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606283" y="3584447"/>
            <a:ext cx="111250" cy="3916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661909" y="3620261"/>
            <a:ext cx="0" cy="293370"/>
          </a:xfrm>
          <a:custGeom>
            <a:avLst/>
            <a:gdLst/>
            <a:ahLst/>
            <a:cxnLst/>
            <a:rect l="l" t="t" r="r" b="b"/>
            <a:pathLst>
              <a:path w="0" h="293370">
                <a:moveTo>
                  <a:pt x="0" y="292988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851019" y="3348901"/>
            <a:ext cx="1920875" cy="899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 algn="r" marR="20320">
              <a:lnSpc>
                <a:spcPct val="100000"/>
              </a:lnSpc>
              <a:spcBef>
                <a:spcPts val="1600"/>
              </a:spcBef>
              <a:tabLst>
                <a:tab pos="499109" algn="l"/>
                <a:tab pos="1169035" algn="l"/>
                <a:tab pos="1659255" algn="l"/>
              </a:tabLst>
            </a:pPr>
            <a:r>
              <a:rPr dirty="0" baseline="1157" sz="3600">
                <a:latin typeface="Arial"/>
                <a:cs typeface="Arial"/>
              </a:rPr>
              <a:t>O	</a:t>
            </a:r>
            <a:r>
              <a:rPr dirty="0" baseline="1157" sz="3600">
                <a:latin typeface="Arial"/>
                <a:cs typeface="Arial"/>
              </a:rPr>
              <a:t>H	</a:t>
            </a:r>
            <a:r>
              <a:rPr dirty="0" sz="2400">
                <a:latin typeface="Arial"/>
                <a:cs typeface="Arial"/>
              </a:rPr>
              <a:t>H	</a:t>
            </a:r>
            <a:r>
              <a:rPr dirty="0" baseline="1157" sz="3600">
                <a:latin typeface="Arial"/>
                <a:cs typeface="Arial"/>
              </a:rPr>
              <a:t>C</a:t>
            </a:r>
            <a:endParaRPr baseline="1157" sz="3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533258" y="3343686"/>
            <a:ext cx="260350" cy="879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4604">
              <a:lnSpc>
                <a:spcPct val="150200"/>
              </a:lnSpc>
            </a:pPr>
            <a:r>
              <a:rPr dirty="0" sz="2400">
                <a:latin typeface="Arial"/>
                <a:cs typeface="Arial"/>
              </a:rPr>
              <a:t>H 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003160" y="3900589"/>
            <a:ext cx="2628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21577" y="4437538"/>
            <a:ext cx="2457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557896" y="4441221"/>
            <a:ext cx="2457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96555" y="3894493"/>
            <a:ext cx="24574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836420" y="5012435"/>
            <a:ext cx="5615939" cy="147523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/>
          <p:nvPr/>
        </p:nvSpPr>
        <p:spPr>
          <a:xfrm>
            <a:off x="3706367" y="3393947"/>
            <a:ext cx="536448" cy="3977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55897" y="3429761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5" h="288289">
                <a:moveTo>
                  <a:pt x="0" y="288036"/>
                </a:moveTo>
                <a:lnTo>
                  <a:pt x="432053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91940" y="3396996"/>
            <a:ext cx="536448" cy="396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141470" y="3429761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5" h="288289">
                <a:moveTo>
                  <a:pt x="0" y="0"/>
                </a:moveTo>
                <a:lnTo>
                  <a:pt x="432053" y="288036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23232" y="3393947"/>
            <a:ext cx="536448" cy="3977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761" y="3429761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5" h="288289">
                <a:moveTo>
                  <a:pt x="0" y="288036"/>
                </a:moveTo>
                <a:lnTo>
                  <a:pt x="432053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54523" y="3396996"/>
            <a:ext cx="536448" cy="3962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04053" y="3429761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5" h="288289">
                <a:moveTo>
                  <a:pt x="0" y="0"/>
                </a:moveTo>
                <a:lnTo>
                  <a:pt x="432054" y="28803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10228" y="3048000"/>
            <a:ext cx="111251" cy="457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65853" y="3070098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87895" y="3675888"/>
            <a:ext cx="111251" cy="457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43521" y="3697985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63411" y="3364991"/>
            <a:ext cx="536448" cy="3977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12941" y="3400805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5" h="288289">
                <a:moveTo>
                  <a:pt x="0" y="288036"/>
                </a:moveTo>
                <a:lnTo>
                  <a:pt x="43205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348984" y="3368040"/>
            <a:ext cx="536447" cy="3962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98514" y="3400805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4" h="288289">
                <a:moveTo>
                  <a:pt x="0" y="0"/>
                </a:moveTo>
                <a:lnTo>
                  <a:pt x="432054" y="28803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780276" y="3364991"/>
            <a:ext cx="536448" cy="3977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29806" y="3400805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4" h="288289">
                <a:moveTo>
                  <a:pt x="0" y="288036"/>
                </a:moveTo>
                <a:lnTo>
                  <a:pt x="432053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213092" y="3368040"/>
            <a:ext cx="536448" cy="3962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62621" y="3400805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4" h="288289">
                <a:moveTo>
                  <a:pt x="0" y="0"/>
                </a:moveTo>
                <a:lnTo>
                  <a:pt x="432053" y="28803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173723" y="4732020"/>
            <a:ext cx="111251" cy="4587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29350" y="4767834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360045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15711" y="4443984"/>
            <a:ext cx="536448" cy="3977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65241" y="4479797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5" h="288289">
                <a:moveTo>
                  <a:pt x="0" y="288035"/>
                </a:moveTo>
                <a:lnTo>
                  <a:pt x="43205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179820" y="4443984"/>
            <a:ext cx="536448" cy="3977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29350" y="4479797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4" h="288289">
                <a:moveTo>
                  <a:pt x="0" y="288035"/>
                </a:moveTo>
                <a:lnTo>
                  <a:pt x="432053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747003" y="4447032"/>
            <a:ext cx="536448" cy="3962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796534" y="4479797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5" h="288289">
                <a:moveTo>
                  <a:pt x="0" y="0"/>
                </a:moveTo>
                <a:lnTo>
                  <a:pt x="432053" y="28803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611111" y="4447032"/>
            <a:ext cx="536448" cy="3962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660642" y="4479797"/>
            <a:ext cx="432434" cy="288290"/>
          </a:xfrm>
          <a:custGeom>
            <a:avLst/>
            <a:gdLst/>
            <a:ahLst/>
            <a:cxnLst/>
            <a:rect l="l" t="t" r="r" b="b"/>
            <a:pathLst>
              <a:path w="432434" h="288289">
                <a:moveTo>
                  <a:pt x="0" y="0"/>
                </a:moveTo>
                <a:lnTo>
                  <a:pt x="432053" y="28803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97935" y="4805171"/>
            <a:ext cx="537972" cy="49682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48990" y="4840985"/>
            <a:ext cx="432434" cy="388620"/>
          </a:xfrm>
          <a:custGeom>
            <a:avLst/>
            <a:gdLst/>
            <a:ahLst/>
            <a:cxnLst/>
            <a:rect l="l" t="t" r="r" b="b"/>
            <a:pathLst>
              <a:path w="432435" h="388620">
                <a:moveTo>
                  <a:pt x="0" y="388619"/>
                </a:moveTo>
                <a:lnTo>
                  <a:pt x="43205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62044" y="4805171"/>
            <a:ext cx="537972" cy="49682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213097" y="4840985"/>
            <a:ext cx="432434" cy="388620"/>
          </a:xfrm>
          <a:custGeom>
            <a:avLst/>
            <a:gdLst/>
            <a:ahLst/>
            <a:cxnLst/>
            <a:rect l="l" t="t" r="r" b="b"/>
            <a:pathLst>
              <a:path w="432435" h="388620">
                <a:moveTo>
                  <a:pt x="0" y="388619"/>
                </a:moveTo>
                <a:lnTo>
                  <a:pt x="432053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729228" y="4808220"/>
            <a:ext cx="537972" cy="49682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780282" y="4840985"/>
            <a:ext cx="432434" cy="388620"/>
          </a:xfrm>
          <a:custGeom>
            <a:avLst/>
            <a:gdLst/>
            <a:ahLst/>
            <a:cxnLst/>
            <a:rect l="l" t="t" r="r" b="b"/>
            <a:pathLst>
              <a:path w="432435" h="388620">
                <a:moveTo>
                  <a:pt x="0" y="0"/>
                </a:moveTo>
                <a:lnTo>
                  <a:pt x="432053" y="388619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93335" y="4808220"/>
            <a:ext cx="537972" cy="4968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644390" y="4840985"/>
            <a:ext cx="432434" cy="388620"/>
          </a:xfrm>
          <a:custGeom>
            <a:avLst/>
            <a:gdLst/>
            <a:ahLst/>
            <a:cxnLst/>
            <a:rect l="l" t="t" r="r" b="b"/>
            <a:pathLst>
              <a:path w="432435" h="388620">
                <a:moveTo>
                  <a:pt x="0" y="0"/>
                </a:moveTo>
                <a:lnTo>
                  <a:pt x="432054" y="388619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724655" y="4320540"/>
            <a:ext cx="111251" cy="58369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80282" y="4356353"/>
            <a:ext cx="0" cy="485775"/>
          </a:xfrm>
          <a:custGeom>
            <a:avLst/>
            <a:gdLst/>
            <a:ahLst/>
            <a:cxnLst/>
            <a:rect l="l" t="t" r="r" b="b"/>
            <a:pathLst>
              <a:path w="0" h="485775">
                <a:moveTo>
                  <a:pt x="0" y="485648"/>
                </a:moveTo>
                <a:lnTo>
                  <a:pt x="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702552" y="6167628"/>
            <a:ext cx="466344" cy="39624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753606" y="6200394"/>
            <a:ext cx="360045" cy="288290"/>
          </a:xfrm>
          <a:custGeom>
            <a:avLst/>
            <a:gdLst/>
            <a:ahLst/>
            <a:cxnLst/>
            <a:rect l="l" t="t" r="r" b="b"/>
            <a:pathLst>
              <a:path w="360045" h="288289">
                <a:moveTo>
                  <a:pt x="0" y="0"/>
                </a:moveTo>
                <a:lnTo>
                  <a:pt x="360045" y="28803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80988" y="6147815"/>
            <a:ext cx="403860" cy="45872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436614" y="6179058"/>
            <a:ext cx="296545" cy="351790"/>
          </a:xfrm>
          <a:custGeom>
            <a:avLst/>
            <a:gdLst/>
            <a:ahLst/>
            <a:cxnLst/>
            <a:rect l="l" t="t" r="r" b="b"/>
            <a:pathLst>
              <a:path w="296545" h="351790">
                <a:moveTo>
                  <a:pt x="296417" y="0"/>
                </a:moveTo>
                <a:lnTo>
                  <a:pt x="0" y="35165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050023" y="6131052"/>
            <a:ext cx="403859" cy="45872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105650" y="6162294"/>
            <a:ext cx="296545" cy="351790"/>
          </a:xfrm>
          <a:custGeom>
            <a:avLst/>
            <a:gdLst/>
            <a:ahLst/>
            <a:cxnLst/>
            <a:rect l="l" t="t" r="r" b="b"/>
            <a:pathLst>
              <a:path w="296545" h="351790">
                <a:moveTo>
                  <a:pt x="296418" y="0"/>
                </a:moveTo>
                <a:lnTo>
                  <a:pt x="0" y="35165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774180" y="6138671"/>
            <a:ext cx="394716" cy="32461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825233" y="6171438"/>
            <a:ext cx="288290" cy="216535"/>
          </a:xfrm>
          <a:custGeom>
            <a:avLst/>
            <a:gdLst/>
            <a:ahLst/>
            <a:cxnLst/>
            <a:rect l="l" t="t" r="r" b="b"/>
            <a:pathLst>
              <a:path w="288290" h="216535">
                <a:moveTo>
                  <a:pt x="0" y="0"/>
                </a:moveTo>
                <a:lnTo>
                  <a:pt x="288036" y="21602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339583" y="6155435"/>
            <a:ext cx="274320" cy="22250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389114" y="6188202"/>
            <a:ext cx="169545" cy="114935"/>
          </a:xfrm>
          <a:custGeom>
            <a:avLst/>
            <a:gdLst/>
            <a:ahLst/>
            <a:cxnLst/>
            <a:rect l="l" t="t" r="r" b="b"/>
            <a:pathLst>
              <a:path w="169545" h="114935">
                <a:moveTo>
                  <a:pt x="0" y="0"/>
                </a:moveTo>
                <a:lnTo>
                  <a:pt x="169417" y="11442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90744" y="6152388"/>
            <a:ext cx="548639" cy="47244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241797" y="6185153"/>
            <a:ext cx="443230" cy="364490"/>
          </a:xfrm>
          <a:custGeom>
            <a:avLst/>
            <a:gdLst/>
            <a:ahLst/>
            <a:cxnLst/>
            <a:rect l="l" t="t" r="r" b="b"/>
            <a:pathLst>
              <a:path w="443229" h="364490">
                <a:moveTo>
                  <a:pt x="0" y="0"/>
                </a:moveTo>
                <a:lnTo>
                  <a:pt x="442722" y="36414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796028" y="6128003"/>
            <a:ext cx="472439" cy="55168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851653" y="6159246"/>
            <a:ext cx="364490" cy="445134"/>
          </a:xfrm>
          <a:custGeom>
            <a:avLst/>
            <a:gdLst/>
            <a:ahLst/>
            <a:cxnLst/>
            <a:rect l="l" t="t" r="r" b="b"/>
            <a:pathLst>
              <a:path w="364489" h="445134">
                <a:moveTo>
                  <a:pt x="364490" y="0"/>
                </a:moveTo>
                <a:lnTo>
                  <a:pt x="0" y="44458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618988" y="6106667"/>
            <a:ext cx="472439" cy="55168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674614" y="6137909"/>
            <a:ext cx="364490" cy="445134"/>
          </a:xfrm>
          <a:custGeom>
            <a:avLst/>
            <a:gdLst/>
            <a:ahLst/>
            <a:cxnLst/>
            <a:rect l="l" t="t" r="r" b="b"/>
            <a:pathLst>
              <a:path w="364489" h="445134">
                <a:moveTo>
                  <a:pt x="364489" y="0"/>
                </a:moveTo>
                <a:lnTo>
                  <a:pt x="0" y="44458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119115" y="5943600"/>
            <a:ext cx="111251" cy="28041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74741" y="5965697"/>
            <a:ext cx="0" cy="182245"/>
          </a:xfrm>
          <a:custGeom>
            <a:avLst/>
            <a:gdLst/>
            <a:ahLst/>
            <a:cxnLst/>
            <a:rect l="l" t="t" r="r" b="b"/>
            <a:pathLst>
              <a:path w="0" h="182245">
                <a:moveTo>
                  <a:pt x="0" y="0"/>
                </a:moveTo>
                <a:lnTo>
                  <a:pt x="0" y="18206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207508" y="5943600"/>
            <a:ext cx="111251" cy="28041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263134" y="5965697"/>
            <a:ext cx="0" cy="182245"/>
          </a:xfrm>
          <a:custGeom>
            <a:avLst/>
            <a:gdLst/>
            <a:ahLst/>
            <a:cxnLst/>
            <a:rect l="l" t="t" r="r" b="b"/>
            <a:pathLst>
              <a:path w="0" h="182245">
                <a:moveTo>
                  <a:pt x="0" y="0"/>
                </a:moveTo>
                <a:lnTo>
                  <a:pt x="0" y="182067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102864" y="6155435"/>
            <a:ext cx="509015" cy="44958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153917" y="6188202"/>
            <a:ext cx="403225" cy="340995"/>
          </a:xfrm>
          <a:custGeom>
            <a:avLst/>
            <a:gdLst/>
            <a:ahLst/>
            <a:cxnLst/>
            <a:rect l="l" t="t" r="r" b="b"/>
            <a:pathLst>
              <a:path w="403225" h="340995">
                <a:moveTo>
                  <a:pt x="0" y="0"/>
                </a:moveTo>
                <a:lnTo>
                  <a:pt x="402844" y="34044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743200" y="6131052"/>
            <a:ext cx="440436" cy="52273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798826" y="6162294"/>
            <a:ext cx="332105" cy="415925"/>
          </a:xfrm>
          <a:custGeom>
            <a:avLst/>
            <a:gdLst/>
            <a:ahLst/>
            <a:cxnLst/>
            <a:rect l="l" t="t" r="r" b="b"/>
            <a:pathLst>
              <a:path w="332105" h="415925">
                <a:moveTo>
                  <a:pt x="331597" y="0"/>
                </a:moveTo>
                <a:lnTo>
                  <a:pt x="0" y="41564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491484" y="6111240"/>
            <a:ext cx="440436" cy="52273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547109" y="6142482"/>
            <a:ext cx="332105" cy="415925"/>
          </a:xfrm>
          <a:custGeom>
            <a:avLst/>
            <a:gdLst/>
            <a:ahLst/>
            <a:cxnLst/>
            <a:rect l="l" t="t" r="r" b="b"/>
            <a:pathLst>
              <a:path w="332104" h="415925">
                <a:moveTo>
                  <a:pt x="331597" y="0"/>
                </a:moveTo>
                <a:lnTo>
                  <a:pt x="0" y="41564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840479" y="6156959"/>
            <a:ext cx="269748" cy="27736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893058" y="6188202"/>
            <a:ext cx="161290" cy="170815"/>
          </a:xfrm>
          <a:custGeom>
            <a:avLst/>
            <a:gdLst/>
            <a:ahLst/>
            <a:cxnLst/>
            <a:rect l="l" t="t" r="r" b="b"/>
            <a:pathLst>
              <a:path w="161289" h="170814">
                <a:moveTo>
                  <a:pt x="0" y="0"/>
                </a:moveTo>
                <a:lnTo>
                  <a:pt x="161162" y="17021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826764" y="5916167"/>
            <a:ext cx="260603" cy="277367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879341" y="5951982"/>
            <a:ext cx="151765" cy="170815"/>
          </a:xfrm>
          <a:custGeom>
            <a:avLst/>
            <a:gdLst/>
            <a:ahLst/>
            <a:cxnLst/>
            <a:rect l="l" t="t" r="r" b="b"/>
            <a:pathLst>
              <a:path w="151764" h="170814">
                <a:moveTo>
                  <a:pt x="0" y="170218"/>
                </a:moveTo>
                <a:lnTo>
                  <a:pt x="151765" y="0"/>
                </a:lnTo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898391" y="5971032"/>
            <a:ext cx="260603" cy="27736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950970" y="6006846"/>
            <a:ext cx="151765" cy="170815"/>
          </a:xfrm>
          <a:custGeom>
            <a:avLst/>
            <a:gdLst/>
            <a:ahLst/>
            <a:cxnLst/>
            <a:rect l="l" t="t" r="r" b="b"/>
            <a:pathLst>
              <a:path w="151764" h="170814">
                <a:moveTo>
                  <a:pt x="0" y="170218"/>
                </a:moveTo>
                <a:lnTo>
                  <a:pt x="15176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835908" y="5916167"/>
            <a:ext cx="260603" cy="27736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888485" y="5951982"/>
            <a:ext cx="151765" cy="170815"/>
          </a:xfrm>
          <a:custGeom>
            <a:avLst/>
            <a:gdLst/>
            <a:ahLst/>
            <a:cxnLst/>
            <a:rect l="l" t="t" r="r" b="b"/>
            <a:pathLst>
              <a:path w="151764" h="170814">
                <a:moveTo>
                  <a:pt x="0" y="170218"/>
                </a:moveTo>
                <a:lnTo>
                  <a:pt x="15176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258267" y="1279018"/>
            <a:ext cx="8390255" cy="174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45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ISOMERIA</a:t>
            </a:r>
            <a:endParaRPr sz="2400">
              <a:latin typeface="Franklin Gothic Book"/>
              <a:cs typeface="Franklin Gothic Book"/>
            </a:endParaRPr>
          </a:p>
          <a:p>
            <a:pPr marL="53975">
              <a:lnSpc>
                <a:spcPct val="100000"/>
              </a:lnSpc>
              <a:spcBef>
                <a:spcPts val="565"/>
              </a:spcBef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 6 ti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i di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omeria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due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(i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ena,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endParaRPr sz="2000">
              <a:latin typeface="Franklin Gothic Book"/>
              <a:cs typeface="Franklin Gothic Book"/>
            </a:endParaRPr>
          </a:p>
          <a:p>
            <a:pPr marL="12700" indent="41275">
              <a:lnSpc>
                <a:spcPct val="100000"/>
              </a:lnSpc>
              <a:spcBef>
                <a:spcPts val="960"/>
              </a:spcBef>
            </a:pPr>
            <a:r>
              <a:rPr dirty="0" sz="2000" spc="-5">
                <a:latin typeface="Franklin Gothic Book"/>
                <a:cs typeface="Franklin Gothic Book"/>
              </a:rPr>
              <a:t>posizio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eriche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(i</a:t>
            </a:r>
            <a:r>
              <a:rPr dirty="0" sz="2000">
                <a:latin typeface="Franklin Gothic Book"/>
                <a:cs typeface="Franklin Gothic Book"/>
              </a:rPr>
              <a:t>.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geom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ica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ica).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ISOME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">
                <a:latin typeface="Franklin Gothic Book"/>
                <a:cs typeface="Franklin Gothic Book"/>
              </a:rPr>
              <a:t>CO</a:t>
            </a:r>
            <a:r>
              <a:rPr dirty="0" sz="2400" spc="-5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TITUZIONE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1" name="object 9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78" name="object 78"/>
          <p:cNvSpPr txBox="1"/>
          <p:nvPr/>
        </p:nvSpPr>
        <p:spPr>
          <a:xfrm>
            <a:off x="6164071" y="5138921"/>
            <a:ext cx="54102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689984" y="4025512"/>
            <a:ext cx="54102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180578" y="3439669"/>
            <a:ext cx="75247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5"/>
              </a:lnSpc>
            </a:pPr>
            <a:r>
              <a:rPr dirty="0" baseline="13888" sz="360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6</a:t>
            </a:r>
            <a:r>
              <a:rPr dirty="0" baseline="13888" sz="3600">
                <a:latin typeface="Franklin Gothic Book"/>
                <a:cs typeface="Franklin Gothic Book"/>
              </a:rPr>
              <a:t>H</a:t>
            </a:r>
            <a:r>
              <a:rPr dirty="0" sz="1600" spc="-25">
                <a:latin typeface="Franklin Gothic Book"/>
                <a:cs typeface="Franklin Gothic Book"/>
              </a:rPr>
              <a:t>18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892288" y="4664076"/>
            <a:ext cx="955040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Franklin Gothic Book"/>
                <a:cs typeface="Franklin Gothic Book"/>
              </a:rPr>
              <a:t>H</a:t>
            </a:r>
            <a:r>
              <a:rPr dirty="0" baseline="-20833" sz="2400" spc="-37">
                <a:latin typeface="Franklin Gothic Book"/>
                <a:cs typeface="Franklin Gothic Book"/>
              </a:rPr>
              <a:t>1</a:t>
            </a:r>
            <a:r>
              <a:rPr dirty="0" baseline="-20833" sz="2400" spc="-22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108442" y="6032899"/>
            <a:ext cx="82931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baseline="-20833" sz="2400" spc="-15">
                <a:latin typeface="Franklin Gothic Book"/>
                <a:cs typeface="Franklin Gothic Book"/>
              </a:rPr>
              <a:t>4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8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30200" y="3358256"/>
            <a:ext cx="251968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u="heavy">
                <a:latin typeface="Franklin Gothic Book"/>
                <a:cs typeface="Franklin Gothic Book"/>
              </a:rPr>
              <a:t>I</a:t>
            </a:r>
            <a:r>
              <a:rPr dirty="0" sz="1800" spc="-10" u="heavy">
                <a:latin typeface="Franklin Gothic Book"/>
                <a:cs typeface="Franklin Gothic Book"/>
              </a:rPr>
              <a:t>someri</a:t>
            </a:r>
            <a:r>
              <a:rPr dirty="0" sz="1800" spc="-15" u="heavy">
                <a:latin typeface="Franklin Gothic Book"/>
                <a:cs typeface="Franklin Gothic Book"/>
              </a:rPr>
              <a:t> </a:t>
            </a:r>
            <a:r>
              <a:rPr dirty="0" sz="1800" u="heavy">
                <a:latin typeface="Franklin Gothic Book"/>
                <a:cs typeface="Franklin Gothic Book"/>
              </a:rPr>
              <a:t>di</a:t>
            </a:r>
            <a:r>
              <a:rPr dirty="0" sz="1800" spc="-5" u="heavy">
                <a:latin typeface="Franklin Gothic Book"/>
                <a:cs typeface="Franklin Gothic Book"/>
              </a:rPr>
              <a:t> </a:t>
            </a:r>
            <a:r>
              <a:rPr dirty="0" sz="1800" spc="-10" u="heavy">
                <a:latin typeface="Franklin Gothic Book"/>
                <a:cs typeface="Franklin Gothic Book"/>
              </a:rPr>
              <a:t>ca</a:t>
            </a:r>
            <a:r>
              <a:rPr dirty="0" sz="1800" spc="-50" u="heavy">
                <a:latin typeface="Franklin Gothic Book"/>
                <a:cs typeface="Franklin Gothic Book"/>
              </a:rPr>
              <a:t>t</a:t>
            </a:r>
            <a:r>
              <a:rPr dirty="0" sz="1800" spc="-10" u="heavy">
                <a:latin typeface="Franklin Gothic Book"/>
                <a:cs typeface="Franklin Gothic Book"/>
              </a:rPr>
              <a:t>e</a:t>
            </a:r>
            <a:r>
              <a:rPr dirty="0" sz="1800" spc="-20" u="heavy">
                <a:latin typeface="Franklin Gothic Book"/>
                <a:cs typeface="Franklin Gothic Book"/>
              </a:rPr>
              <a:t>n</a:t>
            </a:r>
            <a:r>
              <a:rPr dirty="0" sz="1800" spc="-10" u="heavy">
                <a:latin typeface="Franklin Gothic Book"/>
                <a:cs typeface="Franklin Gothic Book"/>
              </a:rPr>
              <a:t>a: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d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25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sa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dispo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izion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r>
              <a:rPr dirty="0" sz="1800" spc="2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0200" y="4292849"/>
            <a:ext cx="2613025" cy="802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u="heavy">
                <a:latin typeface="Franklin Gothic Book"/>
                <a:cs typeface="Franklin Gothic Book"/>
              </a:rPr>
              <a:t>I</a:t>
            </a:r>
            <a:r>
              <a:rPr dirty="0" sz="1800" spc="-10" u="heavy">
                <a:latin typeface="Franklin Gothic Book"/>
                <a:cs typeface="Franklin Gothic Book"/>
              </a:rPr>
              <a:t>someri</a:t>
            </a:r>
            <a:r>
              <a:rPr dirty="0" sz="1800" spc="-15" u="heavy">
                <a:latin typeface="Franklin Gothic Book"/>
                <a:cs typeface="Franklin Gothic Book"/>
              </a:rPr>
              <a:t> </a:t>
            </a:r>
            <a:r>
              <a:rPr dirty="0" sz="1800" u="heavy">
                <a:latin typeface="Franklin Gothic Book"/>
                <a:cs typeface="Franklin Gothic Book"/>
              </a:rPr>
              <a:t>di</a:t>
            </a:r>
            <a:r>
              <a:rPr dirty="0" sz="1800" spc="-5" u="heavy">
                <a:latin typeface="Franklin Gothic Book"/>
                <a:cs typeface="Franklin Gothic Book"/>
              </a:rPr>
              <a:t> </a:t>
            </a:r>
            <a:r>
              <a:rPr dirty="0" sz="1800" spc="-15" u="heavy">
                <a:latin typeface="Franklin Gothic Book"/>
                <a:cs typeface="Franklin Gothic Book"/>
              </a:rPr>
              <a:t>po</a:t>
            </a:r>
            <a:r>
              <a:rPr dirty="0" sz="1800" spc="-5" u="heavy">
                <a:latin typeface="Franklin Gothic Book"/>
                <a:cs typeface="Franklin Gothic Book"/>
              </a:rPr>
              <a:t>s</a:t>
            </a:r>
            <a:r>
              <a:rPr dirty="0" sz="1800" spc="-5" u="heavy">
                <a:latin typeface="Franklin Gothic Book"/>
                <a:cs typeface="Franklin Gothic Book"/>
              </a:rPr>
              <a:t>izion</a:t>
            </a:r>
            <a:r>
              <a:rPr dirty="0" sz="1800" spc="-10" u="heavy">
                <a:latin typeface="Franklin Gothic Book"/>
                <a:cs typeface="Franklin Gothic Book"/>
              </a:rPr>
              <a:t>e: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25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er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posi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5">
                <a:latin typeface="Franklin Gothic Book"/>
                <a:cs typeface="Franklin Gothic Book"/>
              </a:rPr>
              <a:t>g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up</a:t>
            </a:r>
            <a:r>
              <a:rPr dirty="0" sz="1800" spc="-20">
                <a:latin typeface="Franklin Gothic Book"/>
                <a:cs typeface="Franklin Gothic Book"/>
              </a:rPr>
              <a:t>p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fu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531734" y="6316422"/>
            <a:ext cx="413384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OH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076571" y="5652509"/>
            <a:ext cx="217804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30200" y="5517205"/>
            <a:ext cx="2497455" cy="1077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u="heavy">
                <a:latin typeface="Franklin Gothic Book"/>
                <a:cs typeface="Franklin Gothic Book"/>
              </a:rPr>
              <a:t>I</a:t>
            </a:r>
            <a:r>
              <a:rPr dirty="0" sz="1800" spc="-10" u="heavy">
                <a:latin typeface="Franklin Gothic Book"/>
                <a:cs typeface="Franklin Gothic Book"/>
              </a:rPr>
              <a:t>someri</a:t>
            </a:r>
            <a:r>
              <a:rPr dirty="0" sz="1800" spc="-15" u="heavy">
                <a:latin typeface="Franklin Gothic Book"/>
                <a:cs typeface="Franklin Gothic Book"/>
              </a:rPr>
              <a:t> </a:t>
            </a:r>
            <a:r>
              <a:rPr dirty="0" sz="1800" u="heavy">
                <a:latin typeface="Franklin Gothic Book"/>
                <a:cs typeface="Franklin Gothic Book"/>
              </a:rPr>
              <a:t>di</a:t>
            </a:r>
            <a:r>
              <a:rPr dirty="0" sz="1800" spc="-5" u="heavy">
                <a:latin typeface="Franklin Gothic Book"/>
                <a:cs typeface="Franklin Gothic Book"/>
              </a:rPr>
              <a:t> </a:t>
            </a:r>
            <a:r>
              <a:rPr dirty="0" sz="1800" spc="-10" u="heavy">
                <a:latin typeface="Franklin Gothic Book"/>
                <a:cs typeface="Franklin Gothic Book"/>
              </a:rPr>
              <a:t>funzion</a:t>
            </a:r>
            <a:r>
              <a:rPr dirty="0" sz="1800" spc="-20" u="heavy">
                <a:latin typeface="Franklin Gothic Book"/>
                <a:cs typeface="Franklin Gothic Book"/>
              </a:rPr>
              <a:t>e</a:t>
            </a:r>
            <a:r>
              <a:rPr dirty="0" sz="1800" u="heavy">
                <a:latin typeface="Franklin Gothic Book"/>
                <a:cs typeface="Franklin Gothic Book"/>
              </a:rPr>
              <a:t>:</a:t>
            </a:r>
            <a:endParaRPr sz="18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25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er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dispos</a:t>
            </a:r>
            <a:r>
              <a:rPr dirty="0" sz="1800" spc="-5">
                <a:latin typeface="Franklin Gothic Book"/>
                <a:cs typeface="Franklin Gothic Book"/>
              </a:rPr>
              <a:t>izion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omi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gene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di</a:t>
            </a:r>
            <a:r>
              <a:rPr dirty="0" sz="1800" spc="-25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er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gr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5">
                <a:latin typeface="Franklin Gothic Book"/>
                <a:cs typeface="Franklin Gothic Book"/>
              </a:rPr>
              <a:t>pp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f</a:t>
            </a:r>
            <a:r>
              <a:rPr dirty="0" sz="1800" spc="-5">
                <a:latin typeface="Franklin Gothic Book"/>
                <a:cs typeface="Franklin Gothic Book"/>
              </a:rPr>
              <a:t>u</a:t>
            </a:r>
            <a:r>
              <a:rPr dirty="0" sz="1800">
                <a:latin typeface="Franklin Gothic Book"/>
                <a:cs typeface="Franklin Gothic Book"/>
              </a:rPr>
              <a:t>nzio</a:t>
            </a:r>
            <a:r>
              <a:rPr dirty="0" sz="1800" spc="-15">
                <a:latin typeface="Franklin Gothic Book"/>
                <a:cs typeface="Franklin Gothic Book"/>
              </a:rPr>
              <a:t>n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029202" y="5724442"/>
            <a:ext cx="226060" cy="885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145" marR="5080" indent="-5080">
              <a:lnSpc>
                <a:spcPct val="1518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 H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71290" y="3203189"/>
            <a:ext cx="1600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2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771513" y="3356478"/>
            <a:ext cx="1600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3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5965044"/>
            <a:ext cx="852932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433070" algn="l"/>
                <a:tab pos="1361440" algn="l"/>
                <a:tab pos="3204210" algn="l"/>
                <a:tab pos="4406900" algn="l"/>
                <a:tab pos="5203825" algn="l"/>
                <a:tab pos="6249670" algn="l"/>
                <a:tab pos="7985759" algn="l"/>
              </a:tabLst>
            </a:pPr>
            <a:r>
              <a:rPr dirty="0" sz="2000">
                <a:latin typeface="Franklin Gothic Book"/>
                <a:cs typeface="Franklin Gothic Book"/>
              </a:rPr>
              <a:t>Gli	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omeri	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mazionali	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	</a:t>
            </a:r>
            <a:r>
              <a:rPr dirty="0" sz="2000">
                <a:latin typeface="Franklin Gothic Book"/>
                <a:cs typeface="Franklin Gothic Book"/>
              </a:rPr>
              <a:t>(C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6</a:t>
            </a:r>
            <a:r>
              <a:rPr dirty="0" sz="2000">
                <a:latin typeface="Franklin Gothic Book"/>
                <a:cs typeface="Franklin Gothic Book"/>
              </a:rPr>
              <a:t>)	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sono	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40">
                <a:latin typeface="Franklin Gothic Book"/>
                <a:cs typeface="Franklin Gothic Book"/>
              </a:rPr>
              <a:t>nv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 spc="-2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si	</a:t>
            </a:r>
            <a:r>
              <a:rPr dirty="0" sz="2000">
                <a:latin typeface="Franklin Gothic Book"/>
                <a:cs typeface="Franklin Gothic Book"/>
              </a:rPr>
              <a:t>l’uno nell’a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 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orno</a:t>
            </a:r>
            <a:r>
              <a:rPr dirty="0" sz="2000" spc="-5">
                <a:latin typeface="Franklin Gothic Book"/>
                <a:cs typeface="Franklin Gothic Book"/>
              </a:rPr>
              <a:t> 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1700">
                <a:latin typeface="Symbol"/>
                <a:cs typeface="Symbol"/>
              </a:rPr>
              <a:t>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3000" y="1917192"/>
            <a:ext cx="6348984" cy="3386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76600" y="3233927"/>
            <a:ext cx="2633980" cy="365760"/>
          </a:xfrm>
          <a:custGeom>
            <a:avLst/>
            <a:gdLst/>
            <a:ahLst/>
            <a:cxnLst/>
            <a:rect l="l" t="t" r="r" b="b"/>
            <a:pathLst>
              <a:path w="2633979" h="365760">
                <a:moveTo>
                  <a:pt x="0" y="365760"/>
                </a:moveTo>
                <a:lnTo>
                  <a:pt x="2633472" y="365760"/>
                </a:lnTo>
                <a:lnTo>
                  <a:pt x="2633472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55085" y="3308992"/>
            <a:ext cx="265049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ecli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76600" y="4741164"/>
            <a:ext cx="2539365" cy="365760"/>
          </a:xfrm>
          <a:custGeom>
            <a:avLst/>
            <a:gdLst/>
            <a:ahLst/>
            <a:cxnLst/>
            <a:rect l="l" t="t" r="r" b="b"/>
            <a:pathLst>
              <a:path w="2539365" h="365760">
                <a:moveTo>
                  <a:pt x="0" y="365760"/>
                </a:moveTo>
                <a:lnTo>
                  <a:pt x="2538983" y="365760"/>
                </a:lnTo>
                <a:lnTo>
                  <a:pt x="2538983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55085" y="4815593"/>
            <a:ext cx="254952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2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85316" y="4748784"/>
            <a:ext cx="1805939" cy="365760"/>
          </a:xfrm>
          <a:custGeom>
            <a:avLst/>
            <a:gdLst/>
            <a:ahLst/>
            <a:cxnLst/>
            <a:rect l="l" t="t" r="r" b="b"/>
            <a:pathLst>
              <a:path w="1805939" h="365760">
                <a:moveTo>
                  <a:pt x="0" y="365760"/>
                </a:moveTo>
                <a:lnTo>
                  <a:pt x="1805939" y="365760"/>
                </a:lnTo>
                <a:lnTo>
                  <a:pt x="1805939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64055" y="4824229"/>
            <a:ext cx="118491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Model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3D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17691" y="4748784"/>
            <a:ext cx="1823085" cy="365760"/>
          </a:xfrm>
          <a:custGeom>
            <a:avLst/>
            <a:gdLst/>
            <a:ahLst/>
            <a:cxnLst/>
            <a:rect l="l" t="t" r="r" b="b"/>
            <a:pathLst>
              <a:path w="1823084" h="365760">
                <a:moveTo>
                  <a:pt x="0" y="365760"/>
                </a:moveTo>
                <a:lnTo>
                  <a:pt x="1822704" y="365760"/>
                </a:lnTo>
                <a:lnTo>
                  <a:pt x="1822704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86334" y="1279018"/>
            <a:ext cx="400050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ISOMERIA </a:t>
            </a:r>
            <a:r>
              <a:rPr dirty="0" sz="2400" spc="-5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35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ORMA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4939665" y="5279908"/>
            <a:ext cx="286448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Franklin Gothic Book"/>
                <a:cs typeface="Franklin Gothic Book"/>
              </a:rPr>
              <a:t>M</a:t>
            </a:r>
            <a:r>
              <a:rPr dirty="0" sz="800">
                <a:latin typeface="Franklin Gothic Book"/>
                <a:cs typeface="Franklin Gothic Book"/>
              </a:rPr>
              <a:t>od.</a:t>
            </a:r>
            <a:r>
              <a:rPr dirty="0" sz="800" spc="-20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da</a:t>
            </a:r>
            <a:r>
              <a:rPr dirty="0" sz="800" spc="-5">
                <a:latin typeface="Franklin Gothic Book"/>
                <a:cs typeface="Franklin Gothic Book"/>
              </a:rPr>
              <a:t> S</a:t>
            </a:r>
            <a:r>
              <a:rPr dirty="0" sz="800" spc="-10">
                <a:latin typeface="Franklin Gothic Book"/>
                <a:cs typeface="Franklin Gothic Book"/>
              </a:rPr>
              <a:t>a</a:t>
            </a:r>
            <a:r>
              <a:rPr dirty="0" sz="800" spc="-5">
                <a:latin typeface="Franklin Gothic Book"/>
                <a:cs typeface="Franklin Gothic Book"/>
              </a:rPr>
              <a:t>n</a:t>
            </a:r>
            <a:r>
              <a:rPr dirty="0" sz="800">
                <a:latin typeface="Franklin Gothic Book"/>
                <a:cs typeface="Franklin Gothic Book"/>
              </a:rPr>
              <a:t>t</a:t>
            </a:r>
            <a:r>
              <a:rPr dirty="0" sz="800" spc="-10">
                <a:latin typeface="Franklin Gothic Book"/>
                <a:cs typeface="Franklin Gothic Book"/>
              </a:rPr>
              <a:t>a</a:t>
            </a:r>
            <a:r>
              <a:rPr dirty="0" sz="800" spc="-5">
                <a:latin typeface="Franklin Gothic Book"/>
                <a:cs typeface="Franklin Gothic Book"/>
              </a:rPr>
              <a:t>ni</a:t>
            </a:r>
            <a:r>
              <a:rPr dirty="0" sz="800">
                <a:latin typeface="Franklin Gothic Book"/>
                <a:cs typeface="Franklin Gothic Book"/>
              </a:rPr>
              <a:t>e</a:t>
            </a:r>
            <a:r>
              <a:rPr dirty="0" sz="800" spc="-5">
                <a:latin typeface="Franklin Gothic Book"/>
                <a:cs typeface="Franklin Gothic Book"/>
              </a:rPr>
              <a:t>ll</a:t>
            </a:r>
            <a:r>
              <a:rPr dirty="0" sz="800">
                <a:latin typeface="Franklin Gothic Book"/>
                <a:cs typeface="Franklin Gothic Book"/>
              </a:rPr>
              <a:t>o</a:t>
            </a:r>
            <a:r>
              <a:rPr dirty="0" sz="800" spc="15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et</a:t>
            </a:r>
            <a:r>
              <a:rPr dirty="0" sz="800" spc="-5">
                <a:latin typeface="Franklin Gothic Book"/>
                <a:cs typeface="Franklin Gothic Book"/>
              </a:rPr>
              <a:t> </a:t>
            </a:r>
            <a:r>
              <a:rPr dirty="0" sz="800" spc="-10">
                <a:latin typeface="Franklin Gothic Book"/>
                <a:cs typeface="Franklin Gothic Book"/>
              </a:rPr>
              <a:t>a</a:t>
            </a:r>
            <a:r>
              <a:rPr dirty="0" sz="800" spc="-5">
                <a:latin typeface="Franklin Gothic Book"/>
                <a:cs typeface="Franklin Gothic Book"/>
              </a:rPr>
              <a:t>l</a:t>
            </a:r>
            <a:r>
              <a:rPr dirty="0" sz="800">
                <a:latin typeface="Franklin Gothic Book"/>
                <a:cs typeface="Franklin Gothic Book"/>
              </a:rPr>
              <a:t>.</a:t>
            </a:r>
            <a:r>
              <a:rPr dirty="0" sz="800" spc="5">
                <a:latin typeface="Franklin Gothic Book"/>
                <a:cs typeface="Franklin Gothic Book"/>
              </a:rPr>
              <a:t> </a:t>
            </a:r>
            <a:r>
              <a:rPr dirty="0" sz="800" spc="-10">
                <a:latin typeface="Franklin Gothic Book"/>
                <a:cs typeface="Franklin Gothic Book"/>
              </a:rPr>
              <a:t>P</a:t>
            </a:r>
            <a:r>
              <a:rPr dirty="0" sz="800">
                <a:latin typeface="Franklin Gothic Book"/>
                <a:cs typeface="Franklin Gothic Book"/>
              </a:rPr>
              <a:t>r</a:t>
            </a:r>
            <a:r>
              <a:rPr dirty="0" sz="800" spc="-10">
                <a:latin typeface="Franklin Gothic Book"/>
                <a:cs typeface="Franklin Gothic Book"/>
              </a:rPr>
              <a:t>i</a:t>
            </a:r>
            <a:r>
              <a:rPr dirty="0" sz="800" spc="-5">
                <a:latin typeface="Franklin Gothic Book"/>
                <a:cs typeface="Franklin Gothic Book"/>
              </a:rPr>
              <a:t>nci</a:t>
            </a:r>
            <a:r>
              <a:rPr dirty="0" sz="800">
                <a:latin typeface="Franklin Gothic Book"/>
                <a:cs typeface="Franklin Gothic Book"/>
              </a:rPr>
              <a:t>pi</a:t>
            </a:r>
            <a:r>
              <a:rPr dirty="0" sz="800" spc="20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di</a:t>
            </a:r>
            <a:r>
              <a:rPr dirty="0" sz="800" spc="-5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Ch</a:t>
            </a:r>
            <a:r>
              <a:rPr dirty="0" sz="800" spc="-10">
                <a:latin typeface="Franklin Gothic Book"/>
                <a:cs typeface="Franklin Gothic Book"/>
              </a:rPr>
              <a:t>i</a:t>
            </a:r>
            <a:r>
              <a:rPr dirty="0" sz="800">
                <a:latin typeface="Franklin Gothic Book"/>
                <a:cs typeface="Franklin Gothic Book"/>
              </a:rPr>
              <a:t>m</a:t>
            </a:r>
            <a:r>
              <a:rPr dirty="0" sz="800" spc="-5">
                <a:latin typeface="Franklin Gothic Book"/>
                <a:cs typeface="Franklin Gothic Book"/>
              </a:rPr>
              <a:t>ic</a:t>
            </a:r>
            <a:r>
              <a:rPr dirty="0" sz="800">
                <a:latin typeface="Franklin Gothic Book"/>
                <a:cs typeface="Franklin Gothic Book"/>
              </a:rPr>
              <a:t>a</a:t>
            </a:r>
            <a:r>
              <a:rPr dirty="0" sz="800" spc="10">
                <a:latin typeface="Franklin Gothic Book"/>
                <a:cs typeface="Franklin Gothic Book"/>
              </a:rPr>
              <a:t> </a:t>
            </a:r>
            <a:r>
              <a:rPr dirty="0" sz="800" spc="-5">
                <a:latin typeface="Franklin Gothic Book"/>
                <a:cs typeface="Franklin Gothic Book"/>
              </a:rPr>
              <a:t>gener</a:t>
            </a:r>
            <a:r>
              <a:rPr dirty="0" sz="800" spc="-10">
                <a:latin typeface="Franklin Gothic Book"/>
                <a:cs typeface="Franklin Gothic Book"/>
              </a:rPr>
              <a:t>a</a:t>
            </a:r>
            <a:r>
              <a:rPr dirty="0" sz="800" spc="-5">
                <a:latin typeface="Franklin Gothic Book"/>
                <a:cs typeface="Franklin Gothic Book"/>
              </a:rPr>
              <a:t>l</a:t>
            </a:r>
            <a:r>
              <a:rPr dirty="0" sz="800">
                <a:latin typeface="Franklin Gothic Book"/>
                <a:cs typeface="Franklin Gothic Book"/>
              </a:rPr>
              <a:t>e</a:t>
            </a:r>
            <a:r>
              <a:rPr dirty="0" sz="800" spc="-20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ed</a:t>
            </a:r>
            <a:r>
              <a:rPr dirty="0" sz="800" spc="-10">
                <a:latin typeface="Franklin Gothic Book"/>
                <a:cs typeface="Franklin Gothic Book"/>
              </a:rPr>
              <a:t> </a:t>
            </a:r>
            <a:r>
              <a:rPr dirty="0" sz="800">
                <a:latin typeface="Franklin Gothic Book"/>
                <a:cs typeface="Franklin Gothic Book"/>
              </a:rPr>
              <a:t>org</a:t>
            </a:r>
            <a:r>
              <a:rPr dirty="0" sz="800" spc="-5">
                <a:latin typeface="Franklin Gothic Book"/>
                <a:cs typeface="Franklin Gothic Book"/>
              </a:rPr>
              <a:t>anic</a:t>
            </a:r>
            <a:r>
              <a:rPr dirty="0" sz="800">
                <a:latin typeface="Franklin Gothic Book"/>
                <a:cs typeface="Franklin Gothic Book"/>
              </a:rPr>
              <a:t>a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34" y="1393818"/>
            <a:ext cx="22790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ISOME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TTICA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404" y="2029967"/>
            <a:ext cx="4437888" cy="2334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200" y="4355591"/>
            <a:ext cx="5791200" cy="2241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010147" y="1681741"/>
            <a:ext cx="2767965" cy="2261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carbo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baseline="25641" sz="1950" spc="22">
                <a:latin typeface="Franklin Gothic Book"/>
                <a:cs typeface="Franklin Gothic Book"/>
              </a:rPr>
              <a:t>3</a:t>
            </a:r>
            <a:r>
              <a:rPr dirty="0" baseline="25641" sz="1950" spc="7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di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imm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le).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6010147" y="4852169"/>
            <a:ext cx="3011170" cy="1073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0100"/>
              </a:lnSpc>
            </a:pP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vr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onibili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immagi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ecu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ari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/>
          <p:nvPr/>
        </p:nvSpPr>
        <p:spPr>
          <a:xfrm>
            <a:off x="1066800" y="3514344"/>
            <a:ext cx="6960108" cy="2866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86334" y="1393818"/>
            <a:ext cx="7720330" cy="2364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ISOME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TTICA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750">
              <a:latin typeface="Times New Roman"/>
              <a:cs typeface="Times New Roman"/>
            </a:endParaRPr>
          </a:p>
          <a:p>
            <a:pPr marL="20955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Gli 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ereoi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omeri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nf</a:t>
            </a:r>
            <a:r>
              <a:rPr dirty="0" sz="2000" spc="-5">
                <a:latin typeface="Franklin Gothic Book"/>
                <a:cs typeface="Franklin Gothic Book"/>
              </a:rPr>
              <a:t>ig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razionali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40">
                <a:latin typeface="Franklin Gothic Book"/>
                <a:cs typeface="Franklin Gothic Book"/>
              </a:rPr>
              <a:t>nv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 </a:t>
            </a:r>
            <a:r>
              <a:rPr dirty="0" sz="2000" spc="1700">
                <a:latin typeface="Symbol"/>
                <a:cs typeface="Symbol"/>
              </a:rPr>
              <a:t>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ereoi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omeri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i 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enant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omeri.)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550">
              <a:latin typeface="Times New Roman"/>
              <a:cs typeface="Times New Roman"/>
            </a:endParaRPr>
          </a:p>
          <a:p>
            <a:pPr algn="ctr" marL="419100">
              <a:lnSpc>
                <a:spcPct val="100000"/>
              </a:lnSpc>
            </a:pP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6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/>
          <p:nvPr/>
        </p:nvSpPr>
        <p:spPr>
          <a:xfrm>
            <a:off x="1331975" y="2369820"/>
            <a:ext cx="6184391" cy="2357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0200" y="5184401"/>
            <a:ext cx="8412480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50100"/>
              </a:lnSpc>
            </a:pPr>
            <a:r>
              <a:rPr dirty="0" sz="2000">
                <a:latin typeface="Franklin Gothic Book"/>
                <a:cs typeface="Franklin Gothic Book"/>
              </a:rPr>
              <a:t>Gli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ereoi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geom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(o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ereoi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non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>
                <a:latin typeface="Franklin Gothic Book"/>
                <a:cs typeface="Franklin Gothic Book"/>
              </a:rPr>
              <a:t> 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doppio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ché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sce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vincol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pedi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186334" y="1393818"/>
            <a:ext cx="31064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ISOME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G</a:t>
            </a:r>
            <a:r>
              <a:rPr dirty="0" sz="2400" spc="-20">
                <a:latin typeface="Franklin Gothic Book"/>
                <a:cs typeface="Franklin Gothic Book"/>
              </a:rPr>
              <a:t>EOME</a:t>
            </a:r>
            <a:r>
              <a:rPr dirty="0" sz="2400" spc="-5">
                <a:latin typeface="Franklin Gothic Book"/>
                <a:cs typeface="Franklin Gothic Book"/>
              </a:rPr>
              <a:t>TRI</a:t>
            </a:r>
            <a:r>
              <a:rPr dirty="0" sz="2400" spc="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2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8995" y="5183123"/>
            <a:ext cx="1606296" cy="527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6240" y="5207508"/>
            <a:ext cx="1511808" cy="432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6240" y="5207508"/>
            <a:ext cx="1511935" cy="433070"/>
          </a:xfrm>
          <a:custGeom>
            <a:avLst/>
            <a:gdLst/>
            <a:ahLst/>
            <a:cxnLst/>
            <a:rect l="l" t="t" r="r" b="b"/>
            <a:pathLst>
              <a:path w="1511935" h="433070">
                <a:moveTo>
                  <a:pt x="0" y="432815"/>
                </a:moveTo>
                <a:lnTo>
                  <a:pt x="1511808" y="432815"/>
                </a:lnTo>
                <a:lnTo>
                  <a:pt x="1511808" y="0"/>
                </a:lnTo>
                <a:lnTo>
                  <a:pt x="0" y="0"/>
                </a:lnTo>
                <a:lnTo>
                  <a:pt x="0" y="432815"/>
                </a:lnTo>
                <a:close/>
              </a:path>
            </a:pathLst>
          </a:custGeom>
          <a:ln w="9144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96539" y="5492496"/>
            <a:ext cx="1534667" cy="5273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43783" y="5516879"/>
            <a:ext cx="1440180" cy="4328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43783" y="5516879"/>
            <a:ext cx="1440180" cy="433070"/>
          </a:xfrm>
          <a:custGeom>
            <a:avLst/>
            <a:gdLst/>
            <a:ahLst/>
            <a:cxnLst/>
            <a:rect l="l" t="t" r="r" b="b"/>
            <a:pathLst>
              <a:path w="1440179" h="433070">
                <a:moveTo>
                  <a:pt x="0" y="432816"/>
                </a:moveTo>
                <a:lnTo>
                  <a:pt x="1440180" y="432816"/>
                </a:lnTo>
                <a:lnTo>
                  <a:pt x="1440180" y="0"/>
                </a:lnTo>
                <a:lnTo>
                  <a:pt x="0" y="0"/>
                </a:lnTo>
                <a:lnTo>
                  <a:pt x="0" y="432816"/>
                </a:lnTo>
                <a:close/>
              </a:path>
            </a:pathLst>
          </a:custGeom>
          <a:ln w="9143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96539" y="4773167"/>
            <a:ext cx="1391412" cy="5257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43783" y="4797552"/>
            <a:ext cx="1296923" cy="4312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3783" y="4797552"/>
            <a:ext cx="1297305" cy="431800"/>
          </a:xfrm>
          <a:custGeom>
            <a:avLst/>
            <a:gdLst/>
            <a:ahLst/>
            <a:cxnLst/>
            <a:rect l="l" t="t" r="r" b="b"/>
            <a:pathLst>
              <a:path w="1297304" h="431800">
                <a:moveTo>
                  <a:pt x="0" y="431292"/>
                </a:moveTo>
                <a:lnTo>
                  <a:pt x="1296923" y="431292"/>
                </a:lnTo>
                <a:lnTo>
                  <a:pt x="1296923" y="0"/>
                </a:lnTo>
                <a:lnTo>
                  <a:pt x="0" y="0"/>
                </a:lnTo>
                <a:lnTo>
                  <a:pt x="0" y="431292"/>
                </a:lnTo>
                <a:close/>
              </a:path>
            </a:pathLst>
          </a:custGeom>
          <a:ln w="9144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029200" y="4411979"/>
            <a:ext cx="1389888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76444" y="4436364"/>
            <a:ext cx="1295400" cy="4328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76444" y="4436364"/>
            <a:ext cx="1295400" cy="433070"/>
          </a:xfrm>
          <a:custGeom>
            <a:avLst/>
            <a:gdLst/>
            <a:ahLst/>
            <a:cxnLst/>
            <a:rect l="l" t="t" r="r" b="b"/>
            <a:pathLst>
              <a:path w="1295400" h="433070">
                <a:moveTo>
                  <a:pt x="0" y="432816"/>
                </a:moveTo>
                <a:lnTo>
                  <a:pt x="1295400" y="432816"/>
                </a:lnTo>
                <a:lnTo>
                  <a:pt x="1295400" y="0"/>
                </a:lnTo>
                <a:lnTo>
                  <a:pt x="0" y="0"/>
                </a:lnTo>
                <a:lnTo>
                  <a:pt x="0" y="432816"/>
                </a:lnTo>
                <a:close/>
              </a:path>
            </a:pathLst>
          </a:custGeom>
          <a:ln w="9144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29200" y="5132832"/>
            <a:ext cx="1389888" cy="5257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76444" y="5157215"/>
            <a:ext cx="1295400" cy="43129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76444" y="5157215"/>
            <a:ext cx="1295400" cy="431800"/>
          </a:xfrm>
          <a:custGeom>
            <a:avLst/>
            <a:gdLst/>
            <a:ahLst/>
            <a:cxnLst/>
            <a:rect l="l" t="t" r="r" b="b"/>
            <a:pathLst>
              <a:path w="1295400" h="431800">
                <a:moveTo>
                  <a:pt x="0" y="431291"/>
                </a:moveTo>
                <a:lnTo>
                  <a:pt x="1295400" y="431291"/>
                </a:lnTo>
                <a:lnTo>
                  <a:pt x="1295400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ln w="9143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900671" y="4411979"/>
            <a:ext cx="1030224" cy="52730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947916" y="4436364"/>
            <a:ext cx="935735" cy="4328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947916" y="4436364"/>
            <a:ext cx="935990" cy="433070"/>
          </a:xfrm>
          <a:custGeom>
            <a:avLst/>
            <a:gdLst/>
            <a:ahLst/>
            <a:cxnLst/>
            <a:rect l="l" t="t" r="r" b="b"/>
            <a:pathLst>
              <a:path w="935990" h="433070">
                <a:moveTo>
                  <a:pt x="0" y="432816"/>
                </a:moveTo>
                <a:lnTo>
                  <a:pt x="935735" y="432816"/>
                </a:lnTo>
                <a:lnTo>
                  <a:pt x="935735" y="0"/>
                </a:lnTo>
                <a:lnTo>
                  <a:pt x="0" y="0"/>
                </a:lnTo>
                <a:lnTo>
                  <a:pt x="0" y="432816"/>
                </a:lnTo>
                <a:close/>
              </a:path>
            </a:pathLst>
          </a:custGeom>
          <a:ln w="9144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333488" y="4916423"/>
            <a:ext cx="1173479" cy="5273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380731" y="4940808"/>
            <a:ext cx="1078992" cy="4328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380731" y="4940808"/>
            <a:ext cx="1079500" cy="433070"/>
          </a:xfrm>
          <a:custGeom>
            <a:avLst/>
            <a:gdLst/>
            <a:ahLst/>
            <a:cxnLst/>
            <a:rect l="l" t="t" r="r" b="b"/>
            <a:pathLst>
              <a:path w="1079500" h="433070">
                <a:moveTo>
                  <a:pt x="0" y="432815"/>
                </a:moveTo>
                <a:lnTo>
                  <a:pt x="1078992" y="432815"/>
                </a:lnTo>
                <a:lnTo>
                  <a:pt x="1078992" y="0"/>
                </a:lnTo>
                <a:lnTo>
                  <a:pt x="0" y="0"/>
                </a:lnTo>
                <a:lnTo>
                  <a:pt x="0" y="432815"/>
                </a:lnTo>
                <a:close/>
              </a:path>
            </a:pathLst>
          </a:custGeom>
          <a:ln w="9144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333488" y="5564123"/>
            <a:ext cx="1101852" cy="5273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380731" y="5588508"/>
            <a:ext cx="1007364" cy="43281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380731" y="5588508"/>
            <a:ext cx="1007744" cy="433070"/>
          </a:xfrm>
          <a:custGeom>
            <a:avLst/>
            <a:gdLst/>
            <a:ahLst/>
            <a:cxnLst/>
            <a:rect l="l" t="t" r="r" b="b"/>
            <a:pathLst>
              <a:path w="1007745" h="433070">
                <a:moveTo>
                  <a:pt x="0" y="432815"/>
                </a:moveTo>
                <a:lnTo>
                  <a:pt x="1007364" y="432815"/>
                </a:lnTo>
                <a:lnTo>
                  <a:pt x="1007364" y="0"/>
                </a:lnTo>
                <a:lnTo>
                  <a:pt x="0" y="0"/>
                </a:lnTo>
                <a:lnTo>
                  <a:pt x="0" y="432815"/>
                </a:lnTo>
                <a:close/>
              </a:path>
            </a:pathLst>
          </a:custGeom>
          <a:ln w="9144">
            <a:solidFill>
              <a:srgbClr val="B6DC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888235" y="4905755"/>
            <a:ext cx="961644" cy="4709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30145" y="4941570"/>
            <a:ext cx="876935" cy="360045"/>
          </a:xfrm>
          <a:custGeom>
            <a:avLst/>
            <a:gdLst/>
            <a:ahLst/>
            <a:cxnLst/>
            <a:rect l="l" t="t" r="r" b="b"/>
            <a:pathLst>
              <a:path w="876935" h="360045">
                <a:moveTo>
                  <a:pt x="0" y="360044"/>
                </a:moveTo>
                <a:lnTo>
                  <a:pt x="438404" y="360044"/>
                </a:lnTo>
                <a:lnTo>
                  <a:pt x="438404" y="0"/>
                </a:lnTo>
                <a:lnTo>
                  <a:pt x="876808" y="0"/>
                </a:lnTo>
              </a:path>
            </a:pathLst>
          </a:custGeom>
          <a:ln w="25907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866900" y="5419344"/>
            <a:ext cx="1011936" cy="4632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908810" y="5455158"/>
            <a:ext cx="927735" cy="351790"/>
          </a:xfrm>
          <a:custGeom>
            <a:avLst/>
            <a:gdLst/>
            <a:ahLst/>
            <a:cxnLst/>
            <a:rect l="l" t="t" r="r" b="b"/>
            <a:pathLst>
              <a:path w="927735" h="351789">
                <a:moveTo>
                  <a:pt x="0" y="0"/>
                </a:moveTo>
                <a:lnTo>
                  <a:pt x="463803" y="0"/>
                </a:lnTo>
                <a:lnTo>
                  <a:pt x="463803" y="351650"/>
                </a:lnTo>
                <a:lnTo>
                  <a:pt x="927734" y="351650"/>
                </a:lnTo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98035" y="4969764"/>
            <a:ext cx="530351" cy="12039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1470" y="5005578"/>
            <a:ext cx="432434" cy="8890"/>
          </a:xfrm>
          <a:custGeom>
            <a:avLst/>
            <a:gdLst/>
            <a:ahLst/>
            <a:cxnLst/>
            <a:rect l="l" t="t" r="r" b="b"/>
            <a:pathLst>
              <a:path w="432435" h="8889">
                <a:moveTo>
                  <a:pt x="0" y="8382"/>
                </a:moveTo>
                <a:lnTo>
                  <a:pt x="432053" y="0"/>
                </a:lnTo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57471" y="4617720"/>
            <a:ext cx="961644" cy="4709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99382" y="4653534"/>
            <a:ext cx="876935" cy="360045"/>
          </a:xfrm>
          <a:custGeom>
            <a:avLst/>
            <a:gdLst/>
            <a:ahLst/>
            <a:cxnLst/>
            <a:rect l="l" t="t" r="r" b="b"/>
            <a:pathLst>
              <a:path w="876935" h="360045">
                <a:moveTo>
                  <a:pt x="0" y="360045"/>
                </a:moveTo>
                <a:lnTo>
                  <a:pt x="438403" y="360045"/>
                </a:lnTo>
                <a:lnTo>
                  <a:pt x="438403" y="0"/>
                </a:lnTo>
                <a:lnTo>
                  <a:pt x="876807" y="0"/>
                </a:lnTo>
              </a:path>
            </a:pathLst>
          </a:custGeom>
          <a:ln w="25907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11752" y="4977384"/>
            <a:ext cx="1011936" cy="46329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53661" y="5013197"/>
            <a:ext cx="927735" cy="351790"/>
          </a:xfrm>
          <a:custGeom>
            <a:avLst/>
            <a:gdLst/>
            <a:ahLst/>
            <a:cxnLst/>
            <a:rect l="l" t="t" r="r" b="b"/>
            <a:pathLst>
              <a:path w="927735" h="351789">
                <a:moveTo>
                  <a:pt x="0" y="0"/>
                </a:moveTo>
                <a:lnTo>
                  <a:pt x="463803" y="0"/>
                </a:lnTo>
                <a:lnTo>
                  <a:pt x="463803" y="351663"/>
                </a:lnTo>
                <a:lnTo>
                  <a:pt x="927735" y="351663"/>
                </a:lnTo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324600" y="5439155"/>
            <a:ext cx="563879" cy="11734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368034" y="5474970"/>
            <a:ext cx="465455" cy="6350"/>
          </a:xfrm>
          <a:custGeom>
            <a:avLst/>
            <a:gdLst/>
            <a:ahLst/>
            <a:cxnLst/>
            <a:rect l="l" t="t" r="r" b="b"/>
            <a:pathLst>
              <a:path w="465454" h="6350">
                <a:moveTo>
                  <a:pt x="0" y="5841"/>
                </a:moveTo>
                <a:lnTo>
                  <a:pt x="465073" y="0"/>
                </a:lnTo>
              </a:path>
            </a:pathLst>
          </a:custGeom>
          <a:ln w="25907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390132" y="5193791"/>
            <a:ext cx="1028700" cy="3627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432041" y="5229605"/>
            <a:ext cx="944244" cy="250825"/>
          </a:xfrm>
          <a:custGeom>
            <a:avLst/>
            <a:gdLst/>
            <a:ahLst/>
            <a:cxnLst/>
            <a:rect l="l" t="t" r="r" b="b"/>
            <a:pathLst>
              <a:path w="944245" h="250825">
                <a:moveTo>
                  <a:pt x="0" y="250698"/>
                </a:moveTo>
                <a:lnTo>
                  <a:pt x="471932" y="250698"/>
                </a:lnTo>
                <a:lnTo>
                  <a:pt x="471932" y="0"/>
                </a:lnTo>
                <a:lnTo>
                  <a:pt x="943990" y="0"/>
                </a:lnTo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339840" y="5445252"/>
            <a:ext cx="1083564" cy="35661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381750" y="5481065"/>
            <a:ext cx="998855" cy="245110"/>
          </a:xfrm>
          <a:custGeom>
            <a:avLst/>
            <a:gdLst/>
            <a:ahLst/>
            <a:cxnLst/>
            <a:rect l="l" t="t" r="r" b="b"/>
            <a:pathLst>
              <a:path w="998854" h="245110">
                <a:moveTo>
                  <a:pt x="0" y="0"/>
                </a:moveTo>
                <a:lnTo>
                  <a:pt x="499364" y="0"/>
                </a:lnTo>
                <a:lnTo>
                  <a:pt x="499364" y="244919"/>
                </a:lnTo>
                <a:lnTo>
                  <a:pt x="998727" y="244919"/>
                </a:lnTo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329171" y="4617720"/>
            <a:ext cx="675131" cy="11125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72605" y="4653534"/>
            <a:ext cx="576580" cy="0"/>
          </a:xfrm>
          <a:custGeom>
            <a:avLst/>
            <a:gdLst/>
            <a:ahLst/>
            <a:cxnLst/>
            <a:rect l="l" t="t" r="r" b="b"/>
            <a:pathLst>
              <a:path w="576579" h="0">
                <a:moveTo>
                  <a:pt x="0" y="0"/>
                </a:moveTo>
                <a:lnTo>
                  <a:pt x="576072" y="0"/>
                </a:lnTo>
              </a:path>
            </a:pathLst>
          </a:custGeom>
          <a:ln w="25908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4925">
              <a:lnSpc>
                <a:spcPct val="100000"/>
              </a:lnSpc>
            </a:pPr>
            <a:r>
              <a:rPr dirty="0" spc="-15"/>
              <a:t>ID</a:t>
            </a:r>
            <a:r>
              <a:rPr dirty="0" spc="-55"/>
              <a:t>R</a:t>
            </a:r>
            <a:r>
              <a:rPr dirty="0" spc="-15"/>
              <a:t>OCARBUR</a:t>
            </a:r>
            <a:r>
              <a:rPr dirty="0"/>
              <a:t>I</a:t>
            </a:r>
          </a:p>
          <a:p>
            <a:pPr marL="34925" marR="5080">
              <a:lnSpc>
                <a:spcPct val="130000"/>
              </a:lnSpc>
              <a:spcBef>
                <a:spcPts val="75"/>
              </a:spcBef>
            </a:pPr>
            <a:r>
              <a:rPr dirty="0" sz="2000" spc="-5">
                <a:solidFill>
                  <a:srgbClr val="1F0F04"/>
                </a:solidFill>
              </a:rPr>
              <a:t>Co</a:t>
            </a:r>
            <a:r>
              <a:rPr dirty="0" sz="2000" spc="-15">
                <a:solidFill>
                  <a:srgbClr val="1F0F04"/>
                </a:solidFill>
              </a:rPr>
              <a:t>mp</a:t>
            </a:r>
            <a:r>
              <a:rPr dirty="0" sz="2000">
                <a:solidFill>
                  <a:srgbClr val="1F0F04"/>
                </a:solidFill>
              </a:rPr>
              <a:t>os</a:t>
            </a:r>
            <a:r>
              <a:rPr dirty="0" sz="2000" spc="-10">
                <a:solidFill>
                  <a:srgbClr val="1F0F04"/>
                </a:solidFill>
              </a:rPr>
              <a:t>t</a:t>
            </a:r>
            <a:r>
              <a:rPr dirty="0" sz="2000">
                <a:solidFill>
                  <a:srgbClr val="1F0F04"/>
                </a:solidFill>
              </a:rPr>
              <a:t>i </a:t>
            </a:r>
            <a:r>
              <a:rPr dirty="0" sz="2000" spc="-175">
                <a:solidFill>
                  <a:srgbClr val="1F0F04"/>
                </a:solidFill>
              </a:rPr>
              <a:t> </a:t>
            </a:r>
            <a:r>
              <a:rPr dirty="0" sz="2000" spc="-15">
                <a:solidFill>
                  <a:srgbClr val="1F0F04"/>
                </a:solidFill>
              </a:rPr>
              <a:t>d</a:t>
            </a:r>
            <a:r>
              <a:rPr dirty="0" sz="2000">
                <a:solidFill>
                  <a:srgbClr val="1F0F04"/>
                </a:solidFill>
              </a:rPr>
              <a:t>el </a:t>
            </a:r>
            <a:r>
              <a:rPr dirty="0" sz="2000" spc="-180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carbo</a:t>
            </a:r>
            <a:r>
              <a:rPr dirty="0" sz="2000" spc="5">
                <a:solidFill>
                  <a:srgbClr val="1F0F04"/>
                </a:solidFill>
              </a:rPr>
              <a:t>n</a:t>
            </a:r>
            <a:r>
              <a:rPr dirty="0" sz="2000" spc="-5">
                <a:solidFill>
                  <a:srgbClr val="1F0F04"/>
                </a:solidFill>
              </a:rPr>
              <a:t>i</a:t>
            </a:r>
            <a:r>
              <a:rPr dirty="0" sz="2000">
                <a:solidFill>
                  <a:srgbClr val="1F0F04"/>
                </a:solidFill>
              </a:rPr>
              <a:t>o </a:t>
            </a:r>
            <a:r>
              <a:rPr dirty="0" sz="2000" spc="-170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c</a:t>
            </a:r>
            <a:r>
              <a:rPr dirty="0" sz="2000" spc="-10">
                <a:solidFill>
                  <a:srgbClr val="1F0F04"/>
                </a:solidFill>
              </a:rPr>
              <a:t>o</a:t>
            </a:r>
            <a:r>
              <a:rPr dirty="0" sz="2000">
                <a:solidFill>
                  <a:srgbClr val="1F0F04"/>
                </a:solidFill>
              </a:rPr>
              <a:t>n </a:t>
            </a:r>
            <a:r>
              <a:rPr dirty="0" sz="2000" spc="-180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l</a:t>
            </a:r>
            <a:r>
              <a:rPr dirty="0" sz="2000" spc="-10">
                <a:solidFill>
                  <a:srgbClr val="1F0F04"/>
                </a:solidFill>
              </a:rPr>
              <a:t>'</a:t>
            </a:r>
            <a:r>
              <a:rPr dirty="0" sz="2000" spc="-5">
                <a:solidFill>
                  <a:srgbClr val="1F0F04"/>
                </a:solidFill>
              </a:rPr>
              <a:t>id</a:t>
            </a:r>
            <a:r>
              <a:rPr dirty="0" sz="2000" spc="-40">
                <a:solidFill>
                  <a:srgbClr val="1F0F04"/>
                </a:solidFill>
              </a:rPr>
              <a:t>r</a:t>
            </a:r>
            <a:r>
              <a:rPr dirty="0" sz="2000">
                <a:solidFill>
                  <a:srgbClr val="1F0F04"/>
                </a:solidFill>
              </a:rPr>
              <a:t>ogeno. </a:t>
            </a:r>
            <a:r>
              <a:rPr dirty="0" sz="2000" spc="-185">
                <a:solidFill>
                  <a:srgbClr val="1F0F04"/>
                </a:solidFill>
              </a:rPr>
              <a:t> </a:t>
            </a:r>
            <a:r>
              <a:rPr dirty="0" sz="2000" spc="-40">
                <a:solidFill>
                  <a:srgbClr val="1F0F04"/>
                </a:solidFill>
              </a:rPr>
              <a:t>P</a:t>
            </a:r>
            <a:r>
              <a:rPr dirty="0" sz="2000" spc="-10">
                <a:solidFill>
                  <a:srgbClr val="1F0F04"/>
                </a:solidFill>
              </a:rPr>
              <a:t>o</a:t>
            </a:r>
            <a:r>
              <a:rPr dirty="0" sz="2000">
                <a:solidFill>
                  <a:srgbClr val="1F0F04"/>
                </a:solidFill>
              </a:rPr>
              <a:t>s</a:t>
            </a:r>
            <a:r>
              <a:rPr dirty="0" sz="2000" spc="-10">
                <a:solidFill>
                  <a:srgbClr val="1F0F04"/>
                </a:solidFill>
              </a:rPr>
              <a:t>s</a:t>
            </a:r>
            <a:r>
              <a:rPr dirty="0" sz="2000">
                <a:solidFill>
                  <a:srgbClr val="1F0F04"/>
                </a:solidFill>
              </a:rPr>
              <a:t>o</a:t>
            </a:r>
            <a:r>
              <a:rPr dirty="0" sz="2000" spc="10">
                <a:solidFill>
                  <a:srgbClr val="1F0F04"/>
                </a:solidFill>
              </a:rPr>
              <a:t>n</a:t>
            </a:r>
            <a:r>
              <a:rPr dirty="0" sz="2000">
                <a:solidFill>
                  <a:srgbClr val="1F0F04"/>
                </a:solidFill>
              </a:rPr>
              <a:t>o </a:t>
            </a:r>
            <a:r>
              <a:rPr dirty="0" sz="2000" spc="-195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es</a:t>
            </a:r>
            <a:r>
              <a:rPr dirty="0" sz="2000" spc="-25">
                <a:solidFill>
                  <a:srgbClr val="1F0F04"/>
                </a:solidFill>
              </a:rPr>
              <a:t>s</a:t>
            </a:r>
            <a:r>
              <a:rPr dirty="0" sz="2000">
                <a:solidFill>
                  <a:srgbClr val="1F0F04"/>
                </a:solidFill>
              </a:rPr>
              <a:t>ere </a:t>
            </a:r>
            <a:r>
              <a:rPr dirty="0" sz="2000" spc="-185">
                <a:solidFill>
                  <a:srgbClr val="1F0F04"/>
                </a:solidFill>
              </a:rPr>
              <a:t> </a:t>
            </a:r>
            <a:r>
              <a:rPr dirty="0" sz="2000" spc="-5">
                <a:solidFill>
                  <a:srgbClr val="1F0F04"/>
                </a:solidFill>
              </a:rPr>
              <a:t>pre</a:t>
            </a:r>
            <a:r>
              <a:rPr dirty="0" sz="2000" spc="-15">
                <a:solidFill>
                  <a:srgbClr val="1F0F04"/>
                </a:solidFill>
              </a:rPr>
              <a:t>s</a:t>
            </a:r>
            <a:r>
              <a:rPr dirty="0" sz="2000">
                <a:solidFill>
                  <a:srgbClr val="1F0F04"/>
                </a:solidFill>
              </a:rPr>
              <a:t>e</a:t>
            </a:r>
            <a:r>
              <a:rPr dirty="0" sz="2000" spc="5">
                <a:solidFill>
                  <a:srgbClr val="1F0F04"/>
                </a:solidFill>
              </a:rPr>
              <a:t>n</a:t>
            </a:r>
            <a:r>
              <a:rPr dirty="0" sz="2000">
                <a:solidFill>
                  <a:srgbClr val="1F0F04"/>
                </a:solidFill>
              </a:rPr>
              <a:t>ti </a:t>
            </a:r>
            <a:r>
              <a:rPr dirty="0" sz="2000" spc="-190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an</a:t>
            </a:r>
            <a:r>
              <a:rPr dirty="0" sz="2000" spc="-10">
                <a:solidFill>
                  <a:srgbClr val="1F0F04"/>
                </a:solidFill>
              </a:rPr>
              <a:t>c</a:t>
            </a:r>
            <a:r>
              <a:rPr dirty="0" sz="2000">
                <a:solidFill>
                  <a:srgbClr val="1F0F04"/>
                </a:solidFill>
              </a:rPr>
              <a:t>he </a:t>
            </a:r>
            <a:r>
              <a:rPr dirty="0" sz="2000" spc="-175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a</a:t>
            </a:r>
            <a:r>
              <a:rPr dirty="0" sz="2000" spc="-50">
                <a:solidFill>
                  <a:srgbClr val="1F0F04"/>
                </a:solidFill>
              </a:rPr>
              <a:t>t</a:t>
            </a:r>
            <a:r>
              <a:rPr dirty="0" sz="2000" spc="-10">
                <a:solidFill>
                  <a:srgbClr val="1F0F04"/>
                </a:solidFill>
              </a:rPr>
              <a:t>o</a:t>
            </a:r>
            <a:r>
              <a:rPr dirty="0" sz="2000">
                <a:solidFill>
                  <a:srgbClr val="1F0F04"/>
                </a:solidFill>
              </a:rPr>
              <a:t>mi</a:t>
            </a:r>
            <a:r>
              <a:rPr dirty="0" sz="2000">
                <a:solidFill>
                  <a:srgbClr val="1F0F04"/>
                </a:solidFill>
              </a:rPr>
              <a:t> di</a:t>
            </a:r>
            <a:r>
              <a:rPr dirty="0" sz="2000" spc="-45">
                <a:solidFill>
                  <a:srgbClr val="1F0F04"/>
                </a:solidFill>
              </a:rPr>
              <a:t>v</a:t>
            </a:r>
            <a:r>
              <a:rPr dirty="0" sz="2000">
                <a:solidFill>
                  <a:srgbClr val="1F0F04"/>
                </a:solidFill>
              </a:rPr>
              <a:t>e</a:t>
            </a:r>
            <a:r>
              <a:rPr dirty="0" sz="2000" spc="5">
                <a:solidFill>
                  <a:srgbClr val="1F0F04"/>
                </a:solidFill>
              </a:rPr>
              <a:t>r</a:t>
            </a:r>
            <a:r>
              <a:rPr dirty="0" sz="2000">
                <a:solidFill>
                  <a:srgbClr val="1F0F04"/>
                </a:solidFill>
              </a:rPr>
              <a:t>si</a:t>
            </a:r>
            <a:r>
              <a:rPr dirty="0" sz="2000" spc="-5">
                <a:solidFill>
                  <a:srgbClr val="1F0F04"/>
                </a:solidFill>
              </a:rPr>
              <a:t> (O</a:t>
            </a:r>
            <a:r>
              <a:rPr dirty="0" sz="2000">
                <a:solidFill>
                  <a:srgbClr val="1F0F04"/>
                </a:solidFill>
              </a:rPr>
              <a:t>,</a:t>
            </a:r>
            <a:r>
              <a:rPr dirty="0" sz="2000" spc="5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N,</a:t>
            </a:r>
            <a:r>
              <a:rPr dirty="0" sz="2000" spc="-5">
                <a:solidFill>
                  <a:srgbClr val="1F0F04"/>
                </a:solidFill>
              </a:rPr>
              <a:t> </a:t>
            </a:r>
            <a:r>
              <a:rPr dirty="0" sz="2000" spc="-200">
                <a:solidFill>
                  <a:srgbClr val="1F0F04"/>
                </a:solidFill>
              </a:rPr>
              <a:t>P</a:t>
            </a:r>
            <a:r>
              <a:rPr dirty="0" sz="2000">
                <a:solidFill>
                  <a:srgbClr val="1F0F04"/>
                </a:solidFill>
              </a:rPr>
              <a:t>,</a:t>
            </a:r>
            <a:r>
              <a:rPr dirty="0" sz="2000" spc="-5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C</a:t>
            </a:r>
            <a:r>
              <a:rPr dirty="0" sz="2000" spc="-5">
                <a:solidFill>
                  <a:srgbClr val="1F0F04"/>
                </a:solidFill>
              </a:rPr>
              <a:t>l</a:t>
            </a: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…</a:t>
            </a:r>
            <a:r>
              <a:rPr dirty="0" sz="2000">
                <a:solidFill>
                  <a:srgbClr val="1F0F04"/>
                </a:solidFill>
              </a:rPr>
              <a:t>) d</a:t>
            </a:r>
            <a:r>
              <a:rPr dirty="0" sz="2000" spc="-15">
                <a:solidFill>
                  <a:srgbClr val="1F0F04"/>
                </a:solidFill>
              </a:rPr>
              <a:t>e</a:t>
            </a:r>
            <a:r>
              <a:rPr dirty="0" sz="2000">
                <a:solidFill>
                  <a:srgbClr val="1F0F04"/>
                </a:solidFill>
              </a:rPr>
              <a:t>t</a:t>
            </a:r>
            <a:r>
              <a:rPr dirty="0" sz="2000" spc="-10">
                <a:solidFill>
                  <a:srgbClr val="1F0F04"/>
                </a:solidFill>
              </a:rPr>
              <a:t>t</a:t>
            </a:r>
            <a:r>
              <a:rPr dirty="0" sz="2000">
                <a:solidFill>
                  <a:srgbClr val="1F0F04"/>
                </a:solidFill>
              </a:rPr>
              <a:t>i</a:t>
            </a:r>
            <a:r>
              <a:rPr dirty="0" sz="2000" spc="-15">
                <a:solidFill>
                  <a:srgbClr val="1F0F04"/>
                </a:solidFill>
              </a:rPr>
              <a:t> e</a:t>
            </a:r>
            <a:r>
              <a:rPr dirty="0" sz="2000" spc="-45">
                <a:solidFill>
                  <a:srgbClr val="1F0F04"/>
                </a:solidFill>
              </a:rPr>
              <a:t>t</a:t>
            </a:r>
            <a:r>
              <a:rPr dirty="0" sz="2000">
                <a:solidFill>
                  <a:srgbClr val="1F0F04"/>
                </a:solidFill>
              </a:rPr>
              <a:t>e</a:t>
            </a:r>
            <a:r>
              <a:rPr dirty="0" sz="2000" spc="-40">
                <a:solidFill>
                  <a:srgbClr val="1F0F04"/>
                </a:solidFill>
              </a:rPr>
              <a:t>r</a:t>
            </a:r>
            <a:r>
              <a:rPr dirty="0" sz="2000">
                <a:solidFill>
                  <a:srgbClr val="1F0F04"/>
                </a:solidFill>
              </a:rPr>
              <a:t>oa</a:t>
            </a:r>
            <a:r>
              <a:rPr dirty="0" sz="2000" spc="-45">
                <a:solidFill>
                  <a:srgbClr val="1F0F04"/>
                </a:solidFill>
              </a:rPr>
              <a:t>t</a:t>
            </a:r>
            <a:r>
              <a:rPr dirty="0" sz="2000">
                <a:solidFill>
                  <a:srgbClr val="1F0F04"/>
                </a:solidFill>
              </a:rPr>
              <a:t>omi.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dirty="0" sz="2000" spc="5">
                <a:solidFill>
                  <a:srgbClr val="0066FF"/>
                </a:solidFill>
                <a:latin typeface="Franklin Gothic Book"/>
                <a:cs typeface="Franklin Gothic Book"/>
              </a:rPr>
              <a:t>Sa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turi:</a:t>
            </a:r>
            <a:r>
              <a:rPr dirty="0" sz="2000" spc="-25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/>
              <a:t>so</a:t>
            </a:r>
            <a:r>
              <a:rPr dirty="0" sz="2000" spc="-10"/>
              <a:t>l</a:t>
            </a:r>
            <a:r>
              <a:rPr dirty="0" sz="2000"/>
              <a:t>o</a:t>
            </a:r>
            <a:r>
              <a:rPr dirty="0" sz="2000" spc="-10"/>
              <a:t> </a:t>
            </a:r>
            <a:r>
              <a:rPr dirty="0" sz="2000"/>
              <a:t>leg</a:t>
            </a:r>
            <a:r>
              <a:rPr dirty="0" sz="2000" spc="-10"/>
              <a:t>a</a:t>
            </a:r>
            <a:r>
              <a:rPr dirty="0" sz="2000"/>
              <a:t>mi</a:t>
            </a:r>
            <a:r>
              <a:rPr dirty="0" sz="2000" spc="10"/>
              <a:t> </a:t>
            </a:r>
            <a:r>
              <a:rPr dirty="0" sz="2000" spc="5"/>
              <a:t>C</a:t>
            </a:r>
            <a:r>
              <a:rPr dirty="0" sz="2000"/>
              <a:t>-C</a:t>
            </a:r>
            <a:r>
              <a:rPr dirty="0" sz="2000" spc="-5"/>
              <a:t> </a:t>
            </a:r>
            <a:r>
              <a:rPr dirty="0" sz="2000"/>
              <a:t>s</a:t>
            </a:r>
            <a:r>
              <a:rPr dirty="0" sz="2000" spc="-10"/>
              <a:t>i</a:t>
            </a:r>
            <a:r>
              <a:rPr dirty="0" sz="2000" spc="5"/>
              <a:t>n</a:t>
            </a:r>
            <a:r>
              <a:rPr dirty="0" sz="2000" spc="-5"/>
              <a:t>g</a:t>
            </a:r>
            <a:r>
              <a:rPr dirty="0" sz="2000" spc="5"/>
              <a:t>o</a:t>
            </a:r>
            <a:r>
              <a:rPr dirty="0" sz="2000"/>
              <a:t>li</a:t>
            </a:r>
            <a:endParaRPr sz="2000">
              <a:latin typeface="Franklin Gothic Book"/>
              <a:cs typeface="Franklin Gothic Book"/>
            </a:endParaRPr>
          </a:p>
          <a:p>
            <a:pPr marL="12700" marR="4201160">
              <a:lnSpc>
                <a:spcPct val="130000"/>
              </a:lnSpc>
            </a:pPr>
            <a:r>
              <a:rPr dirty="0" sz="2000" spc="10">
                <a:solidFill>
                  <a:srgbClr val="0066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5">
                <a:solidFill>
                  <a:srgbClr val="0066FF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saturi:</a:t>
            </a:r>
            <a:r>
              <a:rPr dirty="0" sz="2000" spc="-25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/>
              <a:t>a</a:t>
            </a:r>
            <a:r>
              <a:rPr dirty="0" sz="2000" spc="-10"/>
              <a:t>l</a:t>
            </a:r>
            <a:r>
              <a:rPr dirty="0" sz="2000"/>
              <a:t>me</a:t>
            </a:r>
            <a:r>
              <a:rPr dirty="0" sz="2000" spc="5"/>
              <a:t>n</a:t>
            </a:r>
            <a:r>
              <a:rPr dirty="0" sz="2000"/>
              <a:t>o</a:t>
            </a:r>
            <a:r>
              <a:rPr dirty="0" sz="2000" spc="-20"/>
              <a:t> </a:t>
            </a:r>
            <a:r>
              <a:rPr dirty="0" sz="2000" spc="-5"/>
              <a:t>u</a:t>
            </a:r>
            <a:r>
              <a:rPr dirty="0" sz="2000"/>
              <a:t>n</a:t>
            </a:r>
            <a:r>
              <a:rPr dirty="0" sz="2000" spc="5"/>
              <a:t> </a:t>
            </a:r>
            <a:r>
              <a:rPr dirty="0" sz="2000"/>
              <a:t>leg</a:t>
            </a:r>
            <a:r>
              <a:rPr dirty="0" sz="2000" spc="-10"/>
              <a:t>a</a:t>
            </a:r>
            <a:r>
              <a:rPr dirty="0" sz="2000"/>
              <a:t>me mu</a:t>
            </a:r>
            <a:r>
              <a:rPr dirty="0" sz="2000" spc="-5"/>
              <a:t>l</a:t>
            </a:r>
            <a:r>
              <a:rPr dirty="0" sz="2000"/>
              <a:t>t</a:t>
            </a:r>
            <a:r>
              <a:rPr dirty="0" sz="2000" spc="-10"/>
              <a:t>i</a:t>
            </a:r>
            <a:r>
              <a:rPr dirty="0" sz="2000" spc="-5"/>
              <a:t>p</a:t>
            </a:r>
            <a:r>
              <a:rPr dirty="0" sz="2000" spc="-10"/>
              <a:t>l</a:t>
            </a:r>
            <a:r>
              <a:rPr dirty="0" sz="2000"/>
              <a:t>o </a:t>
            </a:r>
            <a:r>
              <a:rPr dirty="0" sz="2000" spc="15"/>
              <a:t>C</a:t>
            </a:r>
            <a:r>
              <a:rPr dirty="0" sz="2000"/>
              <a:t>-C</a:t>
            </a:r>
            <a:r>
              <a:rPr dirty="0" sz="2000"/>
              <a:t> </a:t>
            </a:r>
            <a:r>
              <a:rPr dirty="0" sz="2000" spc="10">
                <a:solidFill>
                  <a:srgbClr val="0066FF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5">
                <a:solidFill>
                  <a:srgbClr val="0066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0">
                <a:solidFill>
                  <a:srgbClr val="0066FF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5">
                <a:solidFill>
                  <a:srgbClr val="0066FF"/>
                </a:solidFill>
                <a:latin typeface="Franklin Gothic Book"/>
                <a:cs typeface="Franklin Gothic Book"/>
              </a:rPr>
              <a:t>li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ci</a:t>
            </a:r>
            <a:r>
              <a:rPr dirty="0" sz="2000" spc="-25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1F0F04"/>
                </a:solidFill>
              </a:rPr>
              <a:t>co</a:t>
            </a:r>
            <a:r>
              <a:rPr dirty="0" sz="2000" spc="-10">
                <a:solidFill>
                  <a:srgbClr val="1F0F04"/>
                </a:solidFill>
              </a:rPr>
              <a:t>m</a:t>
            </a:r>
            <a:r>
              <a:rPr dirty="0" sz="2000" spc="-5">
                <a:solidFill>
                  <a:srgbClr val="1F0F04"/>
                </a:solidFill>
              </a:rPr>
              <a:t>pos</a:t>
            </a:r>
            <a:r>
              <a:rPr dirty="0" sz="2000">
                <a:solidFill>
                  <a:srgbClr val="1F0F04"/>
                </a:solidFill>
              </a:rPr>
              <a:t>ti</a:t>
            </a:r>
            <a:r>
              <a:rPr dirty="0" sz="2000" spc="-30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chi</a:t>
            </a:r>
            <a:r>
              <a:rPr dirty="0" sz="2000" spc="-15">
                <a:solidFill>
                  <a:srgbClr val="1F0F04"/>
                </a:solidFill>
              </a:rPr>
              <a:t>u</a:t>
            </a:r>
            <a:r>
              <a:rPr dirty="0" sz="2000">
                <a:solidFill>
                  <a:srgbClr val="1F0F04"/>
                </a:solidFill>
              </a:rPr>
              <a:t>si ad anel</a:t>
            </a:r>
            <a:r>
              <a:rPr dirty="0" sz="2000" spc="-10">
                <a:solidFill>
                  <a:srgbClr val="1F0F04"/>
                </a:solidFill>
              </a:rPr>
              <a:t>l</a:t>
            </a:r>
            <a:r>
              <a:rPr dirty="0" sz="2000">
                <a:solidFill>
                  <a:srgbClr val="1F0F04"/>
                </a:solidFill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20">
                <a:solidFill>
                  <a:srgbClr val="0066FF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10">
                <a:solidFill>
                  <a:srgbClr val="0066FF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ma</a:t>
            </a:r>
            <a:r>
              <a:rPr dirty="0" sz="2000" spc="-10">
                <a:solidFill>
                  <a:srgbClr val="0066FF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5">
                <a:solidFill>
                  <a:srgbClr val="0066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66FF"/>
                </a:solidFill>
                <a:latin typeface="Franklin Gothic Book"/>
                <a:cs typeface="Franklin Gothic Book"/>
              </a:rPr>
              <a:t>ci</a:t>
            </a:r>
            <a:r>
              <a:rPr dirty="0" sz="2000" spc="-30">
                <a:solidFill>
                  <a:srgbClr val="0066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1F0F04"/>
                </a:solidFill>
              </a:rPr>
              <a:t>co</a:t>
            </a:r>
            <a:r>
              <a:rPr dirty="0" sz="2000" spc="5">
                <a:solidFill>
                  <a:srgbClr val="1F0F04"/>
                </a:solidFill>
              </a:rPr>
              <a:t>n</a:t>
            </a:r>
            <a:r>
              <a:rPr dirty="0" sz="2000" spc="-45">
                <a:solidFill>
                  <a:srgbClr val="1F0F04"/>
                </a:solidFill>
              </a:rPr>
              <a:t>t</a:t>
            </a:r>
            <a:r>
              <a:rPr dirty="0" sz="2000">
                <a:solidFill>
                  <a:srgbClr val="1F0F04"/>
                </a:solidFill>
              </a:rPr>
              <a:t>engono</a:t>
            </a:r>
            <a:r>
              <a:rPr dirty="0" sz="2000" spc="-25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a</a:t>
            </a:r>
            <a:r>
              <a:rPr dirty="0" sz="2000" spc="-10">
                <a:solidFill>
                  <a:srgbClr val="1F0F04"/>
                </a:solidFill>
              </a:rPr>
              <a:t>l</a:t>
            </a:r>
            <a:r>
              <a:rPr dirty="0" sz="2000">
                <a:solidFill>
                  <a:srgbClr val="1F0F04"/>
                </a:solidFill>
              </a:rPr>
              <a:t>me</a:t>
            </a:r>
            <a:r>
              <a:rPr dirty="0" sz="2000" spc="5">
                <a:solidFill>
                  <a:srgbClr val="1F0F04"/>
                </a:solidFill>
              </a:rPr>
              <a:t>n</a:t>
            </a:r>
            <a:r>
              <a:rPr dirty="0" sz="2000">
                <a:solidFill>
                  <a:srgbClr val="1F0F04"/>
                </a:solidFill>
              </a:rPr>
              <a:t>o</a:t>
            </a:r>
            <a:r>
              <a:rPr dirty="0" sz="2000" spc="-10">
                <a:solidFill>
                  <a:srgbClr val="1F0F04"/>
                </a:solidFill>
              </a:rPr>
              <a:t> </a:t>
            </a:r>
            <a:r>
              <a:rPr dirty="0" sz="2000" spc="-5">
                <a:solidFill>
                  <a:srgbClr val="1F0F04"/>
                </a:solidFill>
              </a:rPr>
              <a:t>u</a:t>
            </a:r>
            <a:r>
              <a:rPr dirty="0" sz="2000">
                <a:solidFill>
                  <a:srgbClr val="1F0F04"/>
                </a:solidFill>
              </a:rPr>
              <a:t>n</a:t>
            </a:r>
            <a:r>
              <a:rPr dirty="0" sz="2000" spc="5">
                <a:solidFill>
                  <a:srgbClr val="1F0F04"/>
                </a:solidFill>
              </a:rPr>
              <a:t> </a:t>
            </a:r>
            <a:r>
              <a:rPr dirty="0" sz="2000">
                <a:solidFill>
                  <a:srgbClr val="1F0F04"/>
                </a:solidFill>
              </a:rPr>
              <a:t>anel</a:t>
            </a:r>
            <a:r>
              <a:rPr dirty="0" sz="2000" spc="-10">
                <a:solidFill>
                  <a:srgbClr val="1F0F04"/>
                </a:solidFill>
              </a:rPr>
              <a:t>l</a:t>
            </a:r>
            <a:r>
              <a:rPr dirty="0" sz="2000">
                <a:solidFill>
                  <a:srgbClr val="1F0F04"/>
                </a:solidFill>
              </a:rPr>
              <a:t>o </a:t>
            </a:r>
            <a:r>
              <a:rPr dirty="0" sz="2000" spc="5">
                <a:solidFill>
                  <a:srgbClr val="1F0F04"/>
                </a:solidFill>
              </a:rPr>
              <a:t>b</a:t>
            </a:r>
            <a:r>
              <a:rPr dirty="0" sz="2000">
                <a:solidFill>
                  <a:srgbClr val="1F0F04"/>
                </a:solidFill>
              </a:rPr>
              <a:t>en</a:t>
            </a:r>
            <a:r>
              <a:rPr dirty="0" sz="2000" spc="5">
                <a:solidFill>
                  <a:srgbClr val="1F0F04"/>
                </a:solidFill>
              </a:rPr>
              <a:t>z</a:t>
            </a:r>
            <a:r>
              <a:rPr dirty="0" sz="2000">
                <a:solidFill>
                  <a:srgbClr val="1F0F04"/>
                </a:solidFill>
              </a:rPr>
              <a:t>enico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600">
              <a:latin typeface="Times New Roman"/>
              <a:cs typeface="Times New Roman"/>
            </a:endParaRPr>
          </a:p>
          <a:p>
            <a:pPr marL="5049520">
              <a:lnSpc>
                <a:spcPct val="100000"/>
              </a:lnSpc>
              <a:tabLst>
                <a:tab pos="6720205" algn="l"/>
              </a:tabLst>
            </a:pPr>
            <a:r>
              <a:rPr dirty="0" baseline="1157" sz="3600" spc="-22"/>
              <a:t>sa</a:t>
            </a:r>
            <a:r>
              <a:rPr dirty="0" baseline="1157" sz="3600" spc="-7"/>
              <a:t>t</a:t>
            </a:r>
            <a:r>
              <a:rPr dirty="0" baseline="1157" sz="3600" spc="-15"/>
              <a:t>uri</a:t>
            </a:r>
            <a:r>
              <a:rPr dirty="0" baseline="1157" sz="3600"/>
              <a:t>	</a:t>
            </a:r>
            <a:r>
              <a:rPr dirty="0" sz="2400" spc="-15"/>
              <a:t>alcani</a:t>
            </a:r>
            <a:endParaRPr sz="2400"/>
          </a:p>
        </p:txBody>
      </p:sp>
      <p:sp>
        <p:nvSpPr>
          <p:cNvPr id="47" name="object 47"/>
          <p:cNvSpPr txBox="1"/>
          <p:nvPr/>
        </p:nvSpPr>
        <p:spPr>
          <a:xfrm>
            <a:off x="436270" y="5257793"/>
            <a:ext cx="14154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id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ocarb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84067" y="4931403"/>
            <a:ext cx="95376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 spc="-25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57829" y="5650434"/>
            <a:ext cx="122682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omatici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302758" y="5287384"/>
            <a:ext cx="9937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insa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uri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460360" y="4995030"/>
            <a:ext cx="956944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alche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56169" y="5710116"/>
            <a:ext cx="8693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alch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3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088" y="5012435"/>
            <a:ext cx="1812036" cy="13197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94432" y="5033771"/>
            <a:ext cx="2589275" cy="1357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634228" y="5053584"/>
            <a:ext cx="3113531" cy="1278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404108" y="6442361"/>
            <a:ext cx="1633855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40">
                <a:solidFill>
                  <a:srgbClr val="1F0F04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1F0F04"/>
                </a:solidFill>
                <a:latin typeface="Franklin Gothic Book"/>
                <a:cs typeface="Franklin Gothic Book"/>
              </a:rPr>
              <a:t>opano</a:t>
            </a:r>
            <a:r>
              <a:rPr dirty="0" sz="2000" spc="-25">
                <a:solidFill>
                  <a:srgbClr val="1F0F04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(</a:t>
            </a:r>
            <a:r>
              <a:rPr dirty="0" sz="2000" spc="5">
                <a:solidFill>
                  <a:srgbClr val="1F0F04"/>
                </a:solidFill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solidFill>
                  <a:srgbClr val="1F0F04"/>
                </a:solidFill>
                <a:latin typeface="Franklin Gothic Book"/>
                <a:cs typeface="Franklin Gothic Book"/>
              </a:rPr>
              <a:t>3</a:t>
            </a: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solidFill>
                  <a:srgbClr val="1F0F04"/>
                </a:solidFill>
                <a:latin typeface="Franklin Gothic Book"/>
                <a:cs typeface="Franklin Gothic Book"/>
              </a:rPr>
              <a:t>8</a:t>
            </a:r>
            <a:r>
              <a:rPr dirty="0" sz="2000">
                <a:solidFill>
                  <a:srgbClr val="1F0F04"/>
                </a:solidFill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153" y="6414320"/>
            <a:ext cx="1598930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bu</a:t>
            </a:r>
            <a:r>
              <a:rPr dirty="0" sz="2000" spc="-10">
                <a:solidFill>
                  <a:srgbClr val="1F0F04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1F0F04"/>
                </a:solidFill>
                <a:latin typeface="Franklin Gothic Book"/>
                <a:cs typeface="Franklin Gothic Book"/>
              </a:rPr>
              <a:t>ano </a:t>
            </a: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(</a:t>
            </a:r>
            <a:r>
              <a:rPr dirty="0" sz="2000" spc="5">
                <a:solidFill>
                  <a:srgbClr val="1F0F04"/>
                </a:solidFill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solidFill>
                  <a:srgbClr val="1F0F04"/>
                </a:solidFill>
                <a:latin typeface="Franklin Gothic Book"/>
                <a:cs typeface="Franklin Gothic Book"/>
              </a:rPr>
              <a:t>4</a:t>
            </a: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1367" sz="1950" spc="-52">
                <a:solidFill>
                  <a:srgbClr val="1F0F04"/>
                </a:solidFill>
                <a:latin typeface="Franklin Gothic Book"/>
                <a:cs typeface="Franklin Gothic Book"/>
              </a:rPr>
              <a:t>1</a:t>
            </a:r>
            <a:r>
              <a:rPr dirty="0" baseline="-21367" sz="1950" spc="22">
                <a:solidFill>
                  <a:srgbClr val="1F0F04"/>
                </a:solidFill>
                <a:latin typeface="Franklin Gothic Book"/>
                <a:cs typeface="Franklin Gothic Book"/>
              </a:rPr>
              <a:t>0</a:t>
            </a:r>
            <a:r>
              <a:rPr dirty="0" sz="2000">
                <a:solidFill>
                  <a:srgbClr val="1F0F04"/>
                </a:solidFill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5421" y="6442361"/>
            <a:ext cx="1360805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5">
                <a:solidFill>
                  <a:srgbClr val="1F0F04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solidFill>
                  <a:srgbClr val="1F0F04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1F0F04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1F0F04"/>
                </a:solidFill>
                <a:latin typeface="Franklin Gothic Book"/>
                <a:cs typeface="Franklin Gothic Book"/>
              </a:rPr>
              <a:t>no </a:t>
            </a: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(</a:t>
            </a:r>
            <a:r>
              <a:rPr dirty="0" sz="2000" spc="5">
                <a:solidFill>
                  <a:srgbClr val="1F0F04"/>
                </a:solidFill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solidFill>
                  <a:srgbClr val="1F0F04"/>
                </a:solidFill>
                <a:latin typeface="Franklin Gothic Book"/>
                <a:cs typeface="Franklin Gothic Book"/>
              </a:rPr>
              <a:t>2</a:t>
            </a:r>
            <a:r>
              <a:rPr dirty="0" sz="2000" spc="-5">
                <a:solidFill>
                  <a:srgbClr val="1F0F04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solidFill>
                  <a:srgbClr val="1F0F04"/>
                </a:solidFill>
                <a:latin typeface="Franklin Gothic Book"/>
                <a:cs typeface="Franklin Gothic Book"/>
              </a:rPr>
              <a:t>6</a:t>
            </a:r>
            <a:r>
              <a:rPr dirty="0" sz="2000">
                <a:solidFill>
                  <a:srgbClr val="1F0F04"/>
                </a:solidFill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3088" y="1879092"/>
            <a:ext cx="8040624" cy="27492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30200" y="1223933"/>
            <a:ext cx="8290559" cy="759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CAN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(C</a:t>
            </a:r>
            <a:r>
              <a:rPr dirty="0" baseline="-21367" sz="1950" spc="7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2n+2</a:t>
            </a:r>
            <a:r>
              <a:rPr dirty="0" sz="2000">
                <a:latin typeface="Franklin Gothic Book"/>
                <a:cs typeface="Franklin Gothic Book"/>
              </a:rPr>
              <a:t>):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IBRI</a:t>
            </a:r>
            <a:r>
              <a:rPr dirty="0" sz="2000" spc="-35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ZIONE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baseline="25641" sz="1950" spc="22">
                <a:latin typeface="Franklin Gothic Book"/>
                <a:cs typeface="Franklin Gothic Book"/>
              </a:rPr>
              <a:t>3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ARBONIO</a:t>
            </a:r>
            <a:endParaRPr sz="2000">
              <a:latin typeface="Franklin Gothic Book"/>
              <a:cs typeface="Franklin Gothic Book"/>
            </a:endParaRPr>
          </a:p>
          <a:p>
            <a:pPr algn="r" marR="5080">
              <a:lnSpc>
                <a:spcPct val="100000"/>
              </a:lnSpc>
              <a:spcBef>
                <a:spcPts val="1315"/>
              </a:spcBef>
            </a:pP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baseline="25641" sz="1950" spc="15">
                <a:latin typeface="Franklin Gothic Book"/>
                <a:cs typeface="Franklin Gothic Book"/>
              </a:rPr>
              <a:t>3</a:t>
            </a:r>
            <a:r>
              <a:rPr dirty="0" sz="2000">
                <a:latin typeface="Franklin Gothic Book"/>
                <a:cs typeface="Franklin Gothic Book"/>
              </a:rPr>
              <a:t>: st</a:t>
            </a:r>
            <a:r>
              <a:rPr dirty="0" sz="2000" spc="-5">
                <a:latin typeface="Franklin Gothic Book"/>
                <a:cs typeface="Franklin Gothic Book"/>
              </a:rPr>
              <a:t>ru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aedr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6140" y="4437556"/>
            <a:ext cx="20161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Mod. da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ntani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llo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Pic</a:t>
            </a:r>
            <a:r>
              <a:rPr dirty="0" sz="1200" spc="-1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4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1632832"/>
            <a:ext cx="8575040" cy="160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CIC</a:t>
            </a:r>
            <a:r>
              <a:rPr dirty="0" sz="2400" spc="-70">
                <a:latin typeface="Franklin Gothic Book"/>
                <a:cs typeface="Franklin Gothic Book"/>
              </a:rPr>
              <a:t>L</a:t>
            </a:r>
            <a:r>
              <a:rPr dirty="0" sz="2400" spc="-7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80">
                <a:latin typeface="Franklin Gothic Book"/>
                <a:cs typeface="Franklin Gothic Book"/>
              </a:rPr>
              <a:t>L</a:t>
            </a:r>
            <a:r>
              <a:rPr dirty="0" sz="2400" spc="-20">
                <a:latin typeface="Franklin Gothic Book"/>
                <a:cs typeface="Franklin Gothic Book"/>
              </a:rPr>
              <a:t>CAN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(C</a:t>
            </a:r>
            <a:r>
              <a:rPr dirty="0" baseline="-20833" sz="2400" spc="-22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-22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>
              <a:lnSpc>
                <a:spcPct val="130100"/>
              </a:lnSpc>
            </a:pP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cicloalc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5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ocarburi</a:t>
            </a:r>
            <a:r>
              <a:rPr dirty="0" sz="2000" spc="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satu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enta</a:t>
            </a:r>
            <a:r>
              <a:rPr dirty="0" sz="2000" spc="-1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ena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>
                <a:latin typeface="Franklin Gothic Book"/>
                <a:cs typeface="Franklin Gothic Book"/>
              </a:rPr>
              <a:t> di 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5204" y="3758184"/>
            <a:ext cx="791210" cy="791210"/>
          </a:xfrm>
          <a:custGeom>
            <a:avLst/>
            <a:gdLst/>
            <a:ahLst/>
            <a:cxnLst/>
            <a:rect l="l" t="t" r="r" b="b"/>
            <a:pathLst>
              <a:path w="791210" h="791210">
                <a:moveTo>
                  <a:pt x="0" y="790956"/>
                </a:moveTo>
                <a:lnTo>
                  <a:pt x="790956" y="790956"/>
                </a:lnTo>
                <a:lnTo>
                  <a:pt x="790956" y="0"/>
                </a:lnTo>
                <a:lnTo>
                  <a:pt x="0" y="0"/>
                </a:lnTo>
                <a:lnTo>
                  <a:pt x="0" y="7909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43939" y="3685032"/>
            <a:ext cx="864235" cy="864235"/>
          </a:xfrm>
          <a:custGeom>
            <a:avLst/>
            <a:gdLst/>
            <a:ahLst/>
            <a:cxnLst/>
            <a:rect l="l" t="t" r="r" b="b"/>
            <a:pathLst>
              <a:path w="864235" h="864235">
                <a:moveTo>
                  <a:pt x="0" y="864108"/>
                </a:moveTo>
                <a:lnTo>
                  <a:pt x="432053" y="0"/>
                </a:lnTo>
                <a:lnTo>
                  <a:pt x="864108" y="864108"/>
                </a:lnTo>
                <a:lnTo>
                  <a:pt x="0" y="86410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00371" y="3541776"/>
            <a:ext cx="1224280" cy="1007744"/>
          </a:xfrm>
          <a:custGeom>
            <a:avLst/>
            <a:gdLst/>
            <a:ahLst/>
            <a:cxnLst/>
            <a:rect l="l" t="t" r="r" b="b"/>
            <a:pathLst>
              <a:path w="1224279" h="1007745">
                <a:moveTo>
                  <a:pt x="0" y="384810"/>
                </a:moveTo>
                <a:lnTo>
                  <a:pt x="611886" y="0"/>
                </a:lnTo>
                <a:lnTo>
                  <a:pt x="1223772" y="384810"/>
                </a:lnTo>
                <a:lnTo>
                  <a:pt x="990091" y="1007363"/>
                </a:lnTo>
                <a:lnTo>
                  <a:pt x="233679" y="1007363"/>
                </a:lnTo>
                <a:lnTo>
                  <a:pt x="0" y="38481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44996" y="3541776"/>
            <a:ext cx="1295400" cy="1007744"/>
          </a:xfrm>
          <a:custGeom>
            <a:avLst/>
            <a:gdLst/>
            <a:ahLst/>
            <a:cxnLst/>
            <a:rect l="l" t="t" r="r" b="b"/>
            <a:pathLst>
              <a:path w="1295400" h="1007745">
                <a:moveTo>
                  <a:pt x="0" y="503681"/>
                </a:moveTo>
                <a:lnTo>
                  <a:pt x="323596" y="0"/>
                </a:lnTo>
                <a:lnTo>
                  <a:pt x="971803" y="0"/>
                </a:lnTo>
                <a:lnTo>
                  <a:pt x="1295400" y="503681"/>
                </a:lnTo>
                <a:lnTo>
                  <a:pt x="971803" y="1007363"/>
                </a:lnTo>
                <a:lnTo>
                  <a:pt x="323596" y="1007363"/>
                </a:lnTo>
                <a:lnTo>
                  <a:pt x="0" y="503681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87069" y="4934453"/>
            <a:ext cx="12573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cic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op</a:t>
            </a:r>
            <a:r>
              <a:rPr dirty="0" sz="1800" spc="-5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op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63495" y="4934453"/>
            <a:ext cx="114109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cic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obu</a:t>
            </a:r>
            <a:r>
              <a:rPr dirty="0" sz="1800" spc="-15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77563" y="4934453"/>
            <a:ext cx="125920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cic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ope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no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97574" y="4934453"/>
            <a:ext cx="105092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Book"/>
                <a:cs typeface="Franklin Gothic Book"/>
              </a:rPr>
              <a:t>cic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oesano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5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019" y="4911852"/>
            <a:ext cx="1763268" cy="1299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8479" y="4642103"/>
            <a:ext cx="2049780" cy="1569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30823" y="4483608"/>
            <a:ext cx="2485644" cy="1728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94003" y="6150058"/>
            <a:ext cx="640715" cy="63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ene</a:t>
            </a:r>
            <a:r>
              <a:rPr dirty="0" sz="2000">
                <a:latin typeface="Franklin Gothic Book"/>
                <a:cs typeface="Franklin Gothic Book"/>
              </a:rPr>
              <a:t> C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4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9484" y="6191511"/>
            <a:ext cx="918210" cy="63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opene</a:t>
            </a:r>
            <a:r>
              <a:rPr dirty="0" sz="2000">
                <a:latin typeface="Franklin Gothic Book"/>
                <a:cs typeface="Franklin Gothic Book"/>
              </a:rPr>
              <a:t> (C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6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36589" y="6191511"/>
            <a:ext cx="989965" cy="63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1-</a:t>
            </a:r>
            <a:r>
              <a:rPr dirty="0" sz="2000" spc="-5">
                <a:latin typeface="Franklin Gothic Book"/>
                <a:cs typeface="Franklin Gothic Book"/>
              </a:rPr>
              <a:t>bu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ene</a:t>
            </a:r>
            <a:r>
              <a:rPr dirty="0" sz="2000">
                <a:latin typeface="Franklin Gothic Book"/>
                <a:cs typeface="Franklin Gothic Book"/>
              </a:rPr>
              <a:t> (C</a:t>
            </a:r>
            <a:r>
              <a:rPr dirty="0" baseline="-21367" sz="1950" spc="15">
                <a:latin typeface="Franklin Gothic Book"/>
                <a:cs typeface="Franklin Gothic Book"/>
              </a:rPr>
              <a:t>4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8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3088" y="1432560"/>
            <a:ext cx="8353044" cy="2500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3280" y="3559552"/>
            <a:ext cx="20910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Franklin Gothic Book"/>
                <a:cs typeface="Franklin Gothic Book"/>
              </a:rPr>
              <a:t>Mod</a:t>
            </a:r>
            <a:r>
              <a:rPr dirty="0" sz="1200" spc="-10">
                <a:latin typeface="Franklin Gothic Book"/>
                <a:cs typeface="Franklin Gothic Book"/>
              </a:rPr>
              <a:t>. </a:t>
            </a:r>
            <a:r>
              <a:rPr dirty="0" sz="1200" spc="-10">
                <a:latin typeface="Franklin Gothic Book"/>
                <a:cs typeface="Franklin Gothic Book"/>
              </a:rPr>
              <a:t>da</a:t>
            </a:r>
            <a:r>
              <a:rPr dirty="0" sz="1200" spc="10">
                <a:latin typeface="Franklin Gothic Book"/>
                <a:cs typeface="Franklin Gothic Book"/>
              </a:rPr>
              <a:t> </a:t>
            </a:r>
            <a:r>
              <a:rPr dirty="0" sz="1200" spc="-10">
                <a:latin typeface="Franklin Gothic Book"/>
                <a:cs typeface="Franklin Gothic Book"/>
              </a:rPr>
              <a:t>Santaniell</a:t>
            </a:r>
            <a:r>
              <a:rPr dirty="0" sz="1200" spc="-10">
                <a:latin typeface="Franklin Gothic Book"/>
                <a:cs typeface="Franklin Gothic Book"/>
              </a:rPr>
              <a:t>o</a:t>
            </a:r>
            <a:r>
              <a:rPr dirty="0" sz="1200" spc="20">
                <a:latin typeface="Franklin Gothic Book"/>
                <a:cs typeface="Franklin Gothic Book"/>
              </a:rPr>
              <a:t> </a:t>
            </a:r>
            <a:r>
              <a:rPr dirty="0" sz="1200" spc="-5">
                <a:latin typeface="Franklin Gothic Book"/>
                <a:cs typeface="Franklin Gothic Book"/>
              </a:rPr>
              <a:t>et</a:t>
            </a:r>
            <a:r>
              <a:rPr dirty="0" sz="1200" spc="-5">
                <a:latin typeface="Franklin Gothic Book"/>
                <a:cs typeface="Franklin Gothic Book"/>
              </a:rPr>
              <a:t> </a:t>
            </a:r>
            <a:r>
              <a:rPr dirty="0" sz="1200" spc="-5">
                <a:latin typeface="Franklin Gothic Book"/>
                <a:cs typeface="Franklin Gothic Book"/>
              </a:rPr>
              <a:t>al.</a:t>
            </a:r>
            <a:r>
              <a:rPr dirty="0" sz="1200" spc="5">
                <a:latin typeface="Franklin Gothic Book"/>
                <a:cs typeface="Franklin Gothic Book"/>
              </a:rPr>
              <a:t> </a:t>
            </a:r>
            <a:r>
              <a:rPr dirty="0" sz="1200">
                <a:latin typeface="Franklin Gothic Book"/>
                <a:cs typeface="Franklin Gothic Book"/>
              </a:rPr>
              <a:t>Pi</a:t>
            </a:r>
            <a:r>
              <a:rPr dirty="0" sz="1200" spc="5">
                <a:latin typeface="Franklin Gothic Book"/>
                <a:cs typeface="Franklin Gothic Book"/>
              </a:rPr>
              <a:t>c</a:t>
            </a:r>
            <a:r>
              <a:rPr dirty="0" sz="1200" spc="-10">
                <a:latin typeface="Franklin Gothic Book"/>
                <a:cs typeface="Franklin Gothic Book"/>
              </a:rPr>
              <a:t>c</a:t>
            </a:r>
            <a:r>
              <a:rPr dirty="0" sz="1200" spc="-5">
                <a:latin typeface="Franklin Gothic Book"/>
                <a:cs typeface="Franklin Gothic Book"/>
              </a:rPr>
              <a:t>in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8267" y="1230358"/>
            <a:ext cx="6472555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80">
                <a:latin typeface="Franklin Gothic Book"/>
                <a:cs typeface="Franklin Gothic Book"/>
              </a:rPr>
              <a:t>L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ENI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1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-22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IBR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7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s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>
                <a:latin typeface="Franklin Gothic Book"/>
                <a:cs typeface="Franklin Gothic Book"/>
              </a:rPr>
              <a:t> </a:t>
            </a:r>
            <a:r>
              <a:rPr dirty="0" baseline="24305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CAR</a:t>
            </a:r>
            <a:r>
              <a:rPr dirty="0" sz="2400" spc="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ONIO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3140964"/>
            <a:ext cx="8424672" cy="3332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58267" y="1312408"/>
            <a:ext cx="8374380" cy="1873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IBR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7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292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DOPPIO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20">
                <a:latin typeface="Franklin Gothic Book"/>
                <a:cs typeface="Franklin Gothic Book"/>
              </a:rPr>
              <a:t>AME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C=C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100">
              <a:latin typeface="Times New Roman"/>
              <a:cs typeface="Times New Roman"/>
            </a:endParaRPr>
          </a:p>
          <a:p>
            <a:pPr marL="8445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dop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1 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 spc="-5">
                <a:latin typeface="Franklin Gothic Book"/>
                <a:cs typeface="Franklin Gothic Book"/>
              </a:rPr>
              <a:t>igm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5">
                <a:latin typeface="Franklin Gothic Book"/>
                <a:cs typeface="Franklin Gothic Book"/>
              </a:rPr>
              <a:t>(</a:t>
            </a:r>
            <a:r>
              <a:rPr dirty="0" sz="2000" spc="1700">
                <a:latin typeface="Symbol"/>
                <a:cs typeface="Symbol"/>
              </a:rPr>
              <a:t>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orbit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 s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baseline="25641" sz="1950" spc="22">
                <a:latin typeface="Franklin Gothic Book"/>
                <a:cs typeface="Franklin Gothic Book"/>
              </a:rPr>
              <a:t>2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endParaRPr sz="2000">
              <a:latin typeface="Franklin Gothic Book"/>
              <a:cs typeface="Franklin Gothic Book"/>
            </a:endParaRPr>
          </a:p>
          <a:p>
            <a:pPr marL="8445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1 legame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 </a:t>
            </a:r>
            <a:r>
              <a:rPr dirty="0" sz="2000" spc="-5">
                <a:latin typeface="Franklin Gothic Book"/>
                <a:cs typeface="Franklin Gothic Book"/>
              </a:rPr>
              <a:t>gre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10">
                <a:latin typeface="Franklin Gothic Book"/>
                <a:cs typeface="Franklin Gothic Book"/>
              </a:rPr>
              <a:t>(</a:t>
            </a:r>
            <a:r>
              <a:rPr dirty="0" sz="2000" spc="1315">
                <a:latin typeface="Symbol"/>
                <a:cs typeface="Symbol"/>
              </a:rPr>
              <a:t>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orbit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ibrida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marL="84455" marR="7556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doppio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uind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2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(≈</a:t>
            </a:r>
            <a:r>
              <a:rPr dirty="0" sz="2000" spc="-5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40 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ece 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80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kca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/mole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egame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eriore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15">
                <a:latin typeface="Franklin Gothic Book"/>
                <a:cs typeface="Franklin Gothic Book"/>
              </a:rPr>
              <a:t>(</a:t>
            </a:r>
            <a:r>
              <a:rPr dirty="0" sz="2000" spc="-1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,3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,5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Å</a:t>
            </a:r>
            <a:r>
              <a:rPr dirty="0" sz="2000" spc="-5">
                <a:latin typeface="Franklin Gothic Book"/>
                <a:cs typeface="Franklin Gothic Book"/>
              </a:rPr>
              <a:t>).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311268"/>
            <a:ext cx="643318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80">
                <a:latin typeface="Franklin Gothic Book"/>
                <a:cs typeface="Franklin Gothic Book"/>
              </a:rPr>
              <a:t>L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INI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10">
                <a:latin typeface="Franklin Gothic Book"/>
                <a:cs typeface="Franklin Gothic Book"/>
              </a:rPr>
              <a:t>C</a:t>
            </a:r>
            <a:r>
              <a:rPr dirty="0" baseline="-20833" sz="2400" spc="-22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-22">
                <a:latin typeface="Franklin Gothic Book"/>
                <a:cs typeface="Franklin Gothic Book"/>
              </a:rPr>
              <a:t>n-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IBR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7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AZI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CAR</a:t>
            </a:r>
            <a:r>
              <a:rPr dirty="0" sz="2400" spc="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ONIO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831" y="1962911"/>
            <a:ext cx="5620512" cy="1897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16623" y="1668779"/>
            <a:ext cx="2313431" cy="2336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9663" y="5012435"/>
            <a:ext cx="8316468" cy="449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8203" y="5486508"/>
            <a:ext cx="1156335" cy="935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(ac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lene)</a:t>
            </a:r>
            <a:r>
              <a:rPr dirty="0" sz="2000">
                <a:latin typeface="Franklin Gothic Book"/>
                <a:cs typeface="Franklin Gothic Book"/>
              </a:rPr>
              <a:t> C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2202942" y="5486508"/>
            <a:ext cx="837565" cy="63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opino</a:t>
            </a:r>
            <a:r>
              <a:rPr dirty="0" sz="2000">
                <a:latin typeface="Franklin Gothic Book"/>
                <a:cs typeface="Franklin Gothic Book"/>
              </a:rPr>
              <a:t> C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4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1692" y="5486508"/>
            <a:ext cx="919480" cy="63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1-</a:t>
            </a:r>
            <a:r>
              <a:rPr dirty="0" sz="2000" spc="-5">
                <a:latin typeface="Franklin Gothic Book"/>
                <a:cs typeface="Franklin Gothic Book"/>
              </a:rPr>
              <a:t>bu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4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6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45630" y="5486508"/>
            <a:ext cx="919480" cy="63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2-</a:t>
            </a:r>
            <a:r>
              <a:rPr dirty="0" sz="2000" spc="-5">
                <a:latin typeface="Franklin Gothic Book"/>
                <a:cs typeface="Franklin Gothic Book"/>
              </a:rPr>
              <a:t>bu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baseline="-21367" sz="1950" spc="15">
                <a:latin typeface="Franklin Gothic Book"/>
                <a:cs typeface="Franklin Gothic Book"/>
              </a:rPr>
              <a:t>4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6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23990" y="3967995"/>
            <a:ext cx="21361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neare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3280" y="3858510"/>
            <a:ext cx="20910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Franklin Gothic Book"/>
                <a:cs typeface="Franklin Gothic Book"/>
              </a:rPr>
              <a:t>Mod</a:t>
            </a:r>
            <a:r>
              <a:rPr dirty="0" sz="1200" spc="-10">
                <a:latin typeface="Franklin Gothic Book"/>
                <a:cs typeface="Franklin Gothic Book"/>
              </a:rPr>
              <a:t>. </a:t>
            </a:r>
            <a:r>
              <a:rPr dirty="0" sz="1200" spc="-10">
                <a:latin typeface="Franklin Gothic Book"/>
                <a:cs typeface="Franklin Gothic Book"/>
              </a:rPr>
              <a:t>da</a:t>
            </a:r>
            <a:r>
              <a:rPr dirty="0" sz="1200" spc="10">
                <a:latin typeface="Franklin Gothic Book"/>
                <a:cs typeface="Franklin Gothic Book"/>
              </a:rPr>
              <a:t> </a:t>
            </a:r>
            <a:r>
              <a:rPr dirty="0" sz="1200" spc="-10">
                <a:latin typeface="Franklin Gothic Book"/>
                <a:cs typeface="Franklin Gothic Book"/>
              </a:rPr>
              <a:t>Santaniell</a:t>
            </a:r>
            <a:r>
              <a:rPr dirty="0" sz="1200" spc="-10">
                <a:latin typeface="Franklin Gothic Book"/>
                <a:cs typeface="Franklin Gothic Book"/>
              </a:rPr>
              <a:t>o</a:t>
            </a:r>
            <a:r>
              <a:rPr dirty="0" sz="1200" spc="20">
                <a:latin typeface="Franklin Gothic Book"/>
                <a:cs typeface="Franklin Gothic Book"/>
              </a:rPr>
              <a:t> </a:t>
            </a:r>
            <a:r>
              <a:rPr dirty="0" sz="1200" spc="-5">
                <a:latin typeface="Franklin Gothic Book"/>
                <a:cs typeface="Franklin Gothic Book"/>
              </a:rPr>
              <a:t>et</a:t>
            </a:r>
            <a:r>
              <a:rPr dirty="0" sz="1200" spc="-5">
                <a:latin typeface="Franklin Gothic Book"/>
                <a:cs typeface="Franklin Gothic Book"/>
              </a:rPr>
              <a:t> </a:t>
            </a:r>
            <a:r>
              <a:rPr dirty="0" sz="1200" spc="-5">
                <a:latin typeface="Franklin Gothic Book"/>
                <a:cs typeface="Franklin Gothic Book"/>
              </a:rPr>
              <a:t>al.</a:t>
            </a:r>
            <a:r>
              <a:rPr dirty="0" sz="1200" spc="5">
                <a:latin typeface="Franklin Gothic Book"/>
                <a:cs typeface="Franklin Gothic Book"/>
              </a:rPr>
              <a:t> </a:t>
            </a:r>
            <a:r>
              <a:rPr dirty="0" sz="1200">
                <a:latin typeface="Franklin Gothic Book"/>
                <a:cs typeface="Franklin Gothic Book"/>
              </a:rPr>
              <a:t>Pi</a:t>
            </a:r>
            <a:r>
              <a:rPr dirty="0" sz="1200" spc="5">
                <a:latin typeface="Franklin Gothic Book"/>
                <a:cs typeface="Franklin Gothic Book"/>
              </a:rPr>
              <a:t>c</a:t>
            </a:r>
            <a:r>
              <a:rPr dirty="0" sz="1200" spc="-10">
                <a:latin typeface="Franklin Gothic Book"/>
                <a:cs typeface="Franklin Gothic Book"/>
              </a:rPr>
              <a:t>c</a:t>
            </a:r>
            <a:r>
              <a:rPr dirty="0" sz="1200" spc="-5">
                <a:latin typeface="Franklin Gothic Book"/>
                <a:cs typeface="Franklin Gothic Book"/>
              </a:rPr>
              <a:t>in</a:t>
            </a:r>
            <a:endParaRPr sz="12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/>
          <p:nvPr/>
        </p:nvSpPr>
        <p:spPr>
          <a:xfrm>
            <a:off x="2514600" y="1988820"/>
            <a:ext cx="6594348" cy="4358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52315" y="1859279"/>
            <a:ext cx="2391410" cy="646430"/>
          </a:xfrm>
          <a:custGeom>
            <a:avLst/>
            <a:gdLst/>
            <a:ahLst/>
            <a:cxnLst/>
            <a:rect l="l" t="t" r="r" b="b"/>
            <a:pathLst>
              <a:path w="2391410" h="646430">
                <a:moveTo>
                  <a:pt x="0" y="646176"/>
                </a:moveTo>
                <a:lnTo>
                  <a:pt x="2391156" y="646176"/>
                </a:lnTo>
                <a:lnTo>
                  <a:pt x="2391156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52671" y="3429000"/>
            <a:ext cx="2519680" cy="923925"/>
          </a:xfrm>
          <a:custGeom>
            <a:avLst/>
            <a:gdLst/>
            <a:ahLst/>
            <a:cxnLst/>
            <a:rect l="l" t="t" r="r" b="b"/>
            <a:pathLst>
              <a:path w="2519679" h="923925">
                <a:moveTo>
                  <a:pt x="0" y="923544"/>
                </a:moveTo>
                <a:lnTo>
                  <a:pt x="2519172" y="923544"/>
                </a:lnTo>
                <a:lnTo>
                  <a:pt x="2519172" y="0"/>
                </a:lnTo>
                <a:lnTo>
                  <a:pt x="0" y="0"/>
                </a:lnTo>
                <a:lnTo>
                  <a:pt x="0" y="923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8267" y="3497813"/>
            <a:ext cx="6010275" cy="2398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8554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me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1530">
                <a:latin typeface="Symbol"/>
                <a:cs typeface="Symbol"/>
              </a:rPr>
              <a:t></a:t>
            </a:r>
            <a:endParaRPr sz="1800">
              <a:latin typeface="Symbol"/>
              <a:cs typeface="Symbol"/>
            </a:endParaRPr>
          </a:p>
          <a:p>
            <a:pPr marL="12700" indent="367284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vra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siz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5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-sp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259334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tr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 legame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 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1700">
                <a:latin typeface="Symbol"/>
                <a:cs typeface="Symbol"/>
              </a:rPr>
              <a:t>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 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orbit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 e 2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egami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1315">
                <a:latin typeface="Symbol"/>
                <a:cs typeface="Symbol"/>
              </a:rPr>
              <a:t>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gli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orbit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brida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1639563"/>
            <a:ext cx="150876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15"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27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1945" y="1927208"/>
            <a:ext cx="2210435" cy="53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Lega</a:t>
            </a:r>
            <a:r>
              <a:rPr dirty="0" sz="1800">
                <a:latin typeface="Arial"/>
                <a:cs typeface="Arial"/>
              </a:rPr>
              <a:t>me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1530">
                <a:latin typeface="Symbol"/>
                <a:cs typeface="Symbol"/>
              </a:rPr>
              <a:t></a:t>
            </a:r>
            <a:endParaRPr sz="18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vra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siz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5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-s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19900" y="1414272"/>
            <a:ext cx="2289175" cy="646430"/>
          </a:xfrm>
          <a:custGeom>
            <a:avLst/>
            <a:gdLst/>
            <a:ahLst/>
            <a:cxnLst/>
            <a:rect l="l" t="t" r="r" b="b"/>
            <a:pathLst>
              <a:path w="2289175" h="646430">
                <a:moveTo>
                  <a:pt x="0" y="646176"/>
                </a:moveTo>
                <a:lnTo>
                  <a:pt x="2289048" y="646176"/>
                </a:lnTo>
                <a:lnTo>
                  <a:pt x="2289048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899275" y="1482831"/>
            <a:ext cx="2108200" cy="530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2 l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mi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1175">
                <a:latin typeface="Symbol"/>
                <a:cs typeface="Symbol"/>
              </a:rPr>
              <a:t></a:t>
            </a:r>
            <a:endParaRPr sz="18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vra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siz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-p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CH</a:t>
            </a:r>
            <a:r>
              <a:rPr dirty="0" spc="-10"/>
              <a:t>I</a:t>
            </a:r>
            <a:r>
              <a:rPr dirty="0"/>
              <a:t>M</a:t>
            </a:r>
            <a:r>
              <a:rPr dirty="0" spc="-10"/>
              <a:t>I</a:t>
            </a:r>
            <a:r>
              <a:rPr dirty="0" spc="-5"/>
              <a:t>C</a:t>
            </a:r>
            <a:r>
              <a:rPr dirty="0"/>
              <a:t>A O</a:t>
            </a:r>
            <a:r>
              <a:rPr dirty="0" spc="5"/>
              <a:t>R</a:t>
            </a:r>
            <a:r>
              <a:rPr dirty="0" spc="-5"/>
              <a:t>GAN</a:t>
            </a:r>
            <a:r>
              <a:rPr dirty="0" spc="-10"/>
              <a:t>I</a:t>
            </a:r>
            <a:r>
              <a:rPr dirty="0" spc="-5"/>
              <a:t>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2910" y="1421645"/>
            <a:ext cx="8806815" cy="442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ID</a:t>
            </a:r>
            <a:r>
              <a:rPr dirty="0" sz="2000" spc="-3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RBU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14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TI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ocarb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oma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 spc="-3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ut</a:t>
            </a:r>
            <a:r>
              <a:rPr dirty="0" sz="2000" spc="-10">
                <a:latin typeface="Franklin Gothic Book"/>
                <a:cs typeface="Franklin Gothic Book"/>
              </a:rPr>
              <a:t>tu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alm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ze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>
              <a:latin typeface="Times New Roman"/>
              <a:cs typeface="Times New Roman"/>
            </a:endParaRPr>
          </a:p>
          <a:p>
            <a:pPr marL="47625" marR="5064125">
              <a:lnSpc>
                <a:spcPct val="14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BENZEN</a:t>
            </a:r>
            <a:r>
              <a:rPr dirty="0" sz="2000">
                <a:latin typeface="Franklin Gothic Book"/>
                <a:cs typeface="Franklin Gothic Book"/>
              </a:rPr>
              <a:t>E (C</a:t>
            </a:r>
            <a:r>
              <a:rPr dirty="0" baseline="-21367" sz="1950" spc="15">
                <a:latin typeface="Franklin Gothic Book"/>
                <a:cs typeface="Franklin Gothic Book"/>
              </a:rPr>
              <a:t>6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6</a:t>
            </a:r>
            <a:r>
              <a:rPr dirty="0" sz="2000" spc="-5">
                <a:latin typeface="Franklin Gothic Book"/>
                <a:cs typeface="Franklin Gothic Book"/>
              </a:rPr>
              <a:t>)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>
                <a:latin typeface="Franklin Gothic Book"/>
                <a:cs typeface="Franklin Gothic Book"/>
              </a:rPr>
              <a:t> 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>
                <a:latin typeface="Franklin Gothic Book"/>
                <a:cs typeface="Franklin Gothic Book"/>
              </a:rPr>
              <a:t> 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enti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>
                <a:latin typeface="Franklin Gothic Book"/>
                <a:cs typeface="Franklin Gothic Book"/>
              </a:rPr>
              <a:t> l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nghe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(e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ergi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erme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>
                <a:latin typeface="Franklin Gothic Book"/>
                <a:cs typeface="Franklin Gothic Book"/>
              </a:rPr>
              <a:t> se</a:t>
            </a:r>
            <a:r>
              <a:rPr dirty="0" sz="2000" spc="-2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>
                <a:latin typeface="Franklin Gothic Book"/>
                <a:cs typeface="Franklin Gothic Book"/>
              </a:rPr>
              <a:t> doppio.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88408" y="3133344"/>
            <a:ext cx="3887724" cy="2301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2023-05-25T15:46:33Z</dcterms:created>
  <dcterms:modified xsi:type="dcterms:W3CDTF">2023-05-25T15:46:33Z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2016-09-29T00:00:00Z</vt:filetime>
  </property>
  <property fmtid="{D5CDD505-2E9C-101B-9397-08002B2CF9AE}" pid="3" name="LastSaved">
    <vt:filetime>2023-05-25T00:00:00Z</vt:filetime>
  </property>
</Properties>
</file>