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FF0000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6639" y="1393818"/>
            <a:ext cx="8770721" cy="2821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FF0000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notesSlide" Target="../notesSlides/notesSlide10.xml"/><Relationship Id="rId4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notesSlide" Target="../notesSlides/notesSlide11.xml"/><Relationship Id="rId8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notesSlide" Target="../notesSlides/notesSlide12.xml"/><Relationship Id="rId4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notesSlide" Target="../notesSlides/notesSlide14.xml"/><Relationship Id="rId4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notesSlide" Target="../notesSlides/notesSlide15.xml"/><Relationship Id="rId4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jpg"/><Relationship Id="rId3" Type="http://schemas.openxmlformats.org/officeDocument/2006/relationships/image" Target="../media/image30.jpg"/><Relationship Id="rId4" Type="http://schemas.openxmlformats.org/officeDocument/2006/relationships/notesSlide" Target="../notesSlides/notesSlide16.xml"/><Relationship Id="rId5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notesSlide" Target="../notesSlides/notesSlide17.xml"/><Relationship Id="rId5" Type="http://schemas.openxmlformats.org/officeDocument/2006/relationships/slide" Target="slide1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notesSlide" Target="../notesSlides/notesSlide2.xml"/><Relationship Id="rId10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notesSlide" Target="../notesSlides/notesSlide4.xml"/><Relationship Id="rId4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jpg"/><Relationship Id="rId3" Type="http://schemas.openxmlformats.org/officeDocument/2006/relationships/notesSlide" Target="../notesSlides/notesSlide5.xml"/><Relationship Id="rId4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Relationship Id="rId3" Type="http://schemas.openxmlformats.org/officeDocument/2006/relationships/notesSlide" Target="../notesSlides/notesSlide6.xml"/><Relationship Id="rId4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Relationship Id="rId4" Type="http://schemas.openxmlformats.org/officeDocument/2006/relationships/notesSlide" Target="../notesSlides/notesSlide7.xml"/><Relationship Id="rId5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Relationship Id="rId3" Type="http://schemas.openxmlformats.org/officeDocument/2006/relationships/notesSlide" Target="../notesSlides/notesSlide8.xml"/><Relationship Id="rId4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notesSlide" Target="../notesSlides/notesSlide9.xml"/><Relationship Id="rId4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4001" y="4621152"/>
            <a:ext cx="3322320" cy="990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56870">
              <a:lnSpc>
                <a:spcPct val="114399"/>
              </a:lnSpc>
            </a:pP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32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32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3200" spc="-3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–</a:t>
            </a:r>
            <a:r>
              <a:rPr dirty="0" sz="32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2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h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im</a:t>
            </a:r>
            <a:r>
              <a:rPr dirty="0" sz="32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ca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b</a:t>
            </a: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idr</a:t>
            </a: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32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32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ip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32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endParaRPr sz="32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</a:t>
            </a:r>
            <a:r>
              <a:rPr dirty="0"/>
              <a:t>A</a:t>
            </a:r>
            <a:r>
              <a:rPr dirty="0" spc="-15"/>
              <a:t>RBOIDRA</a:t>
            </a:r>
            <a:r>
              <a:rPr dirty="0" spc="-10"/>
              <a:t>T</a:t>
            </a:r>
            <a:r>
              <a:rPr dirty="0" spc="-10"/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925" y="1701863"/>
            <a:ext cx="6624574" cy="4967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1963" y="1484179"/>
            <a:ext cx="7921625" cy="1164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(</a:t>
            </a:r>
            <a:r>
              <a:rPr dirty="0" sz="2000" spc="1315" i="1">
                <a:latin typeface="Symbol"/>
                <a:cs typeface="Symbol"/>
              </a:rPr>
              <a:t></a:t>
            </a:r>
            <a:r>
              <a:rPr dirty="0" sz="2000" spc="1315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ga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opiranosio </a:t>
            </a:r>
            <a:r>
              <a:rPr dirty="0" sz="2000" spc="-5">
                <a:latin typeface="Franklin Gothic Book"/>
                <a:cs typeface="Franklin Gothic Book"/>
              </a:rPr>
              <a:t>(</a:t>
            </a:r>
            <a:r>
              <a:rPr dirty="0" sz="2000" spc="-30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4) </a:t>
            </a:r>
            <a:r>
              <a:rPr dirty="0" sz="2000" spc="1920" i="1">
                <a:latin typeface="Symbol"/>
                <a:cs typeface="Symbol"/>
              </a:rPr>
              <a:t>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pir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nosio)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al</a:t>
            </a:r>
            <a:endParaRPr sz="2000">
              <a:latin typeface="Franklin Gothic Book"/>
              <a:cs typeface="Franklin Gothic Book"/>
            </a:endParaRPr>
          </a:p>
          <a:p>
            <a:pPr algn="r" marR="17145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27087" y="3676650"/>
            <a:ext cx="6664325" cy="400050"/>
          </a:xfrm>
          <a:custGeom>
            <a:avLst/>
            <a:gdLst/>
            <a:ahLst/>
            <a:cxnLst/>
            <a:rect l="l" t="t" r="r" b="b"/>
            <a:pathLst>
              <a:path w="6664325" h="400050">
                <a:moveTo>
                  <a:pt x="0" y="400050"/>
                </a:moveTo>
                <a:lnTo>
                  <a:pt x="6664325" y="400050"/>
                </a:lnTo>
                <a:lnTo>
                  <a:pt x="6664325" y="0"/>
                </a:lnTo>
                <a:lnTo>
                  <a:pt x="0" y="0"/>
                </a:lnTo>
                <a:lnTo>
                  <a:pt x="0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05967" y="3751587"/>
            <a:ext cx="7940675" cy="1490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u="heavy">
                <a:latin typeface="Franklin Gothic Book"/>
                <a:cs typeface="Franklin Gothic Book"/>
              </a:rPr>
              <a:t>Il La</a:t>
            </a:r>
            <a:r>
              <a:rPr dirty="0" sz="2000" spc="-10" u="heavy">
                <a:latin typeface="Franklin Gothic Book"/>
                <a:cs typeface="Franklin Gothic Book"/>
              </a:rPr>
              <a:t>t</a:t>
            </a:r>
            <a:r>
              <a:rPr dirty="0" sz="2000" spc="-45" u="heavy">
                <a:latin typeface="Franklin Gothic Book"/>
                <a:cs typeface="Franklin Gothic Book"/>
              </a:rPr>
              <a:t>t</a:t>
            </a:r>
            <a:r>
              <a:rPr dirty="0" sz="2000" u="heavy">
                <a:latin typeface="Franklin Gothic Book"/>
                <a:cs typeface="Franklin Gothic Book"/>
              </a:rPr>
              <a:t>os</a:t>
            </a:r>
            <a:r>
              <a:rPr dirty="0" sz="2000" spc="-10" u="heavy">
                <a:latin typeface="Franklin Gothic Book"/>
                <a:cs typeface="Franklin Gothic Book"/>
              </a:rPr>
              <a:t>i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un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accar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da </a:t>
            </a:r>
            <a:r>
              <a:rPr dirty="0" sz="2000" spc="-5">
                <a:latin typeface="Franklin Gothic Book"/>
                <a:cs typeface="Franklin Gothic Book"/>
              </a:rPr>
              <a:t>gal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cosio)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2100">
              <a:latin typeface="Times New Roman"/>
              <a:cs typeface="Times New Roman"/>
            </a:endParaRPr>
          </a:p>
          <a:p>
            <a:pPr marL="519811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(</a:t>
            </a:r>
            <a:r>
              <a:rPr dirty="0" sz="2000" spc="1910" i="1">
                <a:latin typeface="Symbol"/>
                <a:cs typeface="Symbol"/>
              </a:rPr>
              <a:t>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copir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</a:t>
            </a:r>
            <a:r>
              <a:rPr dirty="0" sz="2000" spc="5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2)</a:t>
            </a:r>
            <a:endParaRPr sz="2000">
              <a:latin typeface="Franklin Gothic Book"/>
              <a:cs typeface="Franklin Gothic Book"/>
            </a:endParaRPr>
          </a:p>
          <a:p>
            <a:pPr marL="5198110">
              <a:lnSpc>
                <a:spcPct val="100000"/>
              </a:lnSpc>
            </a:pPr>
            <a:r>
              <a:rPr dirty="0" sz="2000" spc="1315" i="1">
                <a:latin typeface="Symbol"/>
                <a:cs typeface="Symbol"/>
              </a:rPr>
              <a:t></a:t>
            </a:r>
            <a:r>
              <a:rPr dirty="0" sz="2000" spc="1315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-fr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of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nosio)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87450" y="6197600"/>
            <a:ext cx="6705600" cy="400050"/>
          </a:xfrm>
          <a:custGeom>
            <a:avLst/>
            <a:gdLst/>
            <a:ahLst/>
            <a:cxnLst/>
            <a:rect l="l" t="t" r="r" b="b"/>
            <a:pathLst>
              <a:path w="6705600" h="400050">
                <a:moveTo>
                  <a:pt x="0" y="400050"/>
                </a:moveTo>
                <a:lnTo>
                  <a:pt x="6705600" y="400050"/>
                </a:lnTo>
                <a:lnTo>
                  <a:pt x="6705600" y="0"/>
                </a:lnTo>
                <a:lnTo>
                  <a:pt x="0" y="0"/>
                </a:lnTo>
                <a:lnTo>
                  <a:pt x="0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66189" y="6272951"/>
            <a:ext cx="6543040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u="heavy">
                <a:latin typeface="Franklin Gothic Book"/>
                <a:cs typeface="Franklin Gothic Book"/>
              </a:rPr>
              <a:t>Il </a:t>
            </a:r>
            <a:r>
              <a:rPr dirty="0" sz="2000" spc="-5" u="heavy">
                <a:latin typeface="Franklin Gothic Book"/>
                <a:cs typeface="Franklin Gothic Book"/>
              </a:rPr>
              <a:t>Sacca</a:t>
            </a:r>
            <a:r>
              <a:rPr dirty="0" sz="2000" spc="-30" u="heavy">
                <a:latin typeface="Franklin Gothic Book"/>
                <a:cs typeface="Franklin Gothic Book"/>
              </a:rPr>
              <a:t>r</a:t>
            </a:r>
            <a:r>
              <a:rPr dirty="0" sz="2000" u="heavy">
                <a:latin typeface="Franklin Gothic Book"/>
                <a:cs typeface="Franklin Gothic Book"/>
              </a:rPr>
              <a:t>osio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un d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da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 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frut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osio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</a:t>
            </a:r>
            <a:r>
              <a:rPr dirty="0"/>
              <a:t>A</a:t>
            </a:r>
            <a:r>
              <a:rPr dirty="0" spc="-15"/>
              <a:t>RBOIDRA</a:t>
            </a:r>
            <a:r>
              <a:rPr dirty="0" spc="-10"/>
              <a:t>T</a:t>
            </a:r>
            <a:r>
              <a:rPr dirty="0" spc="-10"/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11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3850" y="3727386"/>
            <a:ext cx="1887601" cy="20781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2268" y="5994000"/>
            <a:ext cx="229806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o: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Sol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3108" y="6427317"/>
            <a:ext cx="509016" cy="2880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2268" y="6451200"/>
            <a:ext cx="268287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24840" algn="l"/>
              </a:tabLst>
            </a:pPr>
            <a:r>
              <a:rPr dirty="0" sz="2000">
                <a:latin typeface="Franklin Gothic Book"/>
                <a:cs typeface="Franklin Gothic Book"/>
              </a:rPr>
              <a:t>a(1	4) </a:t>
            </a:r>
            <a:r>
              <a:rPr dirty="0" sz="2000" spc="-5" u="heavy">
                <a:latin typeface="Franklin Gothic Book"/>
                <a:cs typeface="Franklin Gothic Book"/>
              </a:rPr>
              <a:t>Stru</a:t>
            </a:r>
            <a:r>
              <a:rPr dirty="0" sz="2000" u="heavy">
                <a:latin typeface="Franklin Gothic Book"/>
                <a:cs typeface="Franklin Gothic Book"/>
              </a:rPr>
              <a:t>t</a:t>
            </a:r>
            <a:r>
              <a:rPr dirty="0" sz="2000" spc="-10" u="heavy">
                <a:latin typeface="Franklin Gothic Book"/>
                <a:cs typeface="Franklin Gothic Book"/>
              </a:rPr>
              <a:t>t</a:t>
            </a:r>
            <a:r>
              <a:rPr dirty="0" sz="2000" spc="-5" u="heavy">
                <a:latin typeface="Franklin Gothic Book"/>
                <a:cs typeface="Franklin Gothic Book"/>
              </a:rPr>
              <a:t>u</a:t>
            </a:r>
            <a:r>
              <a:rPr dirty="0" sz="2000" u="heavy">
                <a:latin typeface="Franklin Gothic Book"/>
                <a:cs typeface="Franklin Gothic Book"/>
              </a:rPr>
              <a:t>ra</a:t>
            </a:r>
            <a:r>
              <a:rPr dirty="0" sz="2000" spc="5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l</a:t>
            </a:r>
            <a:r>
              <a:rPr dirty="0" sz="2000" spc="-10" u="heavy">
                <a:latin typeface="Franklin Gothic Book"/>
                <a:cs typeface="Franklin Gothic Book"/>
              </a:rPr>
              <a:t>i</a:t>
            </a:r>
            <a:r>
              <a:rPr dirty="0" sz="2000" u="heavy">
                <a:latin typeface="Franklin Gothic Book"/>
                <a:cs typeface="Franklin Gothic Book"/>
              </a:rPr>
              <a:t>neare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55950" y="3503676"/>
            <a:ext cx="5880100" cy="24462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738493" y="5970117"/>
            <a:ext cx="509016" cy="2880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476108" y="5970117"/>
            <a:ext cx="987933" cy="2880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073778" y="5994000"/>
            <a:ext cx="2677795" cy="737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opect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na: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mi a(1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 u="heavy">
                <a:latin typeface="Franklin Gothic Book"/>
                <a:cs typeface="Franklin Gothic Book"/>
              </a:rPr>
              <a:t>Stru</a:t>
            </a:r>
            <a:r>
              <a:rPr dirty="0" sz="2000" u="heavy">
                <a:latin typeface="Franklin Gothic Book"/>
                <a:cs typeface="Franklin Gothic Book"/>
              </a:rPr>
              <a:t>t</a:t>
            </a:r>
            <a:r>
              <a:rPr dirty="0" sz="2000" spc="-10" u="heavy">
                <a:latin typeface="Franklin Gothic Book"/>
                <a:cs typeface="Franklin Gothic Book"/>
              </a:rPr>
              <a:t>t</a:t>
            </a:r>
            <a:r>
              <a:rPr dirty="0" sz="2000" spc="-5" u="heavy">
                <a:latin typeface="Franklin Gothic Book"/>
                <a:cs typeface="Franklin Gothic Book"/>
              </a:rPr>
              <a:t>u</a:t>
            </a:r>
            <a:r>
              <a:rPr dirty="0" sz="2000" u="heavy">
                <a:latin typeface="Franklin Gothic Book"/>
                <a:cs typeface="Franklin Gothic Book"/>
              </a:rPr>
              <a:t>ra</a:t>
            </a:r>
            <a:r>
              <a:rPr dirty="0" sz="2000" spc="15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ram</a:t>
            </a:r>
            <a:r>
              <a:rPr dirty="0" sz="2000" spc="-15" u="heavy">
                <a:latin typeface="Franklin Gothic Book"/>
                <a:cs typeface="Franklin Gothic Book"/>
              </a:rPr>
              <a:t>i</a:t>
            </a:r>
            <a:r>
              <a:rPr dirty="0" sz="2000" spc="5" u="heavy">
                <a:latin typeface="Franklin Gothic Book"/>
                <a:cs typeface="Franklin Gothic Book"/>
              </a:rPr>
              <a:t>f</a:t>
            </a:r>
            <a:r>
              <a:rPr dirty="0" sz="2000" spc="-5" u="heavy">
                <a:latin typeface="Franklin Gothic Book"/>
                <a:cs typeface="Franklin Gothic Book"/>
              </a:rPr>
              <a:t>ica</a:t>
            </a:r>
            <a:r>
              <a:rPr dirty="0" sz="2000" spc="-10" u="heavy">
                <a:latin typeface="Franklin Gothic Book"/>
                <a:cs typeface="Franklin Gothic Book"/>
              </a:rPr>
              <a:t>t</a:t>
            </a:r>
            <a:r>
              <a:rPr dirty="0" sz="2000" u="heavy">
                <a:latin typeface="Franklin Gothic Book"/>
                <a:cs typeface="Franklin Gothic Book"/>
              </a:rPr>
              <a:t>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80301" y="5994000"/>
            <a:ext cx="146621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49935" algn="l"/>
                <a:tab pos="1228725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4</a:t>
            </a:r>
            <a:r>
              <a:rPr dirty="0" sz="2000">
                <a:latin typeface="Franklin Gothic Book"/>
                <a:cs typeface="Franklin Gothic Book"/>
              </a:rPr>
              <a:t>) e	(1	6)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792" y="1311268"/>
            <a:ext cx="2950210" cy="782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5090">
              <a:lnSpc>
                <a:spcPct val="100000"/>
              </a:lnSpc>
            </a:pP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POLIS</a:t>
            </a:r>
            <a:r>
              <a:rPr dirty="0" sz="2400" spc="-75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CCA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IDI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  <a:tabLst>
                <a:tab pos="368935" algn="l"/>
                <a:tab pos="2009139" algn="l"/>
              </a:tabLst>
            </a:pPr>
            <a:r>
              <a:rPr dirty="0" sz="2000">
                <a:latin typeface="Franklin Gothic Book"/>
                <a:cs typeface="Franklin Gothic Book"/>
              </a:rPr>
              <a:t>I	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oli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ar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di	</a:t>
            </a:r>
            <a:r>
              <a:rPr dirty="0" sz="2000">
                <a:latin typeface="Franklin Gothic Book"/>
                <a:cs typeface="Franklin Gothic Book"/>
              </a:rPr>
              <a:t>deri</a:t>
            </a:r>
            <a:r>
              <a:rPr dirty="0" sz="2000" spc="-3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ano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31209" y="1813313"/>
            <a:ext cx="54800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45407" y="1813313"/>
            <a:ext cx="1644014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densazio</a:t>
            </a:r>
            <a:r>
              <a:rPr dirty="0" sz="2000" spc="-1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55233" y="1813313"/>
            <a:ext cx="150431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9745" algn="l"/>
              </a:tabLst>
            </a:pPr>
            <a:r>
              <a:rPr dirty="0" sz="2000">
                <a:latin typeface="Franklin Gothic Book"/>
                <a:cs typeface="Franklin Gothic Book"/>
              </a:rPr>
              <a:t>di	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naia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827644" y="1813313"/>
            <a:ext cx="1061085" cy="706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3510" marR="5080" indent="-131445">
              <a:lnSpc>
                <a:spcPct val="140000"/>
              </a:lnSpc>
              <a:tabLst>
                <a:tab pos="500380" algn="l"/>
              </a:tabLst>
            </a:pPr>
            <a:r>
              <a:rPr dirty="0" sz="2000">
                <a:latin typeface="Franklin Gothic Book"/>
                <a:cs typeface="Franklin Gothic Book"/>
              </a:rPr>
              <a:t>di	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nità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ono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792" y="2240033"/>
            <a:ext cx="4573270" cy="707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95195" algn="l"/>
                <a:tab pos="2612390" algn="l"/>
              </a:tabLst>
            </a:pP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ccari</a:t>
            </a:r>
            <a:r>
              <a:rPr dirty="0" sz="2000" spc="5">
                <a:latin typeface="Franklin Gothic Book"/>
                <a:cs typeface="Franklin Gothic Book"/>
              </a:rPr>
              <a:t>d</a:t>
            </a:r>
            <a:r>
              <a:rPr dirty="0" sz="2000" spc="-5">
                <a:latin typeface="Franklin Gothic Book"/>
                <a:cs typeface="Franklin Gothic Book"/>
              </a:rPr>
              <a:t>ich</a:t>
            </a:r>
            <a:r>
              <a:rPr dirty="0" sz="2000" spc="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.	Le	ca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  <a:tabLst>
                <a:tab pos="1333500" algn="l"/>
                <a:tab pos="2345690" algn="l"/>
                <a:tab pos="3576954" algn="l"/>
                <a:tab pos="4013200" algn="l"/>
              </a:tabLst>
            </a:pP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nere	d</a:t>
            </a:r>
            <a:r>
              <a:rPr dirty="0" sz="2000" spc="-20">
                <a:latin typeface="Franklin Gothic Book"/>
                <a:cs typeface="Franklin Gothic Book"/>
              </a:rPr>
              <a:t>i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se	c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ntina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	di	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nità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00958" y="2240033"/>
            <a:ext cx="180467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75055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 spc="-2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	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39866" y="2240033"/>
            <a:ext cx="228346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35660" algn="l"/>
                <a:tab pos="1128395" algn="l"/>
              </a:tabLst>
            </a:pP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neari	o	ram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ica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 spc="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02834" y="2667134"/>
            <a:ext cx="204787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ono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accar</a:t>
            </a:r>
            <a:r>
              <a:rPr dirty="0" sz="2000" spc="-5">
                <a:latin typeface="Franklin Gothic Book"/>
                <a:cs typeface="Franklin Gothic Book"/>
              </a:rPr>
              <a:t>idich</a:t>
            </a:r>
            <a:r>
              <a:rPr dirty="0" sz="2000" spc="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66229" y="2667134"/>
            <a:ext cx="17195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54025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	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5">
                <a:latin typeface="Franklin Gothic Book"/>
                <a:cs typeface="Franklin Gothic Book"/>
              </a:rPr>
              <a:t>g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3792" y="3093854"/>
            <a:ext cx="406019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omopoli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accar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di 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opol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ccarid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</a:t>
            </a:r>
            <a:r>
              <a:rPr dirty="0"/>
              <a:t>A</a:t>
            </a:r>
            <a:r>
              <a:rPr dirty="0" spc="-15"/>
              <a:t>RBOIDRA</a:t>
            </a:r>
            <a:r>
              <a:rPr dirty="0" spc="-10"/>
              <a:t>T</a:t>
            </a:r>
            <a:r>
              <a:rPr dirty="0" spc="-10"/>
              <a:t>I</a:t>
            </a:r>
          </a:p>
        </p:txBody>
      </p:sp>
      <p:sp>
        <p:nvSpPr>
          <p:cNvPr id="3" name="object 3"/>
          <p:cNvSpPr/>
          <p:nvPr/>
        </p:nvSpPr>
        <p:spPr>
          <a:xfrm>
            <a:off x="971550" y="2986149"/>
            <a:ext cx="6480175" cy="3827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5420" y="1383785"/>
            <a:ext cx="8498205" cy="2933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61975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GLICO</a:t>
            </a:r>
            <a:r>
              <a:rPr dirty="0" sz="2400" spc="-3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polisaccari</a:t>
            </a: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rise</a:t>
            </a:r>
            <a:r>
              <a:rPr dirty="0" sz="2400" spc="45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erg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origine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animale)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2150">
              <a:latin typeface="Times New Roman"/>
              <a:cs typeface="Times New Roman"/>
            </a:endParaRPr>
          </a:p>
          <a:p>
            <a:pPr marL="8509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coge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am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lopec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>
                <a:latin typeface="Franklin Gothic Book"/>
                <a:cs typeface="Franklin Gothic Book"/>
              </a:rPr>
              <a:t>a ma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ram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icazion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 spc="2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-(1-6)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enti.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50">
              <a:latin typeface="Times New Roman"/>
              <a:cs typeface="Times New Roman"/>
            </a:endParaRPr>
          </a:p>
          <a:p>
            <a:pPr algn="r" marR="896619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mi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icosid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ci</a:t>
            </a:r>
            <a:endParaRPr sz="2000">
              <a:latin typeface="Franklin Gothic Book"/>
              <a:cs typeface="Franklin Gothic Book"/>
            </a:endParaRPr>
          </a:p>
          <a:p>
            <a:pPr algn="r" marR="973455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(1-</a:t>
            </a:r>
            <a:r>
              <a:rPr dirty="0" sz="2000" spc="-5">
                <a:latin typeface="Franklin Gothic Book"/>
                <a:cs typeface="Franklin Gothic Book"/>
              </a:rPr>
              <a:t>4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(1-6)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LIPIDI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04317" y="1484609"/>
            <a:ext cx="8278495" cy="4074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>
                <a:solidFill>
                  <a:srgbClr val="FF0000"/>
                </a:solidFill>
                <a:latin typeface="Franklin Gothic Book"/>
                <a:cs typeface="Franklin Gothic Book"/>
              </a:rPr>
              <a:t>LIP</a:t>
            </a:r>
            <a:r>
              <a:rPr dirty="0" sz="2800" spc="-25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800" spc="-15">
                <a:solidFill>
                  <a:srgbClr val="FF0000"/>
                </a:solidFill>
                <a:latin typeface="Franklin Gothic Book"/>
                <a:cs typeface="Franklin Gothic Book"/>
              </a:rPr>
              <a:t>DI</a:t>
            </a:r>
            <a:endParaRPr sz="2800">
              <a:latin typeface="Franklin Gothic Book"/>
              <a:cs typeface="Franklin Gothic Book"/>
            </a:endParaRPr>
          </a:p>
          <a:p>
            <a:pPr marL="66040" marR="5080">
              <a:lnSpc>
                <a:spcPct val="130000"/>
              </a:lnSpc>
              <a:spcBef>
                <a:spcPts val="985"/>
              </a:spcBef>
            </a:pP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 una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ogenea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div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>
                <a:latin typeface="Franklin Gothic Book"/>
                <a:cs typeface="Franklin Gothic Book"/>
              </a:rPr>
              <a:t> car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nul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ubil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ac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ubil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sol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enti</a:t>
            </a:r>
            <a:r>
              <a:rPr dirty="0" sz="2000">
                <a:latin typeface="Franklin Gothic Book"/>
                <a:cs typeface="Franklin Gothic Book"/>
              </a:rPr>
              <a:t> 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ri.</a:t>
            </a:r>
            <a:endParaRPr sz="2000">
              <a:latin typeface="Franklin Gothic Book"/>
              <a:cs typeface="Franklin Gothic Book"/>
            </a:endParaRPr>
          </a:p>
          <a:p>
            <a:pPr marL="66040">
              <a:lnSpc>
                <a:spcPct val="100000"/>
              </a:lnSpc>
              <a:spcBef>
                <a:spcPts val="720"/>
              </a:spcBef>
            </a:pPr>
            <a:r>
              <a:rPr dirty="0" sz="2000" spc="-5">
                <a:latin typeface="Franklin Gothic Book"/>
                <a:cs typeface="Franklin Gothic Book"/>
              </a:rPr>
              <a:t>So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ica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come: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408940" indent="-342900">
              <a:lnSpc>
                <a:spcPct val="100000"/>
              </a:lnSpc>
              <a:spcBef>
                <a:spcPts val="1540"/>
              </a:spcBef>
              <a:buFont typeface="Arial"/>
              <a:buChar char="•"/>
              <a:tabLst>
                <a:tab pos="409575" algn="l"/>
              </a:tabLst>
            </a:pPr>
            <a:r>
              <a:rPr dirty="0" sz="2000">
                <a:latin typeface="Franklin Gothic Book"/>
                <a:cs typeface="Franklin Gothic Book"/>
              </a:rPr>
              <a:t>cere</a:t>
            </a:r>
            <a:endParaRPr sz="2000">
              <a:latin typeface="Franklin Gothic Book"/>
              <a:cs typeface="Franklin Gothic Book"/>
            </a:endParaRPr>
          </a:p>
          <a:p>
            <a:pPr marL="40894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409575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ceridi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5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oglicer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(es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olo)</a:t>
            </a:r>
            <a:endParaRPr sz="2000">
              <a:latin typeface="Franklin Gothic Book"/>
              <a:cs typeface="Franklin Gothic Book"/>
            </a:endParaRPr>
          </a:p>
          <a:p>
            <a:pPr marL="40894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409575" algn="l"/>
              </a:tabLst>
            </a:pPr>
            <a:r>
              <a:rPr dirty="0" sz="2000">
                <a:latin typeface="Franklin Gothic Book"/>
                <a:cs typeface="Franklin Gothic Book"/>
              </a:rPr>
              <a:t>cole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olo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oi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  <a:p>
            <a:pPr marL="40894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409575" algn="l"/>
              </a:tabLst>
            </a:pPr>
            <a:r>
              <a:rPr dirty="0" sz="2000">
                <a:latin typeface="Franklin Gothic Book"/>
                <a:cs typeface="Franklin Gothic Book"/>
              </a:rPr>
              <a:t>deri</a:t>
            </a:r>
            <a:r>
              <a:rPr dirty="0" sz="2000" spc="-3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ingosina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ingomieline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icosi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cereb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LIPIDI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639" y="1279264"/>
            <a:ext cx="8715375" cy="1691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GLICE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IDI</a:t>
            </a:r>
            <a:endParaRPr sz="2400">
              <a:latin typeface="Franklin Gothic Book"/>
              <a:cs typeface="Franklin Gothic Book"/>
            </a:endParaRPr>
          </a:p>
          <a:p>
            <a:pPr marL="12700" marR="5080">
              <a:lnSpc>
                <a:spcPct val="130000"/>
              </a:lnSpc>
              <a:spcBef>
                <a:spcPts val="1350"/>
              </a:spcBef>
            </a:pP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icerid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olo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acidi </a:t>
            </a:r>
            <a:r>
              <a:rPr dirty="0" sz="2000" spc="-5">
                <a:latin typeface="Franklin Gothic Book"/>
                <a:cs typeface="Franklin Gothic Book"/>
              </a:rPr>
              <a:t>gra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15">
                <a:latin typeface="Franklin Gothic Book"/>
                <a:cs typeface="Franklin Gothic Book"/>
              </a:rPr>
              <a:t>(</a:t>
            </a:r>
            <a:r>
              <a:rPr dirty="0" sz="2000">
                <a:latin typeface="Franklin Gothic Book"/>
                <a:cs typeface="Franklin Gothic Book"/>
              </a:rPr>
              <a:t>cioe'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acidi carbos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nga</a:t>
            </a:r>
            <a:r>
              <a:rPr dirty="0" sz="2000">
                <a:latin typeface="Franklin Gothic Book"/>
                <a:cs typeface="Franklin Gothic Book"/>
              </a:rPr>
              <a:t> ca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carbo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ios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ra);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icerid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e'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-s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ear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olo: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92275" y="2852799"/>
            <a:ext cx="5759450" cy="3900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LIPIDI</a:t>
            </a:r>
          </a:p>
        </p:txBody>
      </p:sp>
      <p:sp>
        <p:nvSpPr>
          <p:cNvPr id="3" name="object 3"/>
          <p:cNvSpPr/>
          <p:nvPr/>
        </p:nvSpPr>
        <p:spPr>
          <a:xfrm>
            <a:off x="971550" y="3905248"/>
            <a:ext cx="6502400" cy="2908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pc="-50"/>
              <a:t>F</a:t>
            </a:r>
            <a:r>
              <a:rPr dirty="0"/>
              <a:t>OS</a:t>
            </a:r>
            <a:r>
              <a:rPr dirty="0" spc="-35"/>
              <a:t>F</a:t>
            </a:r>
            <a:r>
              <a:rPr dirty="0" spc="-15"/>
              <a:t>OGL</a:t>
            </a:r>
            <a:r>
              <a:rPr dirty="0" spc="-20"/>
              <a:t>I</a:t>
            </a:r>
            <a:r>
              <a:rPr dirty="0" spc="-20"/>
              <a:t>C</a:t>
            </a:r>
            <a:r>
              <a:rPr dirty="0" spc="-10"/>
              <a:t>E</a:t>
            </a:r>
            <a:r>
              <a:rPr dirty="0" spc="-15"/>
              <a:t>RIDI</a:t>
            </a: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2000">
                <a:solidFill>
                  <a:srgbClr val="000000"/>
                </a:solidFill>
              </a:rPr>
              <a:t>I </a:t>
            </a:r>
            <a:r>
              <a:rPr dirty="0" sz="2000" spc="-60">
                <a:solidFill>
                  <a:srgbClr val="000000"/>
                </a:solidFill>
              </a:rPr>
              <a:t>f</a:t>
            </a:r>
            <a:r>
              <a:rPr dirty="0" sz="2000">
                <a:solidFill>
                  <a:srgbClr val="000000"/>
                </a:solidFill>
              </a:rPr>
              <a:t>os</a:t>
            </a:r>
            <a:r>
              <a:rPr dirty="0" sz="2000" spc="-55">
                <a:solidFill>
                  <a:srgbClr val="000000"/>
                </a:solidFill>
              </a:rPr>
              <a:t>f</a:t>
            </a:r>
            <a:r>
              <a:rPr dirty="0" sz="2000">
                <a:solidFill>
                  <a:srgbClr val="000000"/>
                </a:solidFill>
              </a:rPr>
              <a:t>oglicer</a:t>
            </a:r>
            <a:r>
              <a:rPr dirty="0" sz="2000" spc="-15">
                <a:solidFill>
                  <a:srgbClr val="000000"/>
                </a:solidFill>
              </a:rPr>
              <a:t>i</a:t>
            </a:r>
            <a:r>
              <a:rPr dirty="0" sz="2000">
                <a:solidFill>
                  <a:srgbClr val="000000"/>
                </a:solidFill>
              </a:rPr>
              <a:t>di</a:t>
            </a:r>
            <a:r>
              <a:rPr dirty="0" sz="2000" spc="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sono</a:t>
            </a:r>
            <a:r>
              <a:rPr dirty="0" sz="2000" spc="-2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molecole</a:t>
            </a:r>
            <a:r>
              <a:rPr dirty="0" sz="2000" spc="-1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cos</a:t>
            </a:r>
            <a:r>
              <a:rPr dirty="0" sz="2000" spc="-10">
                <a:solidFill>
                  <a:srgbClr val="000000"/>
                </a:solidFill>
              </a:rPr>
              <a:t>t</a:t>
            </a:r>
            <a:r>
              <a:rPr dirty="0" sz="2000" spc="-5">
                <a:solidFill>
                  <a:srgbClr val="000000"/>
                </a:solidFill>
              </a:rPr>
              <a:t>i</a:t>
            </a:r>
            <a:r>
              <a:rPr dirty="0" sz="2000" spc="-10">
                <a:solidFill>
                  <a:srgbClr val="000000"/>
                </a:solidFill>
              </a:rPr>
              <a:t>t</a:t>
            </a:r>
            <a:r>
              <a:rPr dirty="0" sz="2000" spc="-5">
                <a:solidFill>
                  <a:srgbClr val="000000"/>
                </a:solidFill>
              </a:rPr>
              <a:t>ui</a:t>
            </a:r>
            <a:r>
              <a:rPr dirty="0" sz="2000" spc="-45">
                <a:solidFill>
                  <a:srgbClr val="000000"/>
                </a:solidFill>
              </a:rPr>
              <a:t>t</a:t>
            </a:r>
            <a:r>
              <a:rPr dirty="0" sz="2000">
                <a:solidFill>
                  <a:srgbClr val="000000"/>
                </a:solidFill>
              </a:rPr>
              <a:t>e da </a:t>
            </a:r>
            <a:r>
              <a:rPr dirty="0" sz="2000" spc="-5">
                <a:solidFill>
                  <a:srgbClr val="000000"/>
                </a:solidFill>
              </a:rPr>
              <a:t>gl</a:t>
            </a:r>
            <a:r>
              <a:rPr dirty="0" sz="2000" spc="-10">
                <a:solidFill>
                  <a:srgbClr val="000000"/>
                </a:solidFill>
              </a:rPr>
              <a:t>i</a:t>
            </a:r>
            <a:r>
              <a:rPr dirty="0" sz="2000">
                <a:solidFill>
                  <a:srgbClr val="000000"/>
                </a:solidFill>
              </a:rPr>
              <a:t>ce</a:t>
            </a:r>
            <a:r>
              <a:rPr dirty="0" sz="2000" spc="-35">
                <a:solidFill>
                  <a:srgbClr val="000000"/>
                </a:solidFill>
              </a:rPr>
              <a:t>r</a:t>
            </a:r>
            <a:r>
              <a:rPr dirty="0" sz="2000">
                <a:solidFill>
                  <a:srgbClr val="000000"/>
                </a:solidFill>
              </a:rPr>
              <a:t>olo,</a:t>
            </a:r>
            <a:r>
              <a:rPr dirty="0" sz="2000" spc="-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due</a:t>
            </a:r>
            <a:r>
              <a:rPr dirty="0" sz="2000" spc="-1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acidi </a:t>
            </a:r>
            <a:r>
              <a:rPr dirty="0" sz="2000" spc="-5">
                <a:solidFill>
                  <a:srgbClr val="000000"/>
                </a:solidFill>
              </a:rPr>
              <a:t>gra</a:t>
            </a:r>
            <a:r>
              <a:rPr dirty="0" sz="2000" spc="-10">
                <a:solidFill>
                  <a:srgbClr val="000000"/>
                </a:solidFill>
              </a:rPr>
              <a:t>s</a:t>
            </a:r>
            <a:r>
              <a:rPr dirty="0" sz="2000">
                <a:solidFill>
                  <a:srgbClr val="000000"/>
                </a:solidFill>
              </a:rPr>
              <a:t>s</a:t>
            </a:r>
            <a:r>
              <a:rPr dirty="0" sz="2000" spc="-10">
                <a:solidFill>
                  <a:srgbClr val="000000"/>
                </a:solidFill>
              </a:rPr>
              <a:t>i</a:t>
            </a:r>
            <a:r>
              <a:rPr dirty="0" sz="2000">
                <a:solidFill>
                  <a:srgbClr val="000000"/>
                </a:solidFill>
              </a:rPr>
              <a:t>,</a:t>
            </a:r>
            <a:r>
              <a:rPr dirty="0" sz="2000" spc="25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u</a:t>
            </a:r>
            <a:r>
              <a:rPr dirty="0" sz="2000">
                <a:solidFill>
                  <a:srgbClr val="000000"/>
                </a:solidFill>
              </a:rPr>
              <a:t>na</a:t>
            </a:r>
            <a:endParaRPr sz="2000"/>
          </a:p>
          <a:p>
            <a:pPr marL="12700" marR="5080">
              <a:lnSpc>
                <a:spcPct val="140000"/>
              </a:lnSpc>
            </a:pPr>
            <a:r>
              <a:rPr dirty="0" sz="2000">
                <a:solidFill>
                  <a:srgbClr val="000000"/>
                </a:solidFill>
              </a:rPr>
              <a:t>mol</a:t>
            </a:r>
            <a:r>
              <a:rPr dirty="0" sz="2000" spc="-10">
                <a:solidFill>
                  <a:srgbClr val="000000"/>
                </a:solidFill>
              </a:rPr>
              <a:t>e</a:t>
            </a:r>
            <a:r>
              <a:rPr dirty="0" sz="2000">
                <a:solidFill>
                  <a:srgbClr val="000000"/>
                </a:solidFill>
              </a:rPr>
              <a:t>cola</a:t>
            </a:r>
            <a:r>
              <a:rPr dirty="0" sz="2000" spc="-2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di</a:t>
            </a:r>
            <a:r>
              <a:rPr dirty="0" sz="2000" spc="-5">
                <a:solidFill>
                  <a:srgbClr val="000000"/>
                </a:solidFill>
              </a:rPr>
              <a:t> </a:t>
            </a:r>
            <a:r>
              <a:rPr dirty="0" sz="2000" spc="-10">
                <a:solidFill>
                  <a:srgbClr val="000000"/>
                </a:solidFill>
              </a:rPr>
              <a:t>a</a:t>
            </a:r>
            <a:r>
              <a:rPr dirty="0" sz="2000">
                <a:solidFill>
                  <a:srgbClr val="000000"/>
                </a:solidFill>
              </a:rPr>
              <a:t>cido </a:t>
            </a:r>
            <a:r>
              <a:rPr dirty="0" sz="2000" spc="-50">
                <a:solidFill>
                  <a:srgbClr val="000000"/>
                </a:solidFill>
              </a:rPr>
              <a:t>f</a:t>
            </a:r>
            <a:r>
              <a:rPr dirty="0" sz="2000">
                <a:solidFill>
                  <a:srgbClr val="000000"/>
                </a:solidFill>
              </a:rPr>
              <a:t>o</a:t>
            </a:r>
            <a:r>
              <a:rPr dirty="0" sz="2000" spc="-10">
                <a:solidFill>
                  <a:srgbClr val="000000"/>
                </a:solidFill>
              </a:rPr>
              <a:t>s</a:t>
            </a:r>
            <a:r>
              <a:rPr dirty="0" sz="2000" spc="-50">
                <a:solidFill>
                  <a:srgbClr val="000000"/>
                </a:solidFill>
              </a:rPr>
              <a:t>f</a:t>
            </a:r>
            <a:r>
              <a:rPr dirty="0" sz="2000">
                <a:solidFill>
                  <a:srgbClr val="000000"/>
                </a:solidFill>
              </a:rPr>
              <a:t>orico</a:t>
            </a:r>
            <a:r>
              <a:rPr dirty="0" sz="2000" spc="-2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ed</a:t>
            </a:r>
            <a:r>
              <a:rPr dirty="0" sz="2000" spc="-15">
                <a:solidFill>
                  <a:srgbClr val="000000"/>
                </a:solidFill>
              </a:rPr>
              <a:t> </a:t>
            </a:r>
            <a:r>
              <a:rPr dirty="0" sz="2000" spc="-10">
                <a:solidFill>
                  <a:srgbClr val="000000"/>
                </a:solidFill>
              </a:rPr>
              <a:t>u</a:t>
            </a:r>
            <a:r>
              <a:rPr dirty="0" sz="2000">
                <a:solidFill>
                  <a:srgbClr val="000000"/>
                </a:solidFill>
              </a:rPr>
              <a:t>n</a:t>
            </a:r>
            <a:r>
              <a:rPr dirty="0" sz="2000" spc="5">
                <a:solidFill>
                  <a:srgbClr val="000000"/>
                </a:solidFill>
              </a:rPr>
              <a:t> </a:t>
            </a:r>
            <a:r>
              <a:rPr dirty="0" sz="2000" spc="-35">
                <a:solidFill>
                  <a:srgbClr val="000000"/>
                </a:solidFill>
              </a:rPr>
              <a:t>q</a:t>
            </a:r>
            <a:r>
              <a:rPr dirty="0" sz="2000" spc="-10">
                <a:solidFill>
                  <a:srgbClr val="000000"/>
                </a:solidFill>
              </a:rPr>
              <a:t>u</a:t>
            </a:r>
            <a:r>
              <a:rPr dirty="0" sz="2000">
                <a:solidFill>
                  <a:srgbClr val="000000"/>
                </a:solidFill>
              </a:rPr>
              <a:t>a</a:t>
            </a:r>
            <a:r>
              <a:rPr dirty="0" sz="2000" spc="60">
                <a:solidFill>
                  <a:srgbClr val="000000"/>
                </a:solidFill>
              </a:rPr>
              <a:t>r</a:t>
            </a:r>
            <a:r>
              <a:rPr dirty="0" sz="2000" spc="-45">
                <a:solidFill>
                  <a:srgbClr val="000000"/>
                </a:solidFill>
              </a:rPr>
              <a:t>t</a:t>
            </a:r>
            <a:r>
              <a:rPr dirty="0" sz="2000">
                <a:solidFill>
                  <a:srgbClr val="000000"/>
                </a:solidFill>
              </a:rPr>
              <a:t>o</a:t>
            </a:r>
            <a:r>
              <a:rPr dirty="0" sz="2000" spc="1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co</a:t>
            </a:r>
            <a:r>
              <a:rPr dirty="0" sz="2000" spc="-15">
                <a:solidFill>
                  <a:srgbClr val="000000"/>
                </a:solidFill>
              </a:rPr>
              <a:t>m</a:t>
            </a:r>
            <a:r>
              <a:rPr dirty="0" sz="2000" spc="-5">
                <a:solidFill>
                  <a:srgbClr val="000000"/>
                </a:solidFill>
              </a:rPr>
              <a:t>ponen</a:t>
            </a:r>
            <a:r>
              <a:rPr dirty="0" sz="2000" spc="-35">
                <a:solidFill>
                  <a:srgbClr val="000000"/>
                </a:solidFill>
              </a:rPr>
              <a:t>t</a:t>
            </a:r>
            <a:r>
              <a:rPr dirty="0" sz="2000">
                <a:solidFill>
                  <a:srgbClr val="000000"/>
                </a:solidFill>
              </a:rPr>
              <a:t>e</a:t>
            </a:r>
            <a:r>
              <a:rPr dirty="0" sz="2000" spc="-50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(i</a:t>
            </a:r>
            <a:r>
              <a:rPr dirty="0" sz="2000">
                <a:solidFill>
                  <a:srgbClr val="000000"/>
                </a:solidFill>
              </a:rPr>
              <a:t>n </a:t>
            </a:r>
            <a:r>
              <a:rPr dirty="0" sz="2000" spc="-5">
                <a:solidFill>
                  <a:srgbClr val="000000"/>
                </a:solidFill>
              </a:rPr>
              <a:t>gener</a:t>
            </a:r>
            <a:r>
              <a:rPr dirty="0" sz="2000">
                <a:solidFill>
                  <a:srgbClr val="000000"/>
                </a:solidFill>
              </a:rPr>
              <a:t>e</a:t>
            </a:r>
            <a:r>
              <a:rPr dirty="0" sz="2000" spc="-15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inosi</a:t>
            </a:r>
            <a:r>
              <a:rPr dirty="0" sz="2000" spc="-45">
                <a:solidFill>
                  <a:srgbClr val="000000"/>
                </a:solidFill>
              </a:rPr>
              <a:t>t</a:t>
            </a:r>
            <a:r>
              <a:rPr dirty="0" sz="2000">
                <a:solidFill>
                  <a:srgbClr val="000000"/>
                </a:solidFill>
              </a:rPr>
              <a:t>olo</a:t>
            </a:r>
            <a:r>
              <a:rPr dirty="0" sz="2000" spc="-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op</a:t>
            </a:r>
            <a:r>
              <a:rPr dirty="0" sz="2000" spc="-10">
                <a:solidFill>
                  <a:srgbClr val="000000"/>
                </a:solidFill>
              </a:rPr>
              <a:t>pu</a:t>
            </a:r>
            <a:r>
              <a:rPr dirty="0" sz="2000">
                <a:solidFill>
                  <a:srgbClr val="000000"/>
                </a:solidFill>
              </a:rPr>
              <a:t>re</a:t>
            </a:r>
            <a:r>
              <a:rPr dirty="0" sz="2000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u</a:t>
            </a:r>
            <a:r>
              <a:rPr dirty="0" sz="2000">
                <a:solidFill>
                  <a:srgbClr val="000000"/>
                </a:solidFill>
              </a:rPr>
              <a:t>n</a:t>
            </a:r>
            <a:r>
              <a:rPr dirty="0" sz="2000" spc="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am</a:t>
            </a:r>
            <a:r>
              <a:rPr dirty="0" sz="2000" spc="-10">
                <a:solidFill>
                  <a:srgbClr val="000000"/>
                </a:solidFill>
              </a:rPr>
              <a:t>i</a:t>
            </a:r>
            <a:r>
              <a:rPr dirty="0" sz="2000">
                <a:solidFill>
                  <a:srgbClr val="000000"/>
                </a:solidFill>
              </a:rPr>
              <a:t>n</a:t>
            </a:r>
            <a:r>
              <a:rPr dirty="0" sz="2000" spc="5">
                <a:solidFill>
                  <a:srgbClr val="000000"/>
                </a:solidFill>
              </a:rPr>
              <a:t>o</a:t>
            </a:r>
            <a:r>
              <a:rPr dirty="0" sz="2000">
                <a:solidFill>
                  <a:srgbClr val="000000"/>
                </a:solidFill>
              </a:rPr>
              <a:t>a</a:t>
            </a:r>
            <a:r>
              <a:rPr dirty="0" sz="2000" spc="-10">
                <a:solidFill>
                  <a:srgbClr val="000000"/>
                </a:solidFill>
              </a:rPr>
              <a:t>l</a:t>
            </a:r>
            <a:r>
              <a:rPr dirty="0" sz="2000">
                <a:solidFill>
                  <a:srgbClr val="000000"/>
                </a:solidFill>
              </a:rPr>
              <a:t>col sce</a:t>
            </a:r>
            <a:r>
              <a:rPr dirty="0" sz="2000" spc="-10">
                <a:solidFill>
                  <a:srgbClr val="000000"/>
                </a:solidFill>
              </a:rPr>
              <a:t>l</a:t>
            </a:r>
            <a:r>
              <a:rPr dirty="0" sz="2000" spc="-45">
                <a:solidFill>
                  <a:srgbClr val="000000"/>
                </a:solidFill>
              </a:rPr>
              <a:t>t</a:t>
            </a:r>
            <a:r>
              <a:rPr dirty="0" sz="2000">
                <a:solidFill>
                  <a:srgbClr val="000000"/>
                </a:solidFill>
              </a:rPr>
              <a:t>o tra</a:t>
            </a:r>
            <a:r>
              <a:rPr dirty="0" sz="2000" spc="5">
                <a:solidFill>
                  <a:srgbClr val="000000"/>
                </a:solidFill>
              </a:rPr>
              <a:t> </a:t>
            </a:r>
            <a:r>
              <a:rPr dirty="0" sz="2000" spc="-15">
                <a:solidFill>
                  <a:srgbClr val="000000"/>
                </a:solidFill>
              </a:rPr>
              <a:t>e</a:t>
            </a:r>
            <a:r>
              <a:rPr dirty="0" sz="2000">
                <a:solidFill>
                  <a:srgbClr val="000000"/>
                </a:solidFill>
              </a:rPr>
              <a:t>t</a:t>
            </a:r>
            <a:r>
              <a:rPr dirty="0" sz="2000" spc="-10">
                <a:solidFill>
                  <a:srgbClr val="000000"/>
                </a:solidFill>
              </a:rPr>
              <a:t>a</a:t>
            </a:r>
            <a:r>
              <a:rPr dirty="0" sz="2000">
                <a:solidFill>
                  <a:srgbClr val="000000"/>
                </a:solidFill>
              </a:rPr>
              <a:t>n</a:t>
            </a:r>
            <a:r>
              <a:rPr dirty="0" sz="2000" spc="5">
                <a:solidFill>
                  <a:srgbClr val="000000"/>
                </a:solidFill>
              </a:rPr>
              <a:t>o</a:t>
            </a:r>
            <a:r>
              <a:rPr dirty="0" sz="2000">
                <a:solidFill>
                  <a:srgbClr val="000000"/>
                </a:solidFill>
              </a:rPr>
              <a:t>l</a:t>
            </a:r>
            <a:r>
              <a:rPr dirty="0" sz="2000" spc="-10">
                <a:solidFill>
                  <a:srgbClr val="000000"/>
                </a:solidFill>
              </a:rPr>
              <a:t>a</a:t>
            </a:r>
            <a:r>
              <a:rPr dirty="0" sz="2000">
                <a:solidFill>
                  <a:srgbClr val="000000"/>
                </a:solidFill>
              </a:rPr>
              <a:t>mina, serina</a:t>
            </a:r>
            <a:r>
              <a:rPr dirty="0" sz="2000" spc="-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o</a:t>
            </a:r>
            <a:r>
              <a:rPr dirty="0" sz="2000" spc="-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colina),</a:t>
            </a:r>
            <a:r>
              <a:rPr dirty="0" sz="2000" spc="-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t</a:t>
            </a:r>
            <a:r>
              <a:rPr dirty="0" sz="2000" spc="-5">
                <a:solidFill>
                  <a:srgbClr val="000000"/>
                </a:solidFill>
              </a:rPr>
              <a:t>u</a:t>
            </a:r>
            <a:r>
              <a:rPr dirty="0" sz="2000">
                <a:solidFill>
                  <a:srgbClr val="000000"/>
                </a:solidFill>
              </a:rPr>
              <a:t>t</a:t>
            </a:r>
            <a:r>
              <a:rPr dirty="0" sz="2000" spc="-10">
                <a:solidFill>
                  <a:srgbClr val="000000"/>
                </a:solidFill>
              </a:rPr>
              <a:t>t</a:t>
            </a:r>
            <a:r>
              <a:rPr dirty="0" sz="2000">
                <a:solidFill>
                  <a:srgbClr val="000000"/>
                </a:solidFill>
              </a:rPr>
              <a:t>i</a:t>
            </a:r>
            <a:r>
              <a:rPr dirty="0" sz="2000" spc="1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leg</a:t>
            </a:r>
            <a:r>
              <a:rPr dirty="0" sz="2000" spc="-10">
                <a:solidFill>
                  <a:srgbClr val="000000"/>
                </a:solidFill>
              </a:rPr>
              <a:t>a</a:t>
            </a:r>
            <a:r>
              <a:rPr dirty="0" sz="2000">
                <a:solidFill>
                  <a:srgbClr val="000000"/>
                </a:solidFill>
              </a:rPr>
              <a:t>ti t</a:t>
            </a:r>
            <a:r>
              <a:rPr dirty="0" sz="2000" spc="-10">
                <a:solidFill>
                  <a:srgbClr val="000000"/>
                </a:solidFill>
              </a:rPr>
              <a:t>r</a:t>
            </a:r>
            <a:r>
              <a:rPr dirty="0" sz="2000">
                <a:solidFill>
                  <a:srgbClr val="000000"/>
                </a:solidFill>
              </a:rPr>
              <a:t>a </a:t>
            </a:r>
            <a:r>
              <a:rPr dirty="0" sz="2000" spc="-10">
                <a:solidFill>
                  <a:srgbClr val="000000"/>
                </a:solidFill>
              </a:rPr>
              <a:t>l</a:t>
            </a:r>
            <a:r>
              <a:rPr dirty="0" sz="2000">
                <a:solidFill>
                  <a:srgbClr val="000000"/>
                </a:solidFill>
              </a:rPr>
              <a:t>o</a:t>
            </a:r>
            <a:r>
              <a:rPr dirty="0" sz="2000" spc="-40">
                <a:solidFill>
                  <a:srgbClr val="000000"/>
                </a:solidFill>
              </a:rPr>
              <a:t>r</a:t>
            </a:r>
            <a:r>
              <a:rPr dirty="0" sz="2000">
                <a:solidFill>
                  <a:srgbClr val="000000"/>
                </a:solidFill>
              </a:rPr>
              <a:t>o</a:t>
            </a:r>
            <a:r>
              <a:rPr dirty="0" sz="2000">
                <a:solidFill>
                  <a:srgbClr val="000000"/>
                </a:solidFill>
              </a:rPr>
              <a:t> medi</a:t>
            </a:r>
            <a:r>
              <a:rPr dirty="0" sz="2000" spc="-5">
                <a:solidFill>
                  <a:srgbClr val="000000"/>
                </a:solidFill>
              </a:rPr>
              <a:t>a</a:t>
            </a:r>
            <a:r>
              <a:rPr dirty="0" sz="2000">
                <a:solidFill>
                  <a:srgbClr val="000000"/>
                </a:solidFill>
              </a:rPr>
              <a:t>n</a:t>
            </a:r>
            <a:r>
              <a:rPr dirty="0" sz="2000" spc="-40">
                <a:solidFill>
                  <a:srgbClr val="000000"/>
                </a:solidFill>
              </a:rPr>
              <a:t>t</a:t>
            </a:r>
            <a:r>
              <a:rPr dirty="0" sz="2000">
                <a:solidFill>
                  <a:srgbClr val="000000"/>
                </a:solidFill>
              </a:rPr>
              <a:t>e</a:t>
            </a:r>
            <a:r>
              <a:rPr dirty="0" sz="2000" spc="-2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leg</a:t>
            </a:r>
            <a:r>
              <a:rPr dirty="0" sz="2000" spc="-10">
                <a:solidFill>
                  <a:srgbClr val="000000"/>
                </a:solidFill>
              </a:rPr>
              <a:t>a</a:t>
            </a:r>
            <a:r>
              <a:rPr dirty="0" sz="2000">
                <a:solidFill>
                  <a:srgbClr val="000000"/>
                </a:solidFill>
              </a:rPr>
              <a:t>mi</a:t>
            </a:r>
            <a:r>
              <a:rPr dirty="0" sz="2000" spc="1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es</a:t>
            </a:r>
            <a:r>
              <a:rPr dirty="0" sz="2000" spc="-50">
                <a:solidFill>
                  <a:srgbClr val="000000"/>
                </a:solidFill>
              </a:rPr>
              <a:t>t</a:t>
            </a:r>
            <a:r>
              <a:rPr dirty="0" sz="2000">
                <a:solidFill>
                  <a:srgbClr val="000000"/>
                </a:solidFill>
              </a:rPr>
              <a:t>ere.</a:t>
            </a:r>
            <a:r>
              <a:rPr dirty="0" sz="2000" spc="-2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I </a:t>
            </a:r>
            <a:r>
              <a:rPr dirty="0" sz="2000" spc="-45">
                <a:solidFill>
                  <a:srgbClr val="000000"/>
                </a:solidFill>
              </a:rPr>
              <a:t>f</a:t>
            </a:r>
            <a:r>
              <a:rPr dirty="0" sz="2000">
                <a:solidFill>
                  <a:srgbClr val="000000"/>
                </a:solidFill>
              </a:rPr>
              <a:t>os</a:t>
            </a:r>
            <a:r>
              <a:rPr dirty="0" sz="2000" spc="-55">
                <a:solidFill>
                  <a:srgbClr val="000000"/>
                </a:solidFill>
              </a:rPr>
              <a:t>f</a:t>
            </a:r>
            <a:r>
              <a:rPr dirty="0" sz="2000">
                <a:solidFill>
                  <a:srgbClr val="000000"/>
                </a:solidFill>
              </a:rPr>
              <a:t>oglicer</a:t>
            </a:r>
            <a:r>
              <a:rPr dirty="0" sz="2000" spc="-15">
                <a:solidFill>
                  <a:srgbClr val="000000"/>
                </a:solidFill>
              </a:rPr>
              <a:t>i</a:t>
            </a:r>
            <a:r>
              <a:rPr dirty="0" sz="2000">
                <a:solidFill>
                  <a:srgbClr val="000000"/>
                </a:solidFill>
              </a:rPr>
              <a:t>di</a:t>
            </a:r>
            <a:r>
              <a:rPr dirty="0" sz="2000" spc="-5">
                <a:solidFill>
                  <a:srgbClr val="000000"/>
                </a:solidFill>
              </a:rPr>
              <a:t> p</a:t>
            </a:r>
            <a:r>
              <a:rPr dirty="0" sz="2000" spc="-10">
                <a:solidFill>
                  <a:srgbClr val="000000"/>
                </a:solidFill>
              </a:rPr>
              <a:t>a</a:t>
            </a:r>
            <a:r>
              <a:rPr dirty="0" sz="2000" spc="65">
                <a:solidFill>
                  <a:srgbClr val="000000"/>
                </a:solidFill>
              </a:rPr>
              <a:t>r</a:t>
            </a:r>
            <a:r>
              <a:rPr dirty="0" sz="2000" spc="-45">
                <a:solidFill>
                  <a:srgbClr val="000000"/>
                </a:solidFill>
              </a:rPr>
              <a:t>t</a:t>
            </a:r>
            <a:r>
              <a:rPr dirty="0" sz="2000">
                <a:solidFill>
                  <a:srgbClr val="000000"/>
                </a:solidFill>
              </a:rPr>
              <a:t>ecip</a:t>
            </a:r>
            <a:r>
              <a:rPr dirty="0" sz="2000" spc="-15">
                <a:solidFill>
                  <a:srgbClr val="000000"/>
                </a:solidFill>
              </a:rPr>
              <a:t>a</a:t>
            </a:r>
            <a:r>
              <a:rPr dirty="0" sz="2000">
                <a:solidFill>
                  <a:srgbClr val="000000"/>
                </a:solidFill>
              </a:rPr>
              <a:t>no a</a:t>
            </a:r>
            <a:r>
              <a:rPr dirty="0" sz="2000" spc="-10">
                <a:solidFill>
                  <a:srgbClr val="000000"/>
                </a:solidFill>
              </a:rPr>
              <a:t>l</a:t>
            </a:r>
            <a:r>
              <a:rPr dirty="0" sz="2000">
                <a:solidFill>
                  <a:srgbClr val="000000"/>
                </a:solidFill>
              </a:rPr>
              <a:t>la</a:t>
            </a:r>
            <a:r>
              <a:rPr dirty="0" sz="2000" spc="1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cos</a:t>
            </a:r>
            <a:r>
              <a:rPr dirty="0" sz="2000" spc="-10">
                <a:solidFill>
                  <a:srgbClr val="000000"/>
                </a:solidFill>
              </a:rPr>
              <a:t>t</a:t>
            </a:r>
            <a:r>
              <a:rPr dirty="0" sz="2000" spc="-5">
                <a:solidFill>
                  <a:srgbClr val="000000"/>
                </a:solidFill>
              </a:rPr>
              <a:t>i</a:t>
            </a:r>
            <a:r>
              <a:rPr dirty="0" sz="2000" spc="-10">
                <a:solidFill>
                  <a:srgbClr val="000000"/>
                </a:solidFill>
              </a:rPr>
              <a:t>t</a:t>
            </a:r>
            <a:r>
              <a:rPr dirty="0" sz="2000" spc="-5">
                <a:solidFill>
                  <a:srgbClr val="000000"/>
                </a:solidFill>
              </a:rPr>
              <a:t>uzio</a:t>
            </a:r>
            <a:r>
              <a:rPr dirty="0" sz="2000" spc="5">
                <a:solidFill>
                  <a:srgbClr val="000000"/>
                </a:solidFill>
              </a:rPr>
              <a:t>n</a:t>
            </a:r>
            <a:r>
              <a:rPr dirty="0" sz="2000">
                <a:solidFill>
                  <a:srgbClr val="000000"/>
                </a:solidFill>
              </a:rPr>
              <a:t>e del</a:t>
            </a:r>
            <a:r>
              <a:rPr dirty="0" sz="2000" spc="-10">
                <a:solidFill>
                  <a:srgbClr val="000000"/>
                </a:solidFill>
              </a:rPr>
              <a:t>l</a:t>
            </a:r>
            <a:r>
              <a:rPr dirty="0" sz="2000">
                <a:solidFill>
                  <a:srgbClr val="000000"/>
                </a:solidFill>
              </a:rPr>
              <a:t>e</a:t>
            </a:r>
            <a:r>
              <a:rPr dirty="0" sz="2000">
                <a:solidFill>
                  <a:srgbClr val="000000"/>
                </a:solidFill>
              </a:rPr>
              <a:t> membrane</a:t>
            </a:r>
            <a:r>
              <a:rPr dirty="0" sz="2000" spc="-25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biologiche.</a:t>
            </a:r>
            <a:endParaRPr sz="2000"/>
          </a:p>
          <a:p>
            <a:pPr marL="5085080">
              <a:lnSpc>
                <a:spcPct val="100000"/>
              </a:lnSpc>
              <a:spcBef>
                <a:spcPts val="545"/>
              </a:spcBef>
            </a:pPr>
            <a:r>
              <a:rPr dirty="0" sz="2000" spc="-50">
                <a:solidFill>
                  <a:srgbClr val="000000"/>
                </a:solidFill>
              </a:rPr>
              <a:t>f</a:t>
            </a:r>
            <a:r>
              <a:rPr dirty="0" sz="2000">
                <a:solidFill>
                  <a:srgbClr val="000000"/>
                </a:solidFill>
              </a:rPr>
              <a:t>os</a:t>
            </a:r>
            <a:r>
              <a:rPr dirty="0" sz="2000" spc="-20">
                <a:solidFill>
                  <a:srgbClr val="000000"/>
                </a:solidFill>
              </a:rPr>
              <a:t>f</a:t>
            </a:r>
            <a:r>
              <a:rPr dirty="0" sz="2000">
                <a:solidFill>
                  <a:srgbClr val="000000"/>
                </a:solidFill>
              </a:rPr>
              <a:t>a</a:t>
            </a:r>
            <a:r>
              <a:rPr dirty="0" sz="2000" spc="-10">
                <a:solidFill>
                  <a:srgbClr val="000000"/>
                </a:solidFill>
              </a:rPr>
              <a:t>t</a:t>
            </a:r>
            <a:r>
              <a:rPr dirty="0" sz="2000" spc="-5">
                <a:solidFill>
                  <a:srgbClr val="000000"/>
                </a:solidFill>
              </a:rPr>
              <a:t>idi</a:t>
            </a:r>
            <a:r>
              <a:rPr dirty="0" sz="2000" spc="-10">
                <a:solidFill>
                  <a:srgbClr val="000000"/>
                </a:solidFill>
              </a:rPr>
              <a:t>l</a:t>
            </a:r>
            <a:r>
              <a:rPr dirty="0" sz="2000" spc="-15">
                <a:solidFill>
                  <a:srgbClr val="000000"/>
                </a:solidFill>
              </a:rPr>
              <a:t>e</a:t>
            </a:r>
            <a:r>
              <a:rPr dirty="0" sz="2000">
                <a:solidFill>
                  <a:srgbClr val="000000"/>
                </a:solidFill>
              </a:rPr>
              <a:t>t</a:t>
            </a:r>
            <a:r>
              <a:rPr dirty="0" sz="2000" spc="-10">
                <a:solidFill>
                  <a:srgbClr val="000000"/>
                </a:solidFill>
              </a:rPr>
              <a:t>a</a:t>
            </a:r>
            <a:r>
              <a:rPr dirty="0" sz="2000">
                <a:solidFill>
                  <a:srgbClr val="000000"/>
                </a:solidFill>
              </a:rPr>
              <a:t>n</a:t>
            </a:r>
            <a:r>
              <a:rPr dirty="0" sz="2000" spc="5">
                <a:solidFill>
                  <a:srgbClr val="000000"/>
                </a:solidFill>
              </a:rPr>
              <a:t>o</a:t>
            </a:r>
            <a:r>
              <a:rPr dirty="0" sz="2000">
                <a:solidFill>
                  <a:srgbClr val="000000"/>
                </a:solidFill>
              </a:rPr>
              <a:t>l</a:t>
            </a:r>
            <a:r>
              <a:rPr dirty="0" sz="2000" spc="-10">
                <a:solidFill>
                  <a:srgbClr val="000000"/>
                </a:solidFill>
              </a:rPr>
              <a:t>a</a:t>
            </a:r>
            <a:r>
              <a:rPr dirty="0" sz="2000">
                <a:solidFill>
                  <a:srgbClr val="000000"/>
                </a:solidFill>
              </a:rPr>
              <a:t>mm</a:t>
            </a:r>
            <a:r>
              <a:rPr dirty="0" sz="2000" spc="-5">
                <a:solidFill>
                  <a:srgbClr val="000000"/>
                </a:solidFill>
              </a:rPr>
              <a:t>ina</a:t>
            </a:r>
            <a:endParaRPr sz="2000"/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LIPIDI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792" y="1279264"/>
            <a:ext cx="8844915" cy="2339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5090">
              <a:lnSpc>
                <a:spcPct val="100000"/>
              </a:lnSpc>
            </a:pPr>
            <a:r>
              <a:rPr dirty="0" sz="2400" spc="-50">
                <a:solidFill>
                  <a:srgbClr val="FF0000"/>
                </a:solidFill>
                <a:latin typeface="Franklin Gothic Book"/>
                <a:cs typeface="Franklin Gothic Book"/>
              </a:rPr>
              <a:t>F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OS</a:t>
            </a:r>
            <a:r>
              <a:rPr dirty="0" sz="2400" spc="-35">
                <a:solidFill>
                  <a:srgbClr val="FF0000"/>
                </a:solidFill>
                <a:latin typeface="Franklin Gothic Book"/>
                <a:cs typeface="Franklin Gothic Book"/>
              </a:rPr>
              <a:t>F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OGL</a:t>
            </a: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RIDI</a:t>
            </a:r>
            <a:endParaRPr sz="2400">
              <a:latin typeface="Franklin Gothic Book"/>
              <a:cs typeface="Franklin Gothic Book"/>
            </a:endParaRPr>
          </a:p>
          <a:p>
            <a:pPr algn="just" marL="12700" marR="5080">
              <a:lnSpc>
                <a:spcPct val="130000"/>
              </a:lnSpc>
              <a:spcBef>
                <a:spcPts val="215"/>
              </a:spcBef>
            </a:pP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7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8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8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mbrane</a:t>
            </a:r>
            <a:r>
              <a:rPr dirty="0" sz="2000" spc="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ui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8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do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8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7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8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5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oli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idi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>
                <a:latin typeface="Franklin Gothic Book"/>
                <a:cs typeface="Franklin Gothic Book"/>
              </a:rPr>
              <a:t> Il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5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oli</a:t>
            </a:r>
            <a:r>
              <a:rPr dirty="0" sz="2000" spc="-5">
                <a:latin typeface="Franklin Gothic Book"/>
                <a:cs typeface="Franklin Gothic Book"/>
              </a:rPr>
              <a:t>pid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ormano</a:t>
            </a:r>
            <a:r>
              <a:rPr dirty="0" sz="2000" spc="16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6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bran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e'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6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>
                <a:latin typeface="Franklin Gothic Book"/>
                <a:cs typeface="Franklin Gothic Book"/>
              </a:rPr>
              <a:t> e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2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ent</a:t>
            </a:r>
            <a:r>
              <a:rPr dirty="0" sz="2000" spc="-2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  </a:t>
            </a:r>
            <a:r>
              <a:rPr dirty="0" sz="2000" spc="-25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</a:t>
            </a:r>
            <a:r>
              <a:rPr dirty="0" sz="2000" spc="2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"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"  </a:t>
            </a:r>
            <a:r>
              <a:rPr dirty="0" sz="2000" spc="-2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  </a:t>
            </a:r>
            <a:r>
              <a:rPr dirty="0" sz="2000" spc="-2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(g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  </a:t>
            </a:r>
            <a:r>
              <a:rPr dirty="0" sz="2000" spc="-25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 </a:t>
            </a:r>
            <a:r>
              <a:rPr dirty="0" sz="2000" spc="-2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24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4</a:t>
            </a:r>
            <a:r>
              <a:rPr dirty="0" sz="2000">
                <a:latin typeface="Arial"/>
                <a:cs typeface="Arial"/>
              </a:rPr>
              <a:t>° </a:t>
            </a:r>
            <a:r>
              <a:rPr dirty="0" sz="2000" spc="135">
                <a:latin typeface="Arial"/>
                <a:cs typeface="Arial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m</a:t>
            </a:r>
            <a:r>
              <a:rPr dirty="0" sz="2000" spc="-2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on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)</a:t>
            </a:r>
            <a:r>
              <a:rPr dirty="0" sz="2000">
                <a:latin typeface="Franklin Gothic Book"/>
                <a:cs typeface="Franklin Gothic Book"/>
              </a:rPr>
              <a:t>,  </a:t>
            </a:r>
            <a:r>
              <a:rPr dirty="0" sz="2000" spc="-2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5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erag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sce</a:t>
            </a:r>
            <a:r>
              <a:rPr dirty="0" sz="2000" spc="2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2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20">
                <a:latin typeface="Franklin Gothic Book"/>
                <a:cs typeface="Franklin Gothic Book"/>
              </a:rPr>
              <a:t>q</a:t>
            </a:r>
            <a:r>
              <a:rPr dirty="0" sz="2000">
                <a:latin typeface="Franklin Gothic Book"/>
                <a:cs typeface="Franklin Gothic Book"/>
              </a:rPr>
              <a:t>ua,</a:t>
            </a:r>
            <a:r>
              <a:rPr dirty="0" sz="2000" spc="2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9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"c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e"</a:t>
            </a:r>
            <a:r>
              <a:rPr dirty="0" sz="2000" spc="2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po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(a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grass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)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2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19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erag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scono</a:t>
            </a:r>
            <a:r>
              <a:rPr dirty="0" sz="2000" spc="2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lo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am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erazioni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obich</a:t>
            </a:r>
            <a:r>
              <a:rPr dirty="0" sz="2000" spc="-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44892" y="3717749"/>
            <a:ext cx="3166998" cy="3095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59401" y="3695572"/>
            <a:ext cx="3116199" cy="16050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11928" y="5232915"/>
            <a:ext cx="3369310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 doppio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4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5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oli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idico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mode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5">
                <a:latin typeface="Franklin Gothic Book"/>
                <a:cs typeface="Franklin Gothic Book"/>
              </a:rPr>
              <a:t>mbran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7087" y="3644900"/>
            <a:ext cx="2801874" cy="2527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060192" y="5740247"/>
            <a:ext cx="360680" cy="432434"/>
          </a:xfrm>
          <a:custGeom>
            <a:avLst/>
            <a:gdLst/>
            <a:ahLst/>
            <a:cxnLst/>
            <a:rect l="l" t="t" r="r" b="b"/>
            <a:pathLst>
              <a:path w="360679" h="432435">
                <a:moveTo>
                  <a:pt x="0" y="431952"/>
                </a:moveTo>
                <a:lnTo>
                  <a:pt x="360184" y="431952"/>
                </a:lnTo>
                <a:lnTo>
                  <a:pt x="360184" y="0"/>
                </a:lnTo>
                <a:lnTo>
                  <a:pt x="0" y="0"/>
                </a:lnTo>
                <a:lnTo>
                  <a:pt x="0" y="4319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LIPIDI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3792" y="1322571"/>
            <a:ext cx="8735695" cy="265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COLE</a:t>
            </a:r>
            <a:r>
              <a:rPr dirty="0" sz="2400" spc="-55">
                <a:solidFill>
                  <a:srgbClr val="FF0000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TE</a:t>
            </a:r>
            <a:r>
              <a:rPr dirty="0" sz="2400" spc="-4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80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3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DE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105">
                <a:solidFill>
                  <a:srgbClr val="FF0000"/>
                </a:solidFill>
                <a:latin typeface="Franklin Gothic Book"/>
                <a:cs typeface="Franklin Gothic Book"/>
              </a:rPr>
              <a:t>V</a:t>
            </a:r>
            <a:r>
              <a:rPr dirty="0" sz="2400" spc="-185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5">
                <a:solidFill>
                  <a:srgbClr val="FF0000"/>
                </a:solidFill>
                <a:latin typeface="Franklin Gothic Book"/>
                <a:cs typeface="Franklin Gothic Book"/>
              </a:rPr>
              <a:t>TI</a:t>
            </a:r>
            <a:endParaRPr sz="2400">
              <a:latin typeface="Franklin Gothic Book"/>
              <a:cs typeface="Franklin Gothic Book"/>
            </a:endParaRPr>
          </a:p>
          <a:p>
            <a:pPr marL="85090" marR="5080">
              <a:lnSpc>
                <a:spcPct val="140000"/>
              </a:lnSpc>
              <a:spcBef>
                <a:spcPts val="1515"/>
              </a:spcBef>
            </a:pP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deg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oidi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ciclo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ent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2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peri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enant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ene.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Il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'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abbo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dan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5">
                <a:latin typeface="Franklin Gothic Book"/>
                <a:cs typeface="Franklin Gothic Book"/>
              </a:rPr>
              <a:t>grupp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organi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mo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e'</a:t>
            </a:r>
            <a:r>
              <a:rPr dirty="0" sz="2000" spc="-5">
                <a:latin typeface="Franklin Gothic Book"/>
                <a:cs typeface="Franklin Gothic Book"/>
              </a:rPr>
              <a:t> 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olo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cui deri</a:t>
            </a:r>
            <a:r>
              <a:rPr dirty="0" sz="2000" spc="-3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ano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 ormo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oidei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(tr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o,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'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ldo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 ormo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e,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ogeni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oge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one)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8267" y="6384144"/>
            <a:ext cx="3402329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ciclopent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peri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enant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75782" y="6344520"/>
            <a:ext cx="119316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cole</a:t>
            </a: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olo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998339" y="3789362"/>
            <a:ext cx="3652012" cy="2527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859401" y="4660823"/>
            <a:ext cx="262255" cy="792480"/>
          </a:xfrm>
          <a:custGeom>
            <a:avLst/>
            <a:gdLst/>
            <a:ahLst/>
            <a:cxnLst/>
            <a:rect l="l" t="t" r="r" b="b"/>
            <a:pathLst>
              <a:path w="262254" h="792479">
                <a:moveTo>
                  <a:pt x="0" y="791921"/>
                </a:moveTo>
                <a:lnTo>
                  <a:pt x="261899" y="791921"/>
                </a:lnTo>
                <a:lnTo>
                  <a:pt x="261899" y="0"/>
                </a:lnTo>
                <a:lnTo>
                  <a:pt x="0" y="0"/>
                </a:lnTo>
                <a:lnTo>
                  <a:pt x="0" y="7919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</a:t>
            </a:r>
            <a:r>
              <a:rPr dirty="0"/>
              <a:t>A</a:t>
            </a:r>
            <a:r>
              <a:rPr dirty="0" spc="-15"/>
              <a:t>RBOIDRA</a:t>
            </a:r>
            <a:r>
              <a:rPr dirty="0" spc="-10"/>
              <a:t>T</a:t>
            </a:r>
            <a:r>
              <a:rPr dirty="0" spc="-10"/>
              <a:t>I</a:t>
            </a:r>
          </a:p>
        </p:txBody>
      </p:sp>
      <p:sp>
        <p:nvSpPr>
          <p:cNvPr id="3" name="object 3"/>
          <p:cNvSpPr/>
          <p:nvPr/>
        </p:nvSpPr>
        <p:spPr>
          <a:xfrm>
            <a:off x="292608" y="2191511"/>
            <a:ext cx="2566416" cy="5699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17648" y="2191511"/>
            <a:ext cx="406907" cy="5699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736847" y="2648711"/>
            <a:ext cx="406908" cy="5699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39318" y="2304175"/>
            <a:ext cx="2493645" cy="783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60" b="1">
                <a:latin typeface="Franklin Gothic Book"/>
                <a:cs typeface="Franklin Gothic Book"/>
              </a:rPr>
              <a:t>F</a:t>
            </a:r>
            <a:r>
              <a:rPr dirty="0" sz="2000" b="1">
                <a:latin typeface="Franklin Gothic Book"/>
                <a:cs typeface="Franklin Gothic Book"/>
              </a:rPr>
              <a:t>u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spc="-5" b="1">
                <a:latin typeface="Franklin Gothic Book"/>
                <a:cs typeface="Franklin Gothic Book"/>
              </a:rPr>
              <a:t>zion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nerg</a:t>
            </a:r>
            <a:r>
              <a:rPr dirty="0" sz="2000" spc="-15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tiche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latin typeface="Franklin Gothic Book"/>
                <a:cs typeface="Franklin Gothic Book"/>
              </a:rPr>
              <a:t>6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12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-21367" sz="1950" spc="22">
                <a:latin typeface="Franklin Gothic Book"/>
                <a:cs typeface="Franklin Gothic Book"/>
              </a:rPr>
              <a:t>6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172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6O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0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Wingdings 3"/>
                <a:cs typeface="Wingdings 3"/>
              </a:rPr>
              <a:t>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6C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endParaRPr baseline="-21367" sz="195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35045" y="2761622"/>
            <a:ext cx="810895" cy="326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+ 6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2420" y="3558540"/>
            <a:ext cx="2348484" cy="5699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19527" y="3558540"/>
            <a:ext cx="406907" cy="5699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2420" y="4927091"/>
            <a:ext cx="3310128" cy="569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281171" y="4927091"/>
            <a:ext cx="406908" cy="5699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59740" y="3671450"/>
            <a:ext cx="4148454" cy="2106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159510">
              <a:lnSpc>
                <a:spcPct val="150000"/>
              </a:lnSpc>
            </a:pPr>
            <a:r>
              <a:rPr dirty="0" sz="2000" spc="-60" b="1">
                <a:latin typeface="Franklin Gothic Book"/>
                <a:cs typeface="Franklin Gothic Book"/>
              </a:rPr>
              <a:t>F</a:t>
            </a:r>
            <a:r>
              <a:rPr dirty="0" sz="2000" b="1">
                <a:latin typeface="Franklin Gothic Book"/>
                <a:cs typeface="Franklin Gothic Book"/>
              </a:rPr>
              <a:t>u</a:t>
            </a:r>
            <a:r>
              <a:rPr dirty="0" sz="2000" spc="20" b="1">
                <a:latin typeface="Franklin Gothic Book"/>
                <a:cs typeface="Franklin Gothic Book"/>
              </a:rPr>
              <a:t>n</a:t>
            </a:r>
            <a:r>
              <a:rPr dirty="0" sz="2000" spc="-5" b="1">
                <a:latin typeface="Franklin Gothic Book"/>
                <a:cs typeface="Franklin Gothic Book"/>
              </a:rPr>
              <a:t>zion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st</a:t>
            </a:r>
            <a:r>
              <a:rPr dirty="0" sz="2000" spc="5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utt</a:t>
            </a:r>
            <a:r>
              <a:rPr dirty="0" sz="2000" spc="-10" b="1">
                <a:latin typeface="Franklin Gothic Book"/>
                <a:cs typeface="Franklin Gothic Book"/>
              </a:rPr>
              <a:t>u</a:t>
            </a:r>
            <a:r>
              <a:rPr dirty="0" sz="2000" b="1">
                <a:latin typeface="Franklin Gothic Book"/>
                <a:cs typeface="Franklin Gothic Book"/>
              </a:rPr>
              <a:t>ra</a:t>
            </a:r>
            <a:r>
              <a:rPr dirty="0" sz="2000" spc="5" b="1">
                <a:latin typeface="Franklin Gothic Book"/>
                <a:cs typeface="Franklin Gothic Book"/>
              </a:rPr>
              <a:t>l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Cellu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a,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ina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5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c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5" b="1">
                <a:latin typeface="Franklin Gothic Book"/>
                <a:cs typeface="Franklin Gothic Book"/>
              </a:rPr>
              <a:t>n</a:t>
            </a:r>
            <a:r>
              <a:rPr dirty="0" sz="2000" spc="-10" b="1">
                <a:latin typeface="Franklin Gothic Book"/>
                <a:cs typeface="Franklin Gothic Book"/>
              </a:rPr>
              <a:t>o</a:t>
            </a:r>
            <a:r>
              <a:rPr dirty="0" sz="2000" b="1">
                <a:latin typeface="Franklin Gothic Book"/>
                <a:cs typeface="Franklin Gothic Book"/>
              </a:rPr>
              <a:t>sc</a:t>
            </a:r>
            <a:r>
              <a:rPr dirty="0" sz="2000" spc="-1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me</a:t>
            </a:r>
            <a:r>
              <a:rPr dirty="0" sz="2000" spc="5" b="1">
                <a:latin typeface="Franklin Gothic Book"/>
                <a:cs typeface="Franklin Gothic Book"/>
              </a:rPr>
              <a:t>n</a:t>
            </a:r>
            <a:r>
              <a:rPr dirty="0" sz="2000" spc="-45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mo</a:t>
            </a:r>
            <a:r>
              <a:rPr dirty="0" sz="2000" b="1">
                <a:latin typeface="Franklin Gothic Book"/>
                <a:cs typeface="Franklin Gothic Book"/>
              </a:rPr>
              <a:t>lecolare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 spc="-5">
                <a:latin typeface="Franklin Gothic Book"/>
                <a:cs typeface="Franklin Gothic Book"/>
              </a:rPr>
              <a:t>Si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ema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imm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nit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rio,</a:t>
            </a:r>
            <a:r>
              <a:rPr dirty="0" sz="2000" spc="-5">
                <a:latin typeface="Franklin Gothic Book"/>
                <a:cs typeface="Franklin Gothic Book"/>
              </a:rPr>
              <a:t> 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ang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igni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3" name="object 13"/>
          <p:cNvSpPr txBox="1"/>
          <p:nvPr/>
        </p:nvSpPr>
        <p:spPr>
          <a:xfrm>
            <a:off x="2490597" y="1393818"/>
            <a:ext cx="110934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baseline="-20833" sz="2400" spc="-22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baseline="-20833" sz="2400" spc="-15">
                <a:latin typeface="Franklin Gothic Book"/>
                <a:cs typeface="Franklin Gothic Book"/>
              </a:rPr>
              <a:t>n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9590" y="1393818"/>
            <a:ext cx="175513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FF0000"/>
                </a:solidFill>
                <a:latin typeface="Franklin Gothic Book"/>
                <a:cs typeface="Franklin Gothic Book"/>
              </a:rPr>
              <a:t>CAR</a:t>
            </a:r>
            <a:r>
              <a:rPr dirty="0" sz="2400" spc="5">
                <a:solidFill>
                  <a:srgbClr val="FF0000"/>
                </a:solidFill>
                <a:latin typeface="Franklin Gothic Book"/>
                <a:cs typeface="Franklin Gothic Book"/>
              </a:rPr>
              <a:t>B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OIDR</a:t>
            </a:r>
            <a:r>
              <a:rPr dirty="0" sz="2400" spc="-190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5">
                <a:solidFill>
                  <a:srgbClr val="FF0000"/>
                </a:solidFill>
                <a:latin typeface="Franklin Gothic Book"/>
                <a:cs typeface="Franklin Gothic Book"/>
              </a:rPr>
              <a:t>TI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</a:t>
            </a:r>
            <a:r>
              <a:rPr dirty="0"/>
              <a:t>A</a:t>
            </a:r>
            <a:r>
              <a:rPr dirty="0" spc="-15"/>
              <a:t>RBOIDRA</a:t>
            </a:r>
            <a:r>
              <a:rPr dirty="0" spc="-10"/>
              <a:t>T</a:t>
            </a:r>
            <a:r>
              <a:rPr dirty="0" spc="-10"/>
              <a:t>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86639" y="1444985"/>
            <a:ext cx="7559675" cy="4773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solidFill>
                  <a:srgbClr val="FF0000"/>
                </a:solidFill>
                <a:latin typeface="Franklin Gothic Book"/>
                <a:cs typeface="Franklin Gothic Book"/>
              </a:rPr>
              <a:t>Classi</a:t>
            </a:r>
            <a:r>
              <a:rPr dirty="0" sz="2800" spc="-5">
                <a:solidFill>
                  <a:srgbClr val="FF0000"/>
                </a:solidFill>
                <a:latin typeface="Franklin Gothic Book"/>
                <a:cs typeface="Franklin Gothic Book"/>
              </a:rPr>
              <a:t>f</a:t>
            </a:r>
            <a:r>
              <a:rPr dirty="0" sz="2800" spc="-20">
                <a:solidFill>
                  <a:srgbClr val="FF0000"/>
                </a:solidFill>
                <a:latin typeface="Franklin Gothic Book"/>
                <a:cs typeface="Franklin Gothic Book"/>
              </a:rPr>
              <a:t>icazion</a:t>
            </a:r>
            <a:r>
              <a:rPr dirty="0" sz="2800" spc="-15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800" spc="-25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800" spc="1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FF0000"/>
                </a:solidFill>
                <a:latin typeface="Franklin Gothic Book"/>
                <a:cs typeface="Franklin Gothic Book"/>
              </a:rPr>
              <a:t>carboi</a:t>
            </a:r>
            <a:r>
              <a:rPr dirty="0" sz="2800" spc="-30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800" spc="-10">
                <a:solidFill>
                  <a:srgbClr val="FF0000"/>
                </a:solidFill>
                <a:latin typeface="Franklin Gothic Book"/>
                <a:cs typeface="Franklin Gothic Book"/>
              </a:rPr>
              <a:t>rati</a:t>
            </a:r>
            <a:endParaRPr sz="2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200">
              <a:latin typeface="Times New Roman"/>
              <a:cs typeface="Times New Roman"/>
            </a:endParaRPr>
          </a:p>
          <a:p>
            <a:pPr algn="ctr" marL="156845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MO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OS</a:t>
            </a:r>
            <a:r>
              <a:rPr dirty="0" sz="2400" spc="-7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CCARIDI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3 a 9 a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omi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2500">
              <a:latin typeface="Times New Roman"/>
              <a:cs typeface="Times New Roman"/>
            </a:endParaRPr>
          </a:p>
          <a:p>
            <a:pPr algn="ctr" marL="820419" marR="654685">
              <a:lnSpc>
                <a:spcPct val="200100"/>
              </a:lnSpc>
            </a:pP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monosaccaridi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 u="heavy">
                <a:latin typeface="Franklin Gothic Book"/>
                <a:cs typeface="Franklin Gothic Book"/>
              </a:rPr>
              <a:t>monomeri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costitue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di: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DIS</a:t>
            </a:r>
            <a:r>
              <a:rPr dirty="0" sz="2400" spc="-8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CCA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IDI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>
                <a:latin typeface="Franklin Gothic Book"/>
                <a:cs typeface="Franklin Gothic Book"/>
              </a:rPr>
              <a:t>2 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nità)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algn="ctr" marL="159385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OLI</a:t>
            </a:r>
            <a:r>
              <a:rPr dirty="0" sz="2400" spc="-3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OS</a:t>
            </a:r>
            <a:r>
              <a:rPr dirty="0" sz="2400" spc="-8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CCA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IDI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>
                <a:latin typeface="Franklin Gothic Book"/>
                <a:cs typeface="Franklin Gothic Book"/>
              </a:rPr>
              <a:t>3 -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10">
                <a:latin typeface="Franklin Gothic Book"/>
                <a:cs typeface="Franklin Gothic Book"/>
              </a:rPr>
              <a:t>unità)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>
              <a:latin typeface="Times New Roman"/>
              <a:cs typeface="Times New Roman"/>
            </a:endParaRPr>
          </a:p>
          <a:p>
            <a:pPr algn="ctr" marL="156845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POLIS</a:t>
            </a:r>
            <a:r>
              <a:rPr dirty="0" sz="2400" spc="-7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CCA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IDI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(p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ù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10">
                <a:latin typeface="Franklin Gothic Book"/>
                <a:cs typeface="Franklin Gothic Book"/>
              </a:rPr>
              <a:t>unità)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75">
              <a:lnSpc>
                <a:spcPct val="100000"/>
              </a:lnSpc>
            </a:pPr>
            <a:r>
              <a:rPr dirty="0" spc="-5"/>
              <a:t>C</a:t>
            </a:r>
            <a:r>
              <a:rPr dirty="0"/>
              <a:t>A</a:t>
            </a:r>
            <a:r>
              <a:rPr dirty="0" spc="-15"/>
              <a:t>RBOIDRA</a:t>
            </a:r>
            <a:r>
              <a:rPr dirty="0" spc="-10"/>
              <a:t>T</a:t>
            </a:r>
            <a:r>
              <a:rPr dirty="0" spc="-10"/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4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6197680"/>
            <a:ext cx="827913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10">
                <a:latin typeface="Arial"/>
                <a:cs typeface="Arial"/>
              </a:rPr>
              <a:t>T</a:t>
            </a:r>
            <a:r>
              <a:rPr dirty="0" sz="1800">
                <a:latin typeface="Arial"/>
                <a:cs typeface="Arial"/>
              </a:rPr>
              <a:t>utti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g</a:t>
            </a:r>
            <a:r>
              <a:rPr dirty="0" sz="1800" spc="-10">
                <a:latin typeface="Arial"/>
                <a:cs typeface="Arial"/>
              </a:rPr>
              <a:t>l</a:t>
            </a:r>
            <a:r>
              <a:rPr dirty="0" sz="1800">
                <a:latin typeface="Arial"/>
                <a:cs typeface="Arial"/>
              </a:rPr>
              <a:t>i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zucc</a:t>
            </a:r>
            <a:r>
              <a:rPr dirty="0" sz="1800" spc="-10">
                <a:latin typeface="Arial"/>
                <a:cs typeface="Arial"/>
              </a:rPr>
              <a:t>h</a:t>
            </a:r>
            <a:r>
              <a:rPr dirty="0" sz="1800">
                <a:latin typeface="Arial"/>
                <a:cs typeface="Arial"/>
              </a:rPr>
              <a:t>eri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us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ti d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l</a:t>
            </a:r>
            <a:r>
              <a:rPr dirty="0" sz="1800">
                <a:latin typeface="Arial"/>
                <a:cs typeface="Arial"/>
              </a:rPr>
              <a:t>’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rg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-10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smo</a:t>
            </a:r>
            <a:r>
              <a:rPr dirty="0" sz="1800" spc="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pr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se</a:t>
            </a:r>
            <a:r>
              <a:rPr dirty="0" sz="1800" spc="-10">
                <a:latin typeface="Arial"/>
                <a:cs typeface="Arial"/>
              </a:rPr>
              <a:t>n</a:t>
            </a:r>
            <a:r>
              <a:rPr dirty="0" sz="1800">
                <a:latin typeface="Arial"/>
                <a:cs typeface="Arial"/>
              </a:rPr>
              <a:t>ta</a:t>
            </a:r>
            <a:r>
              <a:rPr dirty="0" sz="1800" spc="-10">
                <a:latin typeface="Arial"/>
                <a:cs typeface="Arial"/>
              </a:rPr>
              <a:t>n</a:t>
            </a:r>
            <a:r>
              <a:rPr dirty="0" sz="1800">
                <a:latin typeface="Arial"/>
                <a:cs typeface="Arial"/>
              </a:rPr>
              <a:t>o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la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</a:t>
            </a:r>
            <a:r>
              <a:rPr dirty="0" sz="1800" spc="-10">
                <a:latin typeface="Arial"/>
                <a:cs typeface="Arial"/>
              </a:rPr>
              <a:t>n</a:t>
            </a:r>
            <a:r>
              <a:rPr dirty="0" sz="1800">
                <a:latin typeface="Arial"/>
                <a:cs typeface="Arial"/>
              </a:rPr>
              <a:t>fig</a:t>
            </a:r>
            <a:r>
              <a:rPr dirty="0" sz="1800" spc="-10">
                <a:latin typeface="Arial"/>
                <a:cs typeface="Arial"/>
              </a:rPr>
              <a:t>u</a:t>
            </a:r>
            <a:r>
              <a:rPr dirty="0" sz="1800">
                <a:latin typeface="Arial"/>
                <a:cs typeface="Arial"/>
              </a:rPr>
              <a:t>raz</a:t>
            </a:r>
            <a:r>
              <a:rPr dirty="0" sz="1800" spc="-10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o</a:t>
            </a:r>
            <a:r>
              <a:rPr dirty="0" sz="1800" spc="-10">
                <a:latin typeface="Arial"/>
                <a:cs typeface="Arial"/>
              </a:rPr>
              <a:t>n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 su</a:t>
            </a:r>
            <a:r>
              <a:rPr dirty="0" sz="1800" spc="-10">
                <a:latin typeface="Arial"/>
                <a:cs typeface="Arial"/>
              </a:rPr>
              <a:t>l</a:t>
            </a:r>
            <a:r>
              <a:rPr dirty="0" sz="1800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’</a:t>
            </a:r>
            <a:r>
              <a:rPr dirty="0" sz="1800">
                <a:latin typeface="Arial"/>
                <a:cs typeface="Arial"/>
              </a:rPr>
              <a:t>u</a:t>
            </a:r>
            <a:r>
              <a:rPr dirty="0" sz="1800" spc="-10">
                <a:latin typeface="Arial"/>
                <a:cs typeface="Arial"/>
              </a:rPr>
              <a:t>l</a:t>
            </a:r>
            <a:r>
              <a:rPr dirty="0" sz="1800">
                <a:latin typeface="Arial"/>
                <a:cs typeface="Arial"/>
              </a:rPr>
              <a:t>timo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6472000"/>
            <a:ext cx="69659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ch</a:t>
            </a:r>
            <a:r>
              <a:rPr dirty="0" sz="1800" spc="-10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ra</a:t>
            </a:r>
            <a:r>
              <a:rPr dirty="0" sz="1800" spc="-10">
                <a:latin typeface="Arial"/>
                <a:cs typeface="Arial"/>
              </a:rPr>
              <a:t>l</a:t>
            </a:r>
            <a:r>
              <a:rPr dirty="0" sz="1800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7512" y="1181163"/>
            <a:ext cx="8547100" cy="46243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95375" y="3635375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0" y="762000"/>
                </a:moveTo>
                <a:lnTo>
                  <a:pt x="1600200" y="762000"/>
                </a:lnTo>
                <a:lnTo>
                  <a:pt x="16002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00CC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127625" y="4427601"/>
            <a:ext cx="1152525" cy="533400"/>
          </a:xfrm>
          <a:custGeom>
            <a:avLst/>
            <a:gdLst/>
            <a:ahLst/>
            <a:cxnLst/>
            <a:rect l="l" t="t" r="r" b="b"/>
            <a:pathLst>
              <a:path w="1152525" h="533400">
                <a:moveTo>
                  <a:pt x="0" y="533400"/>
                </a:moveTo>
                <a:lnTo>
                  <a:pt x="1152525" y="533400"/>
                </a:lnTo>
                <a:lnTo>
                  <a:pt x="1152525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00CC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651375" y="5754843"/>
            <a:ext cx="278320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(1,</a:t>
            </a:r>
            <a:r>
              <a:rPr dirty="0" sz="2000" spc="-5">
                <a:latin typeface="Arial"/>
                <a:cs typeface="Arial"/>
              </a:rPr>
              <a:t>3</a:t>
            </a:r>
            <a:r>
              <a:rPr dirty="0" sz="2000" spc="5">
                <a:latin typeface="Arial"/>
                <a:cs typeface="Arial"/>
              </a:rPr>
              <a:t>-</a:t>
            </a:r>
            <a:r>
              <a:rPr dirty="0" sz="2000">
                <a:latin typeface="Arial"/>
                <a:cs typeface="Arial"/>
              </a:rPr>
              <a:t>diidrossiprop</a:t>
            </a:r>
            <a:r>
              <a:rPr dirty="0" sz="2000" spc="-15">
                <a:latin typeface="Arial"/>
                <a:cs typeface="Arial"/>
              </a:rPr>
              <a:t>a</a:t>
            </a:r>
            <a:r>
              <a:rPr dirty="0" sz="2000">
                <a:latin typeface="Arial"/>
                <a:cs typeface="Arial"/>
              </a:rPr>
              <a:t>no</a:t>
            </a:r>
            <a:r>
              <a:rPr dirty="0" sz="2000" spc="-10">
                <a:latin typeface="Arial"/>
                <a:cs typeface="Arial"/>
              </a:rPr>
              <a:t>n</a:t>
            </a:r>
            <a:r>
              <a:rPr dirty="0" sz="2000">
                <a:latin typeface="Arial"/>
                <a:cs typeface="Arial"/>
              </a:rPr>
              <a:t>e)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9591" y="5770693"/>
            <a:ext cx="269875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(2,</a:t>
            </a:r>
            <a:r>
              <a:rPr dirty="0" sz="2000" spc="-5">
                <a:latin typeface="Arial"/>
                <a:cs typeface="Arial"/>
              </a:rPr>
              <a:t>3</a:t>
            </a:r>
            <a:r>
              <a:rPr dirty="0" sz="2000">
                <a:latin typeface="Arial"/>
                <a:cs typeface="Arial"/>
              </a:rPr>
              <a:t>-diidrossiprop</a:t>
            </a:r>
            <a:r>
              <a:rPr dirty="0" sz="2000" spc="-15">
                <a:latin typeface="Arial"/>
                <a:cs typeface="Arial"/>
              </a:rPr>
              <a:t>a</a:t>
            </a:r>
            <a:r>
              <a:rPr dirty="0" sz="2000">
                <a:latin typeface="Arial"/>
                <a:cs typeface="Arial"/>
              </a:rPr>
              <a:t>nale)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</a:t>
            </a:r>
            <a:r>
              <a:rPr dirty="0"/>
              <a:t>A</a:t>
            </a:r>
            <a:r>
              <a:rPr dirty="0" spc="-15"/>
              <a:t>RBOIDRA</a:t>
            </a:r>
            <a:r>
              <a:rPr dirty="0" spc="-10"/>
              <a:t>T</a:t>
            </a:r>
            <a:r>
              <a:rPr dirty="0" spc="-10"/>
              <a:t>I</a:t>
            </a:r>
          </a:p>
        </p:txBody>
      </p:sp>
      <p:sp>
        <p:nvSpPr>
          <p:cNvPr id="3" name="object 3"/>
          <p:cNvSpPr/>
          <p:nvPr/>
        </p:nvSpPr>
        <p:spPr>
          <a:xfrm>
            <a:off x="34925" y="1122361"/>
            <a:ext cx="6911975" cy="57356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244333" y="2948300"/>
            <a:ext cx="1703070" cy="2559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1800" spc="-5" b="1">
                <a:solidFill>
                  <a:srgbClr val="FF0000"/>
                </a:solidFill>
                <a:latin typeface="Franklin Gothic Book"/>
                <a:cs typeface="Franklin Gothic Book"/>
              </a:rPr>
              <a:t>Ep</a:t>
            </a:r>
            <a:r>
              <a:rPr dirty="0" sz="1800" spc="-5" b="1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er</a:t>
            </a:r>
            <a:r>
              <a:rPr dirty="0" sz="1800" b="1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: mo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osacc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idi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 spc="-4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es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ser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che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d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40">
                <a:latin typeface="Franklin Gothic Book"/>
                <a:cs typeface="Franklin Gothic Book"/>
              </a:rPr>
              <a:t>f</a:t>
            </a:r>
            <a:r>
              <a:rPr dirty="0" sz="1800" spc="-60">
                <a:latin typeface="Franklin Gothic Book"/>
                <a:cs typeface="Franklin Gothic Book"/>
              </a:rPr>
              <a:t>f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iscono</a:t>
            </a:r>
            <a:r>
              <a:rPr dirty="0" sz="1800" spc="-15">
                <a:latin typeface="Franklin Gothic Book"/>
                <a:cs typeface="Franklin Gothic Book"/>
              </a:rPr>
              <a:t> pe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 con</a:t>
            </a:r>
            <a:r>
              <a:rPr dirty="0" sz="1800" spc="-5">
                <a:latin typeface="Franklin Gothic Book"/>
                <a:cs typeface="Franklin Gothic Book"/>
              </a:rPr>
              <a:t>f</a:t>
            </a:r>
            <a:r>
              <a:rPr dirty="0" sz="1800" spc="-15">
                <a:latin typeface="Franklin Gothic Book"/>
                <a:cs typeface="Franklin Gothic Book"/>
              </a:rPr>
              <a:t>igu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azio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solo</a:t>
            </a:r>
            <a:r>
              <a:rPr dirty="0" sz="1800">
                <a:latin typeface="Franklin Gothic Book"/>
                <a:cs typeface="Franklin Gothic Book"/>
              </a:rPr>
              <a:t> C</a:t>
            </a:r>
            <a:r>
              <a:rPr dirty="0" sz="1800">
                <a:latin typeface="Franklin Gothic Book"/>
                <a:cs typeface="Franklin Gothic Book"/>
              </a:rPr>
              <a:t> asim</a:t>
            </a:r>
            <a:r>
              <a:rPr dirty="0" sz="1800" spc="-10">
                <a:latin typeface="Franklin Gothic Book"/>
                <a:cs typeface="Franklin Gothic Book"/>
              </a:rPr>
              <a:t>m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ico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</a:p>
        </p:txBody>
      </p:sp>
      <p:sp>
        <p:nvSpPr>
          <p:cNvPr id="5" name="object 5"/>
          <p:cNvSpPr txBox="1"/>
          <p:nvPr/>
        </p:nvSpPr>
        <p:spPr>
          <a:xfrm>
            <a:off x="6007353" y="1333493"/>
            <a:ext cx="249809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Aldosi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della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serie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 Da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 4</a:t>
            </a:r>
            <a:r>
              <a:rPr dirty="0" sz="2400" spc="-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6</a:t>
            </a:r>
            <a:r>
              <a:rPr dirty="0" sz="2400" spc="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40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omi</a:t>
            </a:r>
            <a:r>
              <a:rPr dirty="0" sz="2400" spc="-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di</a:t>
            </a: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C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12694" y="1545966"/>
            <a:ext cx="174942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19125" marR="5080" indent="-607060">
              <a:lnSpc>
                <a:spcPct val="100000"/>
              </a:lnSpc>
            </a:pPr>
            <a:r>
              <a:rPr dirty="0" sz="1800" spc="-5">
                <a:latin typeface="Franklin Gothic Book"/>
                <a:cs typeface="Franklin Gothic Book"/>
              </a:rPr>
              <a:t>(coppi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epim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C2)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</a:t>
            </a:r>
            <a:r>
              <a:rPr dirty="0"/>
              <a:t>A</a:t>
            </a:r>
            <a:r>
              <a:rPr dirty="0" spc="-15"/>
              <a:t>RBOIDRA</a:t>
            </a:r>
            <a:r>
              <a:rPr dirty="0" spc="-10"/>
              <a:t>T</a:t>
            </a:r>
            <a:r>
              <a:rPr dirty="0" spc="-10"/>
              <a:t>I</a:t>
            </a:r>
          </a:p>
        </p:txBody>
      </p:sp>
      <p:sp>
        <p:nvSpPr>
          <p:cNvPr id="3" name="object 3"/>
          <p:cNvSpPr/>
          <p:nvPr/>
        </p:nvSpPr>
        <p:spPr>
          <a:xfrm>
            <a:off x="107950" y="1154111"/>
            <a:ext cx="4032250" cy="57038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795773" y="1455667"/>
            <a:ext cx="2661285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Ch</a:t>
            </a:r>
            <a:r>
              <a:rPr dirty="0" sz="2400" spc="-30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45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osi</a:t>
            </a:r>
            <a:r>
              <a:rPr dirty="0" sz="2400" spc="-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della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serie</a:t>
            </a: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Da 4</a:t>
            </a:r>
            <a:r>
              <a:rPr dirty="0" sz="2400" spc="-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a 6 a</a:t>
            </a:r>
            <a:r>
              <a:rPr dirty="0" sz="2400" spc="-35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omi</a:t>
            </a: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di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C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</a:t>
            </a:r>
            <a:r>
              <a:rPr dirty="0"/>
              <a:t>A</a:t>
            </a:r>
            <a:r>
              <a:rPr dirty="0" spc="-15"/>
              <a:t>RBOIDRA</a:t>
            </a:r>
            <a:r>
              <a:rPr dirty="0" spc="-10"/>
              <a:t>T</a:t>
            </a:r>
            <a:r>
              <a:rPr dirty="0" spc="-10"/>
              <a:t>I</a:t>
            </a:r>
          </a:p>
        </p:txBody>
      </p:sp>
      <p:sp>
        <p:nvSpPr>
          <p:cNvPr id="3" name="object 3"/>
          <p:cNvSpPr/>
          <p:nvPr/>
        </p:nvSpPr>
        <p:spPr>
          <a:xfrm>
            <a:off x="6372225" y="5084762"/>
            <a:ext cx="1797050" cy="1301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27698" y="3360801"/>
            <a:ext cx="2016125" cy="13635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pc="-20"/>
              <a:t>CICLIZZAZI</a:t>
            </a:r>
            <a:r>
              <a:rPr dirty="0" spc="-20"/>
              <a:t>O</a:t>
            </a:r>
            <a:r>
              <a:rPr dirty="0" spc="-5"/>
              <a:t>N</a:t>
            </a:r>
            <a:r>
              <a:rPr dirty="0"/>
              <a:t>E </a:t>
            </a:r>
            <a:r>
              <a:rPr dirty="0" spc="-15"/>
              <a:t>DEI</a:t>
            </a:r>
            <a:r>
              <a:rPr dirty="0" spc="-15"/>
              <a:t> </a:t>
            </a:r>
            <a:r>
              <a:rPr dirty="0" spc="-5"/>
              <a:t>MO</a:t>
            </a:r>
            <a:r>
              <a:rPr dirty="0" spc="-10"/>
              <a:t>N</a:t>
            </a:r>
            <a:r>
              <a:rPr dirty="0" spc="-15"/>
              <a:t>OS</a:t>
            </a:r>
            <a:r>
              <a:rPr dirty="0" spc="-80"/>
              <a:t>A</a:t>
            </a:r>
            <a:r>
              <a:rPr dirty="0" spc="-20"/>
              <a:t>CCA</a:t>
            </a:r>
            <a:r>
              <a:rPr dirty="0" spc="-10"/>
              <a:t>R</a:t>
            </a:r>
            <a:r>
              <a:rPr dirty="0" spc="-10"/>
              <a:t>IDI</a:t>
            </a:r>
          </a:p>
          <a:p>
            <a:pPr marL="82550" marR="5080">
              <a:lnSpc>
                <a:spcPct val="140000"/>
              </a:lnSpc>
              <a:spcBef>
                <a:spcPts val="2110"/>
              </a:spcBef>
            </a:pPr>
            <a:r>
              <a:rPr dirty="0" sz="2000" spc="-5">
                <a:solidFill>
                  <a:srgbClr val="000000"/>
                </a:solidFill>
              </a:rPr>
              <a:t>Ne</a:t>
            </a:r>
            <a:r>
              <a:rPr dirty="0" sz="2000">
                <a:solidFill>
                  <a:srgbClr val="000000"/>
                </a:solidFill>
              </a:rPr>
              <a:t>i</a:t>
            </a:r>
            <a:r>
              <a:rPr dirty="0" sz="2000" spc="5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m</a:t>
            </a:r>
            <a:r>
              <a:rPr dirty="0" sz="2000" spc="-10">
                <a:solidFill>
                  <a:srgbClr val="000000"/>
                </a:solidFill>
              </a:rPr>
              <a:t>o</a:t>
            </a:r>
            <a:r>
              <a:rPr dirty="0" sz="2000">
                <a:solidFill>
                  <a:srgbClr val="000000"/>
                </a:solidFill>
              </a:rPr>
              <a:t>n</a:t>
            </a:r>
            <a:r>
              <a:rPr dirty="0" sz="2000" spc="5">
                <a:solidFill>
                  <a:srgbClr val="000000"/>
                </a:solidFill>
              </a:rPr>
              <a:t>o</a:t>
            </a:r>
            <a:r>
              <a:rPr dirty="0" sz="2000">
                <a:solidFill>
                  <a:srgbClr val="000000"/>
                </a:solidFill>
              </a:rPr>
              <a:t>s</a:t>
            </a:r>
            <a:r>
              <a:rPr dirty="0" sz="2000" spc="-10">
                <a:solidFill>
                  <a:srgbClr val="000000"/>
                </a:solidFill>
              </a:rPr>
              <a:t>a</a:t>
            </a:r>
            <a:r>
              <a:rPr dirty="0" sz="2000">
                <a:solidFill>
                  <a:srgbClr val="000000"/>
                </a:solidFill>
              </a:rPr>
              <a:t>ccaridi</a:t>
            </a:r>
            <a:r>
              <a:rPr dirty="0" sz="2000" spc="60">
                <a:solidFill>
                  <a:srgbClr val="000000"/>
                </a:solidFill>
              </a:rPr>
              <a:t> </a:t>
            </a:r>
            <a:r>
              <a:rPr dirty="0" sz="2000" spc="-10">
                <a:solidFill>
                  <a:srgbClr val="000000"/>
                </a:solidFill>
              </a:rPr>
              <a:t>s</a:t>
            </a:r>
            <a:r>
              <a:rPr dirty="0" sz="2000">
                <a:solidFill>
                  <a:srgbClr val="000000"/>
                </a:solidFill>
              </a:rPr>
              <a:t>i</a:t>
            </a:r>
            <a:r>
              <a:rPr dirty="0" sz="2000" spc="60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p</a:t>
            </a:r>
            <a:r>
              <a:rPr dirty="0" sz="2000" spc="-10">
                <a:solidFill>
                  <a:srgbClr val="000000"/>
                </a:solidFill>
              </a:rPr>
              <a:t>u</a:t>
            </a:r>
            <a:r>
              <a:rPr dirty="0" sz="2000">
                <a:solidFill>
                  <a:srgbClr val="000000"/>
                </a:solidFill>
              </a:rPr>
              <a:t>ò</a:t>
            </a:r>
            <a:r>
              <a:rPr dirty="0" sz="2000" spc="65">
                <a:solidFill>
                  <a:srgbClr val="000000"/>
                </a:solidFill>
              </a:rPr>
              <a:t> </a:t>
            </a:r>
            <a:r>
              <a:rPr dirty="0" sz="2000" spc="-50">
                <a:solidFill>
                  <a:srgbClr val="000000"/>
                </a:solidFill>
              </a:rPr>
              <a:t>f</a:t>
            </a:r>
            <a:r>
              <a:rPr dirty="0" sz="2000">
                <a:solidFill>
                  <a:srgbClr val="000000"/>
                </a:solidFill>
              </a:rPr>
              <a:t>ormare</a:t>
            </a:r>
            <a:r>
              <a:rPr dirty="0" sz="2000" spc="60">
                <a:solidFill>
                  <a:srgbClr val="000000"/>
                </a:solidFill>
              </a:rPr>
              <a:t> </a:t>
            </a:r>
            <a:r>
              <a:rPr dirty="0" sz="2000" spc="-10">
                <a:solidFill>
                  <a:srgbClr val="000000"/>
                </a:solidFill>
              </a:rPr>
              <a:t>u</a:t>
            </a:r>
            <a:r>
              <a:rPr dirty="0" sz="2000">
                <a:solidFill>
                  <a:srgbClr val="000000"/>
                </a:solidFill>
              </a:rPr>
              <a:t>n</a:t>
            </a:r>
            <a:r>
              <a:rPr dirty="0" sz="2000" spc="6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leg</a:t>
            </a:r>
            <a:r>
              <a:rPr dirty="0" sz="2000" spc="-10">
                <a:solidFill>
                  <a:srgbClr val="000000"/>
                </a:solidFill>
              </a:rPr>
              <a:t>a</a:t>
            </a:r>
            <a:r>
              <a:rPr dirty="0" sz="2000">
                <a:solidFill>
                  <a:srgbClr val="000000"/>
                </a:solidFill>
              </a:rPr>
              <a:t>me</a:t>
            </a:r>
            <a:r>
              <a:rPr dirty="0" sz="2000" spc="5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s</a:t>
            </a:r>
            <a:r>
              <a:rPr dirty="0" sz="2000" spc="-20">
                <a:solidFill>
                  <a:srgbClr val="000000"/>
                </a:solidFill>
              </a:rPr>
              <a:t>e</a:t>
            </a:r>
            <a:r>
              <a:rPr dirty="0" sz="2000">
                <a:solidFill>
                  <a:srgbClr val="000000"/>
                </a:solidFill>
              </a:rPr>
              <a:t>mi</a:t>
            </a:r>
            <a:r>
              <a:rPr dirty="0" sz="2000" spc="-10">
                <a:solidFill>
                  <a:srgbClr val="000000"/>
                </a:solidFill>
              </a:rPr>
              <a:t>a</a:t>
            </a:r>
            <a:r>
              <a:rPr dirty="0" sz="2000">
                <a:solidFill>
                  <a:srgbClr val="000000"/>
                </a:solidFill>
              </a:rPr>
              <a:t>c</a:t>
            </a:r>
            <a:r>
              <a:rPr dirty="0" sz="2000" spc="-10">
                <a:solidFill>
                  <a:srgbClr val="000000"/>
                </a:solidFill>
              </a:rPr>
              <a:t>e</a:t>
            </a:r>
            <a:r>
              <a:rPr dirty="0" sz="2000">
                <a:solidFill>
                  <a:srgbClr val="000000"/>
                </a:solidFill>
              </a:rPr>
              <a:t>talico</a:t>
            </a:r>
            <a:r>
              <a:rPr dirty="0" sz="2000" spc="6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IN</a:t>
            </a:r>
            <a:r>
              <a:rPr dirty="0" sz="2000" spc="-5">
                <a:solidFill>
                  <a:srgbClr val="000000"/>
                </a:solidFill>
              </a:rPr>
              <a:t>TR</a:t>
            </a:r>
            <a:r>
              <a:rPr dirty="0" sz="2000" spc="-10">
                <a:solidFill>
                  <a:srgbClr val="000000"/>
                </a:solidFill>
              </a:rPr>
              <a:t>A</a:t>
            </a:r>
            <a:r>
              <a:rPr dirty="0" sz="2000" spc="-5">
                <a:solidFill>
                  <a:srgbClr val="000000"/>
                </a:solidFill>
              </a:rPr>
              <a:t>MO</a:t>
            </a:r>
            <a:r>
              <a:rPr dirty="0" sz="2000" spc="5">
                <a:solidFill>
                  <a:srgbClr val="000000"/>
                </a:solidFill>
              </a:rPr>
              <a:t>L</a:t>
            </a:r>
            <a:r>
              <a:rPr dirty="0" sz="2000" spc="-10">
                <a:solidFill>
                  <a:srgbClr val="000000"/>
                </a:solidFill>
              </a:rPr>
              <a:t>E</a:t>
            </a:r>
            <a:r>
              <a:rPr dirty="0" sz="2000" spc="-5">
                <a:solidFill>
                  <a:srgbClr val="000000"/>
                </a:solidFill>
              </a:rPr>
              <a:t>COLA</a:t>
            </a:r>
            <a:r>
              <a:rPr dirty="0" sz="2000" spc="-10">
                <a:solidFill>
                  <a:srgbClr val="000000"/>
                </a:solidFill>
              </a:rPr>
              <a:t>R</a:t>
            </a:r>
            <a:r>
              <a:rPr dirty="0" sz="2000">
                <a:solidFill>
                  <a:srgbClr val="000000"/>
                </a:solidFill>
              </a:rPr>
              <a:t>E</a:t>
            </a:r>
            <a:r>
              <a:rPr dirty="0" sz="2000">
                <a:solidFill>
                  <a:srgbClr val="000000"/>
                </a:solidFill>
              </a:rPr>
              <a:t> t</a:t>
            </a:r>
            <a:r>
              <a:rPr dirty="0" sz="2000" spc="-10">
                <a:solidFill>
                  <a:srgbClr val="000000"/>
                </a:solidFill>
              </a:rPr>
              <a:t>r</a:t>
            </a:r>
            <a:r>
              <a:rPr dirty="0" sz="2000">
                <a:solidFill>
                  <a:srgbClr val="000000"/>
                </a:solidFill>
              </a:rPr>
              <a:t>a</a:t>
            </a:r>
            <a:r>
              <a:rPr dirty="0" sz="2000" spc="-5">
                <a:solidFill>
                  <a:srgbClr val="000000"/>
                </a:solidFill>
              </a:rPr>
              <a:t> i</a:t>
            </a:r>
            <a:r>
              <a:rPr dirty="0" sz="2000">
                <a:solidFill>
                  <a:srgbClr val="000000"/>
                </a:solidFill>
              </a:rPr>
              <a:t>l</a:t>
            </a:r>
            <a:r>
              <a:rPr dirty="0" sz="2000" spc="10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gr</a:t>
            </a:r>
            <a:r>
              <a:rPr dirty="0" sz="2000" spc="-10">
                <a:solidFill>
                  <a:srgbClr val="000000"/>
                </a:solidFill>
              </a:rPr>
              <a:t>u</a:t>
            </a:r>
            <a:r>
              <a:rPr dirty="0" sz="2000" spc="-5">
                <a:solidFill>
                  <a:srgbClr val="000000"/>
                </a:solidFill>
              </a:rPr>
              <a:t>pp</a:t>
            </a:r>
            <a:r>
              <a:rPr dirty="0" sz="2000">
                <a:solidFill>
                  <a:srgbClr val="000000"/>
                </a:solidFill>
              </a:rPr>
              <a:t>o</a:t>
            </a:r>
            <a:r>
              <a:rPr dirty="0" sz="2000" spc="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f</a:t>
            </a:r>
            <a:r>
              <a:rPr dirty="0" sz="2000" spc="-10">
                <a:solidFill>
                  <a:srgbClr val="000000"/>
                </a:solidFill>
              </a:rPr>
              <a:t>u</a:t>
            </a:r>
            <a:r>
              <a:rPr dirty="0" sz="2000">
                <a:solidFill>
                  <a:srgbClr val="000000"/>
                </a:solidFill>
              </a:rPr>
              <a:t>n</a:t>
            </a:r>
            <a:r>
              <a:rPr dirty="0" sz="2000" spc="5">
                <a:solidFill>
                  <a:srgbClr val="000000"/>
                </a:solidFill>
              </a:rPr>
              <a:t>z</a:t>
            </a:r>
            <a:r>
              <a:rPr dirty="0" sz="2000" spc="-5">
                <a:solidFill>
                  <a:srgbClr val="000000"/>
                </a:solidFill>
              </a:rPr>
              <a:t>ional</a:t>
            </a:r>
            <a:r>
              <a:rPr dirty="0" sz="2000">
                <a:solidFill>
                  <a:srgbClr val="000000"/>
                </a:solidFill>
              </a:rPr>
              <a:t>e</a:t>
            </a:r>
            <a:r>
              <a:rPr dirty="0" sz="2000" spc="-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a</a:t>
            </a:r>
            <a:r>
              <a:rPr dirty="0" sz="2000" spc="-10">
                <a:solidFill>
                  <a:srgbClr val="000000"/>
                </a:solidFill>
              </a:rPr>
              <a:t>l</a:t>
            </a:r>
            <a:r>
              <a:rPr dirty="0" sz="2000">
                <a:solidFill>
                  <a:srgbClr val="000000"/>
                </a:solidFill>
              </a:rPr>
              <a:t>deid</a:t>
            </a:r>
            <a:r>
              <a:rPr dirty="0" sz="2000" spc="-10">
                <a:solidFill>
                  <a:srgbClr val="000000"/>
                </a:solidFill>
              </a:rPr>
              <a:t>i</a:t>
            </a:r>
            <a:r>
              <a:rPr dirty="0" sz="2000">
                <a:solidFill>
                  <a:srgbClr val="000000"/>
                </a:solidFill>
              </a:rPr>
              <a:t>co</a:t>
            </a:r>
            <a:r>
              <a:rPr dirty="0" sz="2000" spc="2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o</a:t>
            </a:r>
            <a:r>
              <a:rPr dirty="0" sz="2000" spc="-10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ch</a:t>
            </a:r>
            <a:r>
              <a:rPr dirty="0" sz="2000" spc="-15">
                <a:solidFill>
                  <a:srgbClr val="000000"/>
                </a:solidFill>
              </a:rPr>
              <a:t>e</a:t>
            </a:r>
            <a:r>
              <a:rPr dirty="0" sz="2000" spc="-45">
                <a:solidFill>
                  <a:srgbClr val="000000"/>
                </a:solidFill>
              </a:rPr>
              <a:t>t</a:t>
            </a:r>
            <a:r>
              <a:rPr dirty="0" sz="2000">
                <a:solidFill>
                  <a:srgbClr val="000000"/>
                </a:solidFill>
              </a:rPr>
              <a:t>o</a:t>
            </a:r>
            <a:r>
              <a:rPr dirty="0" sz="2000" spc="5">
                <a:solidFill>
                  <a:srgbClr val="000000"/>
                </a:solidFill>
              </a:rPr>
              <a:t>n</a:t>
            </a:r>
            <a:r>
              <a:rPr dirty="0" sz="2000" spc="-5">
                <a:solidFill>
                  <a:srgbClr val="000000"/>
                </a:solidFill>
              </a:rPr>
              <a:t>ic</a:t>
            </a:r>
            <a:r>
              <a:rPr dirty="0" sz="2000">
                <a:solidFill>
                  <a:srgbClr val="000000"/>
                </a:solidFill>
              </a:rPr>
              <a:t>o</a:t>
            </a:r>
            <a:r>
              <a:rPr dirty="0" sz="2000" spc="-15">
                <a:solidFill>
                  <a:srgbClr val="000000"/>
                </a:solidFill>
              </a:rPr>
              <a:t> </a:t>
            </a:r>
            <a:r>
              <a:rPr dirty="0" sz="2000">
                <a:solidFill>
                  <a:srgbClr val="000000"/>
                </a:solidFill>
              </a:rPr>
              <a:t>e</a:t>
            </a:r>
            <a:r>
              <a:rPr dirty="0" sz="2000" spc="-10">
                <a:solidFill>
                  <a:srgbClr val="000000"/>
                </a:solidFill>
              </a:rPr>
              <a:t> u</a:t>
            </a:r>
            <a:r>
              <a:rPr dirty="0" sz="2000">
                <a:solidFill>
                  <a:srgbClr val="000000"/>
                </a:solidFill>
              </a:rPr>
              <a:t>n</a:t>
            </a:r>
            <a:r>
              <a:rPr dirty="0" sz="2000" spc="10">
                <a:solidFill>
                  <a:srgbClr val="000000"/>
                </a:solidFill>
              </a:rPr>
              <a:t> </a:t>
            </a:r>
            <a:r>
              <a:rPr dirty="0" sz="2000" spc="-5">
                <a:solidFill>
                  <a:srgbClr val="000000"/>
                </a:solidFill>
              </a:rPr>
              <a:t>gr</a:t>
            </a:r>
            <a:r>
              <a:rPr dirty="0" sz="2000" spc="-10">
                <a:solidFill>
                  <a:srgbClr val="000000"/>
                </a:solidFill>
              </a:rPr>
              <a:t>u</a:t>
            </a:r>
            <a:r>
              <a:rPr dirty="0" sz="2000" spc="-5">
                <a:solidFill>
                  <a:srgbClr val="000000"/>
                </a:solidFill>
              </a:rPr>
              <a:t>pp</a:t>
            </a:r>
            <a:r>
              <a:rPr dirty="0" sz="2000">
                <a:solidFill>
                  <a:srgbClr val="000000"/>
                </a:solidFill>
              </a:rPr>
              <a:t>o -</a:t>
            </a:r>
            <a:r>
              <a:rPr dirty="0" sz="2000" spc="-5">
                <a:solidFill>
                  <a:srgbClr val="000000"/>
                </a:solidFill>
              </a:rPr>
              <a:t>O</a:t>
            </a:r>
            <a:r>
              <a:rPr dirty="0" sz="2000">
                <a:solidFill>
                  <a:srgbClr val="000000"/>
                </a:solidFill>
              </a:rPr>
              <a:t>H a</a:t>
            </a:r>
            <a:r>
              <a:rPr dirty="0" sz="2000" spc="-10">
                <a:solidFill>
                  <a:srgbClr val="000000"/>
                </a:solidFill>
              </a:rPr>
              <a:t>l</a:t>
            </a:r>
            <a:r>
              <a:rPr dirty="0" sz="2000">
                <a:solidFill>
                  <a:srgbClr val="000000"/>
                </a:solidFill>
              </a:rPr>
              <a:t>colico</a:t>
            </a:r>
            <a:endParaRPr sz="2000"/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328066" y="3792481"/>
            <a:ext cx="2800985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506730" algn="l"/>
                <a:tab pos="1737995" algn="l"/>
              </a:tabLst>
            </a:pPr>
            <a:r>
              <a:rPr dirty="0" sz="2000">
                <a:latin typeface="Franklin Gothic Book"/>
                <a:cs typeface="Franklin Gothic Book"/>
              </a:rPr>
              <a:t>Gli	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doeso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	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abi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e: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 u="heavy">
                <a:latin typeface="Franklin Gothic Book"/>
                <a:cs typeface="Franklin Gothic Book"/>
              </a:rPr>
              <a:t>PIR</a:t>
            </a:r>
            <a:r>
              <a:rPr dirty="0" sz="2000" spc="-15" u="heavy">
                <a:latin typeface="Franklin Gothic Book"/>
                <a:cs typeface="Franklin Gothic Book"/>
              </a:rPr>
              <a:t>A</a:t>
            </a:r>
            <a:r>
              <a:rPr dirty="0" sz="2000" spc="-5" u="heavy">
                <a:latin typeface="Franklin Gothic Book"/>
                <a:cs typeface="Franklin Gothic Book"/>
              </a:rPr>
              <a:t>NO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63316" y="3792481"/>
            <a:ext cx="116713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9745" algn="l"/>
              </a:tabLst>
            </a:pP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	anel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15103" y="3792481"/>
            <a:ext cx="113030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6743" y="5521560"/>
            <a:ext cx="352552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451484" algn="l"/>
                <a:tab pos="1856739" algn="l"/>
                <a:tab pos="2146300" algn="l"/>
                <a:tab pos="2360930" algn="l"/>
              </a:tabLst>
            </a:pPr>
            <a:r>
              <a:rPr dirty="0" sz="2000">
                <a:latin typeface="Franklin Gothic Book"/>
                <a:cs typeface="Franklin Gothic Book"/>
              </a:rPr>
              <a:t>Gli	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ldop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si	e	i	ch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oeso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penta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FUR</a:t>
            </a:r>
            <a:r>
              <a:rPr dirty="0" sz="2000" spc="-15" u="heavy">
                <a:latin typeface="Franklin Gothic Book"/>
                <a:cs typeface="Franklin Gothic Book"/>
              </a:rPr>
              <a:t>A</a:t>
            </a:r>
            <a:r>
              <a:rPr dirty="0" sz="2000" spc="-5" u="heavy">
                <a:latin typeface="Franklin Gothic Book"/>
                <a:cs typeface="Franklin Gothic Book"/>
              </a:rPr>
              <a:t>NO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13378" y="5521560"/>
            <a:ext cx="92329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67985" y="5521560"/>
            <a:ext cx="60515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anel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</a:t>
            </a:r>
            <a:r>
              <a:rPr dirty="0"/>
              <a:t>A</a:t>
            </a:r>
            <a:r>
              <a:rPr dirty="0" spc="-15"/>
              <a:t>RBOIDRA</a:t>
            </a:r>
            <a:r>
              <a:rPr dirty="0" spc="-10"/>
              <a:t>T</a:t>
            </a:r>
            <a:r>
              <a:rPr dirty="0" spc="-10"/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742" y="1313046"/>
            <a:ext cx="36106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La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 ciclizzazi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one</a:t>
            </a:r>
            <a:r>
              <a:rPr dirty="0" sz="2400" spc="-2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del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gl</a:t>
            </a:r>
            <a:r>
              <a:rPr dirty="0" sz="2400" spc="-25">
                <a:solidFill>
                  <a:srgbClr val="FF0000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cosIo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1287" y="2276475"/>
            <a:ext cx="8821419" cy="3281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20900" y="3898900"/>
            <a:ext cx="485775" cy="389255"/>
          </a:xfrm>
          <a:custGeom>
            <a:avLst/>
            <a:gdLst/>
            <a:ahLst/>
            <a:cxnLst/>
            <a:rect l="l" t="t" r="r" b="b"/>
            <a:pathLst>
              <a:path w="485775" h="389254">
                <a:moveTo>
                  <a:pt x="0" y="194437"/>
                </a:moveTo>
                <a:lnTo>
                  <a:pt x="7057" y="147734"/>
                </a:lnTo>
                <a:lnTo>
                  <a:pt x="27106" y="105112"/>
                </a:lnTo>
                <a:lnTo>
                  <a:pt x="58462" y="67927"/>
                </a:lnTo>
                <a:lnTo>
                  <a:pt x="99440" y="37535"/>
                </a:lnTo>
                <a:lnTo>
                  <a:pt x="148357" y="15289"/>
                </a:lnTo>
                <a:lnTo>
                  <a:pt x="203528" y="2546"/>
                </a:lnTo>
                <a:lnTo>
                  <a:pt x="242950" y="0"/>
                </a:lnTo>
                <a:lnTo>
                  <a:pt x="262866" y="645"/>
                </a:lnTo>
                <a:lnTo>
                  <a:pt x="301305" y="5654"/>
                </a:lnTo>
                <a:lnTo>
                  <a:pt x="354544" y="21715"/>
                </a:lnTo>
                <a:lnTo>
                  <a:pt x="400979" y="46827"/>
                </a:lnTo>
                <a:lnTo>
                  <a:pt x="438925" y="79635"/>
                </a:lnTo>
                <a:lnTo>
                  <a:pt x="466693" y="118782"/>
                </a:lnTo>
                <a:lnTo>
                  <a:pt x="482596" y="162915"/>
                </a:lnTo>
                <a:lnTo>
                  <a:pt x="485775" y="194437"/>
                </a:lnTo>
                <a:lnTo>
                  <a:pt x="484970" y="210391"/>
                </a:lnTo>
                <a:lnTo>
                  <a:pt x="473396" y="255916"/>
                </a:lnTo>
                <a:lnTo>
                  <a:pt x="449395" y="296883"/>
                </a:lnTo>
                <a:lnTo>
                  <a:pt x="414654" y="331946"/>
                </a:lnTo>
                <a:lnTo>
                  <a:pt x="370862" y="359756"/>
                </a:lnTo>
                <a:lnTo>
                  <a:pt x="319703" y="378966"/>
                </a:lnTo>
                <a:lnTo>
                  <a:pt x="262866" y="388229"/>
                </a:lnTo>
                <a:lnTo>
                  <a:pt x="242950" y="388874"/>
                </a:lnTo>
                <a:lnTo>
                  <a:pt x="223017" y="388229"/>
                </a:lnTo>
                <a:lnTo>
                  <a:pt x="184547" y="383226"/>
                </a:lnTo>
                <a:lnTo>
                  <a:pt x="131274" y="367182"/>
                </a:lnTo>
                <a:lnTo>
                  <a:pt x="84816" y="342088"/>
                </a:lnTo>
                <a:lnTo>
                  <a:pt x="46857" y="309293"/>
                </a:lnTo>
                <a:lnTo>
                  <a:pt x="19083" y="270144"/>
                </a:lnTo>
                <a:lnTo>
                  <a:pt x="3178" y="225989"/>
                </a:lnTo>
                <a:lnTo>
                  <a:pt x="0" y="194437"/>
                </a:lnTo>
                <a:close/>
              </a:path>
            </a:pathLst>
          </a:custGeom>
          <a:ln w="28575">
            <a:solidFill>
              <a:srgbClr val="336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580501" y="3509898"/>
            <a:ext cx="417830" cy="389255"/>
          </a:xfrm>
          <a:custGeom>
            <a:avLst/>
            <a:gdLst/>
            <a:ahLst/>
            <a:cxnLst/>
            <a:rect l="l" t="t" r="r" b="b"/>
            <a:pathLst>
              <a:path w="417829" h="389254">
                <a:moveTo>
                  <a:pt x="0" y="194563"/>
                </a:moveTo>
                <a:lnTo>
                  <a:pt x="6059" y="147812"/>
                </a:lnTo>
                <a:lnTo>
                  <a:pt x="23276" y="105156"/>
                </a:lnTo>
                <a:lnTo>
                  <a:pt x="50203" y="67949"/>
                </a:lnTo>
                <a:lnTo>
                  <a:pt x="85395" y="37543"/>
                </a:lnTo>
                <a:lnTo>
                  <a:pt x="127408" y="15291"/>
                </a:lnTo>
                <a:lnTo>
                  <a:pt x="174796" y="2546"/>
                </a:lnTo>
                <a:lnTo>
                  <a:pt x="208660" y="0"/>
                </a:lnTo>
                <a:lnTo>
                  <a:pt x="225785" y="645"/>
                </a:lnTo>
                <a:lnTo>
                  <a:pt x="274656" y="9920"/>
                </a:lnTo>
                <a:lnTo>
                  <a:pt x="318644" y="29153"/>
                </a:lnTo>
                <a:lnTo>
                  <a:pt x="356298" y="56991"/>
                </a:lnTo>
                <a:lnTo>
                  <a:pt x="386169" y="92081"/>
                </a:lnTo>
                <a:lnTo>
                  <a:pt x="406805" y="133071"/>
                </a:lnTo>
                <a:lnTo>
                  <a:pt x="416756" y="178608"/>
                </a:lnTo>
                <a:lnTo>
                  <a:pt x="417449" y="194563"/>
                </a:lnTo>
                <a:lnTo>
                  <a:pt x="416756" y="210501"/>
                </a:lnTo>
                <a:lnTo>
                  <a:pt x="406805" y="255994"/>
                </a:lnTo>
                <a:lnTo>
                  <a:pt x="386169" y="296954"/>
                </a:lnTo>
                <a:lnTo>
                  <a:pt x="356298" y="332025"/>
                </a:lnTo>
                <a:lnTo>
                  <a:pt x="318644" y="359853"/>
                </a:lnTo>
                <a:lnTo>
                  <a:pt x="274656" y="379081"/>
                </a:lnTo>
                <a:lnTo>
                  <a:pt x="225785" y="388355"/>
                </a:lnTo>
                <a:lnTo>
                  <a:pt x="208660" y="389000"/>
                </a:lnTo>
                <a:lnTo>
                  <a:pt x="191537" y="388355"/>
                </a:lnTo>
                <a:lnTo>
                  <a:pt x="142678" y="379081"/>
                </a:lnTo>
                <a:lnTo>
                  <a:pt x="98713" y="359853"/>
                </a:lnTo>
                <a:lnTo>
                  <a:pt x="61086" y="332025"/>
                </a:lnTo>
                <a:lnTo>
                  <a:pt x="31244" y="296954"/>
                </a:lnTo>
                <a:lnTo>
                  <a:pt x="10630" y="255994"/>
                </a:lnTo>
                <a:lnTo>
                  <a:pt x="691" y="210501"/>
                </a:lnTo>
                <a:lnTo>
                  <a:pt x="0" y="194563"/>
                </a:lnTo>
                <a:close/>
              </a:path>
            </a:pathLst>
          </a:custGeom>
          <a:ln w="28575">
            <a:solidFill>
              <a:srgbClr val="3366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58267" y="5775559"/>
            <a:ext cx="8276590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377305" algn="l"/>
              </a:tabLst>
            </a:pPr>
            <a:r>
              <a:rPr dirty="0" sz="2400" spc="-5" b="1">
                <a:solidFill>
                  <a:srgbClr val="FF0000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25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b="1">
                <a:solidFill>
                  <a:srgbClr val="FF0000"/>
                </a:solidFill>
                <a:latin typeface="Franklin Gothic Book"/>
                <a:cs typeface="Franklin Gothic Book"/>
              </a:rPr>
              <a:t>ori</a:t>
            </a:r>
            <a:r>
              <a:rPr dirty="0" sz="2400" spc="-20" b="1">
                <a:solidFill>
                  <a:srgbClr val="FF0000"/>
                </a:solidFill>
                <a:latin typeface="Franklin Gothic Book"/>
                <a:cs typeface="Franklin Gothic Book"/>
              </a:rPr>
              <a:t>ginan</a:t>
            </a:r>
            <a:r>
              <a:rPr dirty="0" sz="2400" spc="-15" b="1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25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40" b="1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v</a:t>
            </a:r>
            <a:r>
              <a:rPr dirty="0" sz="24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30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solidFill>
                  <a:srgbClr val="FF0000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45" b="1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solidFill>
                  <a:srgbClr val="FF0000"/>
                </a:solidFill>
                <a:latin typeface="Franklin Gothic Book"/>
                <a:cs typeface="Franklin Gothic Book"/>
              </a:rPr>
              <a:t>ereoisome</a:t>
            </a:r>
            <a:r>
              <a:rPr dirty="0" sz="2400" spc="-30" b="1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35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5" b="1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solidFill>
                  <a:srgbClr val="FF0000"/>
                </a:solidFill>
                <a:latin typeface="Franklin Gothic Book"/>
                <a:cs typeface="Franklin Gothic Book"/>
              </a:rPr>
              <a:t>minati</a:t>
            </a:r>
            <a:r>
              <a:rPr dirty="0" sz="2400" b="1">
                <a:solidFill>
                  <a:srgbClr val="FF0000"/>
                </a:solidFill>
                <a:latin typeface="Franklin Gothic Book"/>
                <a:cs typeface="Franklin Gothic Book"/>
              </a:rPr>
              <a:t>	</a:t>
            </a:r>
            <a:r>
              <a:rPr dirty="0" sz="2400" spc="-5" b="1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5" b="1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solidFill>
                  <a:srgbClr val="FF0000"/>
                </a:solidFill>
                <a:latin typeface="Franklin Gothic Book"/>
                <a:cs typeface="Franklin Gothic Book"/>
              </a:rPr>
              <a:t>meri</a:t>
            </a:r>
            <a:r>
              <a:rPr dirty="0" sz="2400" spc="-40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2300" i="1">
                <a:solidFill>
                  <a:srgbClr val="FF0000"/>
                </a:solidFill>
                <a:latin typeface="Symbol"/>
                <a:cs typeface="Symbol"/>
              </a:rPr>
              <a:t></a:t>
            </a:r>
            <a:r>
              <a:rPr dirty="0" sz="2400" spc="-5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400" spc="-15" b="1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565" i="1">
                <a:solidFill>
                  <a:srgbClr val="FF0000"/>
                </a:solidFill>
                <a:latin typeface="Symbol"/>
                <a:cs typeface="Symbol"/>
              </a:rPr>
              <a:t></a:t>
            </a:r>
            <a:r>
              <a:rPr dirty="0" sz="2400" b="1">
                <a:solidFill>
                  <a:srgbClr val="FF0000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3675" y="4613275"/>
            <a:ext cx="2367280" cy="400050"/>
          </a:xfrm>
          <a:custGeom>
            <a:avLst/>
            <a:gdLst/>
            <a:ahLst/>
            <a:cxnLst/>
            <a:rect l="l" t="t" r="r" b="b"/>
            <a:pathLst>
              <a:path w="2367280" h="400050">
                <a:moveTo>
                  <a:pt x="0" y="400050"/>
                </a:moveTo>
                <a:lnTo>
                  <a:pt x="2367026" y="400050"/>
                </a:lnTo>
                <a:lnTo>
                  <a:pt x="2367026" y="0"/>
                </a:lnTo>
                <a:lnTo>
                  <a:pt x="0" y="0"/>
                </a:lnTo>
                <a:lnTo>
                  <a:pt x="0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72592" y="4685214"/>
            <a:ext cx="2189480" cy="283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1930" i="1">
                <a:latin typeface="Symbol"/>
                <a:cs typeface="Symbol"/>
              </a:rPr>
              <a:t></a:t>
            </a:r>
            <a:r>
              <a:rPr dirty="0" sz="2000" spc="-5" i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(D)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lu</a:t>
            </a:r>
            <a:r>
              <a:rPr dirty="0" sz="2000">
                <a:latin typeface="Franklin Gothic Book"/>
                <a:cs typeface="Franklin Gothic Book"/>
              </a:rPr>
              <a:t>copi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ano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492875" y="4710048"/>
            <a:ext cx="2343150" cy="400050"/>
          </a:xfrm>
          <a:custGeom>
            <a:avLst/>
            <a:gdLst/>
            <a:ahLst/>
            <a:cxnLst/>
            <a:rect l="l" t="t" r="r" b="b"/>
            <a:pathLst>
              <a:path w="2343150" h="400050">
                <a:moveTo>
                  <a:pt x="0" y="400050"/>
                </a:moveTo>
                <a:lnTo>
                  <a:pt x="2343150" y="400050"/>
                </a:lnTo>
                <a:lnTo>
                  <a:pt x="2343150" y="0"/>
                </a:lnTo>
                <a:lnTo>
                  <a:pt x="0" y="0"/>
                </a:lnTo>
                <a:lnTo>
                  <a:pt x="0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572504" y="4781985"/>
            <a:ext cx="2167890" cy="283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1315" i="1">
                <a:latin typeface="Symbol"/>
                <a:cs typeface="Symbol"/>
              </a:rPr>
              <a:t></a:t>
            </a:r>
            <a:r>
              <a:rPr dirty="0" sz="2000" spc="-5" i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(D</a:t>
            </a:r>
            <a:r>
              <a:rPr dirty="0" sz="2000">
                <a:latin typeface="Franklin Gothic Book"/>
                <a:cs typeface="Franklin Gothic Book"/>
              </a:rPr>
              <a:t>)-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copir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</a:t>
            </a:r>
            <a:r>
              <a:rPr dirty="0"/>
              <a:t>A</a:t>
            </a:r>
            <a:r>
              <a:rPr dirty="0" spc="-15"/>
              <a:t>RBOIDRA</a:t>
            </a:r>
            <a:r>
              <a:rPr dirty="0" spc="-10"/>
              <a:t>T</a:t>
            </a:r>
            <a:r>
              <a:rPr dirty="0" spc="-10"/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9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792" y="1465200"/>
            <a:ext cx="484949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LEGAME</a:t>
            </a:r>
            <a:r>
              <a:rPr dirty="0" sz="2400" spc="-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G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ICOSI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ICO</a:t>
            </a:r>
            <a:r>
              <a:rPr dirty="0" sz="2400" spc="-2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FF0000"/>
                </a:solidFill>
                <a:latin typeface="Franklin Gothic Book"/>
                <a:cs typeface="Franklin Gothic Book"/>
              </a:rPr>
              <a:t>DIS</a:t>
            </a:r>
            <a:r>
              <a:rPr dirty="0" sz="2400" spc="-70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5">
                <a:solidFill>
                  <a:srgbClr val="FF0000"/>
                </a:solidFill>
                <a:latin typeface="Franklin Gothic Book"/>
                <a:cs typeface="Franklin Gothic Book"/>
              </a:rPr>
              <a:t>CCARIDI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16350" y="1766951"/>
            <a:ext cx="4572000" cy="43258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85420" y="6159323"/>
            <a:ext cx="6644640" cy="598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spc="5" b="1">
                <a:latin typeface="Franklin Gothic Book"/>
                <a:cs typeface="Franklin Gothic Book"/>
              </a:rPr>
              <a:t>Mal</a:t>
            </a:r>
            <a:r>
              <a:rPr dirty="0" sz="2000" spc="-30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r>
              <a:rPr dirty="0" sz="2000" spc="5" b="1">
                <a:latin typeface="Franklin Gothic Book"/>
                <a:cs typeface="Franklin Gothic Book"/>
              </a:rPr>
              <a:t>s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5" b="1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Legame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1</a:t>
            </a:r>
            <a:r>
              <a:rPr dirty="0" sz="2000" i="1">
                <a:latin typeface="Symbol"/>
                <a:cs typeface="Symbol"/>
              </a:rPr>
              <a:t></a:t>
            </a:r>
            <a:r>
              <a:rPr dirty="0" sz="2000" spc="-10" i="1">
                <a:latin typeface="Times New Roman"/>
                <a:cs typeface="Times New Roman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4 </a:t>
            </a:r>
            <a:r>
              <a:rPr dirty="0" sz="2000" spc="1910" i="1">
                <a:latin typeface="Symbol"/>
                <a:cs typeface="Symbol"/>
              </a:rPr>
              <a:t>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cosid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le emi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nella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densazione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anome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1910" i="1">
                <a:latin typeface="Symbol"/>
                <a:cs typeface="Symbol"/>
              </a:rPr>
              <a:t>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742" y="2591322"/>
            <a:ext cx="2985135" cy="2475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2000">
                <a:latin typeface="Franklin Gothic Book"/>
                <a:cs typeface="Franklin Gothic Book"/>
              </a:rPr>
              <a:t>Il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icosid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cola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>
                <a:latin typeface="Franklin Gothic Book"/>
                <a:cs typeface="Franklin Gothic Book"/>
              </a:rPr>
              <a:t> 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 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emi-</a:t>
            </a:r>
            <a:r>
              <a:rPr dirty="0" sz="2000">
                <a:latin typeface="Franklin Gothic Book"/>
                <a:cs typeface="Franklin Gothic Book"/>
              </a:rPr>
              <a:t> ac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 mo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ccaride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4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</a:t>
            </a:r>
            <a:r>
              <a:rPr dirty="0" sz="2000">
                <a:latin typeface="Franklin Gothic Book"/>
                <a:cs typeface="Franklin Gothic Book"/>
              </a:rPr>
              <a:t> cicl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ed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 </a:t>
            </a:r>
            <a:r>
              <a:rPr dirty="0" sz="2000" spc="-4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 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ccaride.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2023-05-25T15:49:37Z</dcterms:created>
  <dcterms:modified xsi:type="dcterms:W3CDTF">2023-05-25T15:49:37Z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2016-10-03T00:00:00Z</vt:filetime>
  </property>
  <property fmtid="{D5CDD505-2E9C-101B-9397-08002B2CF9AE}" pid="3" name="LastSaved">
    <vt:filetime>2023-05-25T00:00:00Z</vt:filetime>
  </property>
</Properties>
</file>