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18.xml" ContentType="application/vnd.openxmlformats-officedocument.presentationml.slide+xml"/>
  <Override PartName="/ppt/notesSlides/notesSlide18.xml" ContentType="application/vnd.openxmlformats-officedocument.presentationml.notesSlide+xml"/>
  <Override PartName="/ppt/slides/slide19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1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22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23.xml" ContentType="application/vnd.openxmlformats-officedocument.presentationml.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
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.xml"/></Relationships>
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.xml"/></Relationships>
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7.xml"/></Relationships>
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8.xml"/></Relationships>
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9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0.xml"/></Relationships>
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1.xml"/></Relationships>
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2.xml"/></Relationships>
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3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9" Type="http://schemas.openxmlformats.org/officeDocument/2006/relationships/image" Target="../media/image3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71231" y="6449567"/>
            <a:ext cx="1572767" cy="40843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40258" y="1053846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812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39495" y="1042416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524" y="0"/>
                </a:lnTo>
              </a:path>
            </a:pathLst>
          </a:custGeom>
          <a:ln w="46990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5076444" y="466344"/>
            <a:ext cx="1487424" cy="52882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733031" y="403859"/>
            <a:ext cx="1883664" cy="59131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00" y="689865"/>
            <a:ext cx="8089798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27100" y="1708397"/>
            <a:ext cx="8089798" cy="30784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496172" y="6595425"/>
            <a:ext cx="170179" cy="127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Relationship Id="rId3" Type="http://schemas.openxmlformats.org/officeDocument/2006/relationships/image" Target="../media/image5.jpg"/><Relationship Id="rId4" Type="http://schemas.openxmlformats.org/officeDocument/2006/relationships/notesSlide" Target="../notesSlides/notesSlide1.xml"/><Relationship Id="rId5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slide" Target="slide10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slide" Target="slide11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slide" Target="slide1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slide" Target="slide13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Relationship Id="rId3" Type="http://schemas.openxmlformats.org/officeDocument/2006/relationships/slide" Target="slide14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Relationship Id="rId3" Type="http://schemas.openxmlformats.org/officeDocument/2006/relationships/slide" Target="slide1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Relationship Id="rId3" Type="http://schemas.openxmlformats.org/officeDocument/2006/relationships/slide" Target="slide16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Relationship Id="rId3" Type="http://schemas.openxmlformats.org/officeDocument/2006/relationships/slide" Target="slide17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Relationship Id="rId3" Type="http://schemas.openxmlformats.org/officeDocument/2006/relationships/slide" Target="slide18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Relationship Id="rId3" Type="http://schemas.openxmlformats.org/officeDocument/2006/relationships/slide" Target="slide19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slide" Target="slide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Relationship Id="rId3" Type="http://schemas.openxmlformats.org/officeDocument/2006/relationships/slide" Target="slide20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Relationship Id="rId3" Type="http://schemas.openxmlformats.org/officeDocument/2006/relationships/slide" Target="slide21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Relationship Id="rId3" Type="http://schemas.openxmlformats.org/officeDocument/2006/relationships/slide" Target="slide2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slide" Target="slide23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slide" Target="slide3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slide" Target="slide6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slide" Target="slide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slide" Target="slide8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slide" Target="slide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9144"/>
            <a:ext cx="9144000" cy="68488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446402" y="4275067"/>
            <a:ext cx="5826760" cy="584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76200"/>
              </a:lnSpc>
            </a:pP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L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 spc="-15">
                <a:solidFill>
                  <a:srgbClr val="FFFFFF"/>
                </a:solidFill>
                <a:latin typeface="Franklin Gothic Medium"/>
                <a:cs typeface="Franklin Gothic Medium"/>
              </a:rPr>
              <a:t>IONE</a:t>
            </a:r>
            <a:r>
              <a:rPr dirty="0" sz="2400" spc="-45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4</a:t>
            </a:r>
            <a:r>
              <a:rPr dirty="0" sz="2400" spc="15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-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ran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d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ezz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35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f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10">
                <a:solidFill>
                  <a:srgbClr val="FFFFFF"/>
                </a:solidFill>
                <a:latin typeface="Franklin Gothic Medium"/>
                <a:cs typeface="Franklin Gothic Medium"/>
              </a:rPr>
              <a:t>s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c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he</a:t>
            </a:r>
            <a:r>
              <a:rPr dirty="0" sz="2400" spc="-4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f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d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me</a:t>
            </a:r>
            <a:r>
              <a:rPr dirty="0" sz="2400" spc="5">
                <a:solidFill>
                  <a:srgbClr val="FFFFFF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15">
                <a:solidFill>
                  <a:srgbClr val="FFFFFF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25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li,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d</a:t>
            </a:r>
            <a:r>
              <a:rPr dirty="0" sz="2400" spc="10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va</a:t>
            </a:r>
            <a:r>
              <a:rPr dirty="0" sz="2400" spc="5">
                <a:solidFill>
                  <a:srgbClr val="FFFFFF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.</a:t>
            </a:r>
            <a:r>
              <a:rPr dirty="0" sz="2400" spc="-35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10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5">
                <a:solidFill>
                  <a:srgbClr val="FFFFFF"/>
                </a:solidFill>
                <a:latin typeface="Franklin Gothic Medium"/>
                <a:cs typeface="Franklin Gothic Medium"/>
              </a:rPr>
              <a:t>d</a:t>
            </a:r>
            <a:r>
              <a:rPr dirty="0" sz="2400" spc="-15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ana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l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isi</a:t>
            </a:r>
            <a:r>
              <a:rPr dirty="0" sz="2400" spc="-4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5">
                <a:solidFill>
                  <a:srgbClr val="FFFFFF"/>
                </a:solidFill>
                <a:latin typeface="Franklin Gothic Medium"/>
                <a:cs typeface="Franklin Gothic Medium"/>
              </a:rPr>
              <a:t>m</a:t>
            </a:r>
            <a:r>
              <a:rPr dirty="0" sz="2400" spc="-20">
                <a:solidFill>
                  <a:srgbClr val="FFFFFF"/>
                </a:solidFill>
                <a:latin typeface="Franklin Gothic Medium"/>
                <a:cs typeface="Franklin Gothic Medium"/>
              </a:rPr>
              <a:t>ensio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15">
                <a:solidFill>
                  <a:srgbClr val="FFFFFF"/>
                </a:solidFill>
                <a:latin typeface="Franklin Gothic Medium"/>
                <a:cs typeface="Franklin Gothic Medium"/>
              </a:rPr>
              <a:t>ale</a:t>
            </a:r>
            <a:r>
              <a:rPr dirty="0" sz="2400" spc="-4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10">
                <a:solidFill>
                  <a:srgbClr val="FFFFFF"/>
                </a:solidFill>
                <a:latin typeface="Franklin Gothic Medium"/>
                <a:cs typeface="Franklin Gothic Medium"/>
              </a:rPr>
              <a:t>(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ar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te</a:t>
            </a:r>
            <a:r>
              <a:rPr dirty="0" sz="2400" spc="-35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5">
                <a:solidFill>
                  <a:srgbClr val="FFFFFF"/>
                </a:solidFill>
                <a:latin typeface="Franklin Gothic Medium"/>
                <a:cs typeface="Franklin Gothic Medium"/>
              </a:rPr>
              <a:t>2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)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46402" y="5026260"/>
            <a:ext cx="3495040" cy="279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620"/>
              </a:lnSpc>
            </a:pP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Inc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t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z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z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a</a:t>
            </a:r>
            <a:r>
              <a:rPr dirty="0" sz="2200" spc="4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dirty="0" sz="2200" spc="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cifre</a:t>
            </a:r>
            <a:r>
              <a:rPr dirty="0" sz="2200" spc="1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significative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795771" y="2491739"/>
            <a:ext cx="2447544" cy="7711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324351"/>
            <a:ext cx="8029575" cy="48145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cer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ez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su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l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prodotto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endParaRPr sz="2400">
              <a:latin typeface="Franklin Gothic Medium"/>
              <a:cs typeface="Franklin Gothic Medium"/>
            </a:endParaRPr>
          </a:p>
          <a:p>
            <a:pPr marL="37465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q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u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oziente</a:t>
            </a:r>
            <a:endParaRPr sz="2400">
              <a:latin typeface="Franklin Gothic Medium"/>
              <a:cs typeface="Franklin Gothic Medium"/>
            </a:endParaRPr>
          </a:p>
          <a:p>
            <a:pPr marL="355600" indent="-342900">
              <a:lnSpc>
                <a:spcPct val="100000"/>
              </a:lnSpc>
              <a:spcBef>
                <a:spcPts val="165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Consideria</a:t>
            </a:r>
            <a:r>
              <a:rPr dirty="0" sz="2400" spc="-1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ora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preceden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3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2603500">
              <a:lnSpc>
                <a:spcPct val="100000"/>
              </a:lnSpc>
              <a:tabLst>
                <a:tab pos="3769360" algn="l"/>
                <a:tab pos="408051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X=</a:t>
            </a:r>
            <a:r>
              <a:rPr dirty="0" sz="2400" spc="10">
                <a:latin typeface="Franklin Gothic Book"/>
                <a:cs typeface="Franklin Gothic Book"/>
              </a:rPr>
              <a:t>X</a:t>
            </a:r>
            <a:r>
              <a:rPr dirty="0" sz="2400" spc="-5">
                <a:latin typeface="Franklin Gothic Book"/>
                <a:cs typeface="Franklin Gothic Book"/>
              </a:rPr>
              <a:t>+</a:t>
            </a:r>
            <a:r>
              <a:rPr dirty="0" sz="2400" spc="-5">
                <a:latin typeface="Franklin Gothic Book"/>
                <a:cs typeface="Franklin Gothic Book"/>
              </a:rPr>
              <a:t>Δ</a:t>
            </a:r>
            <a:r>
              <a:rPr dirty="0" sz="2400">
                <a:latin typeface="Franklin Gothic Book"/>
                <a:cs typeface="Franklin Gothic Book"/>
              </a:rPr>
              <a:t>X	e	</a:t>
            </a:r>
            <a:r>
              <a:rPr dirty="0" sz="2400" spc="-5">
                <a:latin typeface="Franklin Gothic Book"/>
                <a:cs typeface="Franklin Gothic Book"/>
              </a:rPr>
              <a:t>Y=</a:t>
            </a:r>
            <a:r>
              <a:rPr dirty="0" sz="2400" spc="10">
                <a:latin typeface="Franklin Gothic Book"/>
                <a:cs typeface="Franklin Gothic Book"/>
              </a:rPr>
              <a:t>Y</a:t>
            </a:r>
            <a:r>
              <a:rPr dirty="0" sz="2400" spc="-5">
                <a:latin typeface="Franklin Gothic Book"/>
                <a:cs typeface="Franklin Gothic Book"/>
              </a:rPr>
              <a:t>+</a:t>
            </a:r>
            <a:r>
              <a:rPr dirty="0" sz="2400" spc="-5">
                <a:latin typeface="Franklin Gothic Book"/>
                <a:cs typeface="Franklin Gothic Book"/>
              </a:rPr>
              <a:t>Δ</a:t>
            </a:r>
            <a:r>
              <a:rPr dirty="0" sz="2400">
                <a:latin typeface="Franklin Gothic Book"/>
                <a:cs typeface="Franklin Gothic Book"/>
              </a:rPr>
              <a:t>Y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ts val="2825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effettuiamo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20">
                <a:latin typeface="Franklin Gothic Book"/>
                <a:cs typeface="Franklin Gothic Book"/>
              </a:rPr>
              <a:t>prodo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od</a:t>
            </a:r>
            <a:r>
              <a:rPr dirty="0" sz="2400">
                <a:latin typeface="Franklin Gothic Book"/>
                <a:cs typeface="Franklin Gothic Book"/>
              </a:rPr>
              <a:t> il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ozi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 marL="393700">
              <a:lnSpc>
                <a:spcPts val="2825"/>
              </a:lnSpc>
            </a:pPr>
            <a:r>
              <a:rPr dirty="0" sz="2400">
                <a:latin typeface="Franklin Gothic Book"/>
                <a:cs typeface="Franklin Gothic Book"/>
              </a:rPr>
              <a:t>Vale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 seg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propriet</a:t>
            </a:r>
            <a:r>
              <a:rPr dirty="0" sz="2400" spc="10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8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8100">
              <a:lnSpc>
                <a:spcPct val="76200"/>
              </a:lnSpc>
            </a:pPr>
            <a:r>
              <a:rPr dirty="0" sz="2400" i="1">
                <a:latin typeface="Franklin Gothic Book"/>
                <a:cs typeface="Franklin Gothic Book"/>
              </a:rPr>
              <a:t>L’i</a:t>
            </a:r>
            <a:r>
              <a:rPr dirty="0" sz="2400" spc="5" i="1">
                <a:latin typeface="Franklin Gothic Book"/>
                <a:cs typeface="Franklin Gothic Book"/>
              </a:rPr>
              <a:t>n</a:t>
            </a:r>
            <a:r>
              <a:rPr dirty="0" sz="2400" i="1">
                <a:latin typeface="Franklin Gothic Book"/>
                <a:cs typeface="Franklin Gothic Book"/>
              </a:rPr>
              <a:t>certezza </a:t>
            </a:r>
            <a:r>
              <a:rPr dirty="0" sz="2400" spc="114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relativa </a:t>
            </a:r>
            <a:r>
              <a:rPr dirty="0" sz="2400" spc="12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a</a:t>
            </a:r>
            <a:r>
              <a:rPr dirty="0" sz="2400" i="1">
                <a:latin typeface="Franklin Gothic Book"/>
                <a:cs typeface="Franklin Gothic Book"/>
              </a:rPr>
              <a:t>l </a:t>
            </a:r>
            <a:r>
              <a:rPr dirty="0" sz="2400" spc="10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prodot</a:t>
            </a:r>
            <a:r>
              <a:rPr dirty="0" sz="2400" spc="-20" i="1">
                <a:latin typeface="Franklin Gothic Book"/>
                <a:cs typeface="Franklin Gothic Book"/>
              </a:rPr>
              <a:t>t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105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o</a:t>
            </a:r>
            <a:r>
              <a:rPr dirty="0" sz="2400" spc="-15" i="1">
                <a:latin typeface="Franklin Gothic Book"/>
                <a:cs typeface="Franklin Gothic Book"/>
              </a:rPr>
              <a:t>d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114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a</a:t>
            </a:r>
            <a:r>
              <a:rPr dirty="0" sz="2400" i="1">
                <a:latin typeface="Franklin Gothic Book"/>
                <a:cs typeface="Franklin Gothic Book"/>
              </a:rPr>
              <a:t>l </a:t>
            </a:r>
            <a:r>
              <a:rPr dirty="0" sz="2400" spc="10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q</a:t>
            </a:r>
            <a:r>
              <a:rPr dirty="0" sz="2400" spc="-15" i="1">
                <a:latin typeface="Franklin Gothic Book"/>
                <a:cs typeface="Franklin Gothic Book"/>
              </a:rPr>
              <a:t>u</a:t>
            </a:r>
            <a:r>
              <a:rPr dirty="0" sz="2400" i="1">
                <a:latin typeface="Franklin Gothic Book"/>
                <a:cs typeface="Franklin Gothic Book"/>
              </a:rPr>
              <a:t>ozie</a:t>
            </a:r>
            <a:r>
              <a:rPr dirty="0" sz="2400" spc="-5" i="1">
                <a:latin typeface="Franklin Gothic Book"/>
                <a:cs typeface="Franklin Gothic Book"/>
              </a:rPr>
              <a:t>n</a:t>
            </a:r>
            <a:r>
              <a:rPr dirty="0" sz="2400" spc="-10" i="1">
                <a:latin typeface="Franklin Gothic Book"/>
                <a:cs typeface="Franklin Gothic Book"/>
              </a:rPr>
              <a:t>te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105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d</a:t>
            </a:r>
            <a:r>
              <a:rPr dirty="0" sz="2400" i="1">
                <a:latin typeface="Franklin Gothic Book"/>
                <a:cs typeface="Franklin Gothic Book"/>
              </a:rPr>
              <a:t>i </a:t>
            </a:r>
            <a:r>
              <a:rPr dirty="0" sz="2400" spc="9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due</a:t>
            </a:r>
            <a:r>
              <a:rPr dirty="0" sz="2400" i="1">
                <a:latin typeface="Franklin Gothic Book"/>
                <a:cs typeface="Franklin Gothic Book"/>
              </a:rPr>
              <a:t> mis</a:t>
            </a:r>
            <a:r>
              <a:rPr dirty="0" sz="2400" spc="-15" i="1">
                <a:latin typeface="Franklin Gothic Book"/>
                <a:cs typeface="Franklin Gothic Book"/>
              </a:rPr>
              <a:t>u</a:t>
            </a:r>
            <a:r>
              <a:rPr dirty="0" sz="2400" spc="-15" i="1">
                <a:latin typeface="Franklin Gothic Book"/>
                <a:cs typeface="Franklin Gothic Book"/>
              </a:rPr>
              <a:t>re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25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è </a:t>
            </a:r>
            <a:r>
              <a:rPr dirty="0" sz="2400" spc="-24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u</a:t>
            </a:r>
            <a:r>
              <a:rPr dirty="0" sz="2400" spc="-5" i="1">
                <a:latin typeface="Franklin Gothic Book"/>
                <a:cs typeface="Franklin Gothic Book"/>
              </a:rPr>
              <a:t>gual</a:t>
            </a:r>
            <a:r>
              <a:rPr dirty="0" sz="2400" i="1">
                <a:latin typeface="Franklin Gothic Book"/>
                <a:cs typeface="Franklin Gothic Book"/>
              </a:rPr>
              <a:t>e </a:t>
            </a:r>
            <a:r>
              <a:rPr dirty="0" sz="2400" spc="-25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all</a:t>
            </a:r>
            <a:r>
              <a:rPr dirty="0" sz="2400" i="1">
                <a:latin typeface="Franklin Gothic Book"/>
                <a:cs typeface="Franklin Gothic Book"/>
              </a:rPr>
              <a:t>a </a:t>
            </a:r>
            <a:r>
              <a:rPr dirty="0" sz="2400" spc="-250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s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-30" i="1">
                <a:latin typeface="Franklin Gothic Book"/>
                <a:cs typeface="Franklin Gothic Book"/>
              </a:rPr>
              <a:t>m</a:t>
            </a:r>
            <a:r>
              <a:rPr dirty="0" sz="2400" spc="-15" i="1">
                <a:latin typeface="Franklin Gothic Book"/>
                <a:cs typeface="Franklin Gothic Book"/>
              </a:rPr>
              <a:t>m</a:t>
            </a:r>
            <a:r>
              <a:rPr dirty="0" sz="2400" i="1">
                <a:latin typeface="Franklin Gothic Book"/>
                <a:cs typeface="Franklin Gothic Book"/>
              </a:rPr>
              <a:t>a </a:t>
            </a:r>
            <a:r>
              <a:rPr dirty="0" sz="2400" spc="-25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del</a:t>
            </a:r>
            <a:r>
              <a:rPr dirty="0" sz="2400" spc="-5" i="1">
                <a:latin typeface="Franklin Gothic Book"/>
                <a:cs typeface="Franklin Gothic Book"/>
              </a:rPr>
              <a:t>l</a:t>
            </a:r>
            <a:r>
              <a:rPr dirty="0" sz="2400" i="1">
                <a:latin typeface="Franklin Gothic Book"/>
                <a:cs typeface="Franklin Gothic Book"/>
              </a:rPr>
              <a:t>e </a:t>
            </a:r>
            <a:r>
              <a:rPr dirty="0" sz="2400" spc="-25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spc="5" i="1">
                <a:latin typeface="Franklin Gothic Book"/>
                <a:cs typeface="Franklin Gothic Book"/>
              </a:rPr>
              <a:t>n</a:t>
            </a:r>
            <a:r>
              <a:rPr dirty="0" sz="2400" spc="-5" i="1">
                <a:latin typeface="Franklin Gothic Book"/>
                <a:cs typeface="Franklin Gothic Book"/>
              </a:rPr>
              <a:t>certezz</a:t>
            </a:r>
            <a:r>
              <a:rPr dirty="0" sz="2400" i="1">
                <a:latin typeface="Franklin Gothic Book"/>
                <a:cs typeface="Franklin Gothic Book"/>
              </a:rPr>
              <a:t>e </a:t>
            </a:r>
            <a:r>
              <a:rPr dirty="0" sz="2400" spc="-24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relative </a:t>
            </a:r>
            <a:r>
              <a:rPr dirty="0" sz="2400" spc="-25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alle</a:t>
            </a:r>
            <a:r>
              <a:rPr dirty="0" sz="2400" spc="-5" i="1">
                <a:latin typeface="Franklin Gothic Book"/>
                <a:cs typeface="Franklin Gothic Book"/>
              </a:rPr>
              <a:t> sin</a:t>
            </a:r>
            <a:r>
              <a:rPr dirty="0" sz="2400" spc="5" i="1">
                <a:latin typeface="Franklin Gothic Book"/>
                <a:cs typeface="Franklin Gothic Book"/>
              </a:rPr>
              <a:t>g</a:t>
            </a:r>
            <a:r>
              <a:rPr dirty="0" sz="2400" i="1">
                <a:latin typeface="Franklin Gothic Book"/>
                <a:cs typeface="Franklin Gothic Book"/>
              </a:rPr>
              <a:t>ole mis</a:t>
            </a:r>
            <a:r>
              <a:rPr dirty="0" sz="2400" spc="-15" i="1">
                <a:latin typeface="Franklin Gothic Book"/>
                <a:cs typeface="Franklin Gothic Book"/>
              </a:rPr>
              <a:t>u</a:t>
            </a:r>
            <a:r>
              <a:rPr dirty="0" sz="2400" spc="-15" i="1">
                <a:latin typeface="Franklin Gothic Book"/>
                <a:cs typeface="Franklin Gothic Book"/>
              </a:rPr>
              <a:t>re</a:t>
            </a:r>
            <a:r>
              <a:rPr dirty="0" sz="2400" i="1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508872" y="6595425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10</a:t>
            </a:r>
            <a:endParaRPr sz="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89865"/>
            <a:ext cx="7538720" cy="42430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Esempio</a:t>
            </a:r>
            <a:endParaRPr sz="2400">
              <a:latin typeface="Franklin Gothic Medium"/>
              <a:cs typeface="Franklin Gothic Medium"/>
            </a:endParaRPr>
          </a:p>
          <a:p>
            <a:pPr marL="355600" indent="-342900">
              <a:lnSpc>
                <a:spcPct val="100000"/>
              </a:lnSpc>
              <a:spcBef>
                <a:spcPts val="165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Supponiam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vole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calc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lare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prodo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</a:t>
            </a:r>
            <a:r>
              <a:rPr dirty="0" sz="2400" spc="-15">
                <a:latin typeface="Franklin Gothic Book"/>
                <a:cs typeface="Franklin Gothic Book"/>
              </a:rPr>
              <a:t>sure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2300">
              <a:latin typeface="Times New Roman"/>
              <a:cs typeface="Times New Roman"/>
            </a:endParaRPr>
          </a:p>
          <a:p>
            <a:pPr algn="ctr" marR="528955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3</a:t>
            </a:r>
            <a:r>
              <a:rPr dirty="0" sz="2400">
                <a:latin typeface="Franklin Gothic Book"/>
                <a:cs typeface="Franklin Gothic Book"/>
              </a:rPr>
              <a:t>,6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*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46</a:t>
            </a:r>
            <a:r>
              <a:rPr dirty="0" sz="2400">
                <a:latin typeface="Franklin Gothic Book"/>
                <a:cs typeface="Franklin Gothic Book"/>
              </a:rPr>
              <a:t>1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6596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4"/>
              </a:spcBef>
            </a:pPr>
            <a:endParaRPr sz="2450">
              <a:latin typeface="Times New Roman"/>
              <a:cs typeface="Times New Roman"/>
            </a:endParaRPr>
          </a:p>
          <a:p>
            <a:pPr marL="12700" marR="287655">
              <a:lnSpc>
                <a:spcPts val="2770"/>
              </a:lnSpc>
            </a:pP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regole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preceden</a:t>
            </a:r>
            <a:r>
              <a:rPr dirty="0" sz="2400" spc="-15">
                <a:latin typeface="Franklin Gothic Book"/>
                <a:cs typeface="Franklin Gothic Book"/>
              </a:rPr>
              <a:t>temente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riportate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mero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dovrà</a:t>
            </a:r>
            <a:r>
              <a:rPr dirty="0" sz="2400" spc="-15">
                <a:latin typeface="Franklin Gothic Book"/>
                <a:cs typeface="Franklin Gothic Book"/>
              </a:rPr>
              <a:t> essere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scri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2250">
              <a:latin typeface="Times New Roman"/>
              <a:cs typeface="Times New Roman"/>
            </a:endParaRPr>
          </a:p>
          <a:p>
            <a:pPr algn="ctr" marR="453390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3,</a:t>
            </a:r>
            <a:r>
              <a:rPr dirty="0" sz="2400">
                <a:latin typeface="Franklin Gothic Book"/>
                <a:cs typeface="Franklin Gothic Book"/>
              </a:rPr>
              <a:t>6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*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0,46</a:t>
            </a:r>
            <a:r>
              <a:rPr dirty="0" sz="2400">
                <a:latin typeface="Franklin Gothic Book"/>
                <a:cs typeface="Franklin Gothic Book"/>
              </a:rPr>
              <a:t>1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1,</a:t>
            </a:r>
            <a:r>
              <a:rPr dirty="0" sz="2400">
                <a:latin typeface="Franklin Gothic Book"/>
                <a:cs typeface="Franklin Gothic Book"/>
              </a:rPr>
              <a:t>6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Le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cifre</a:t>
            </a:r>
            <a:r>
              <a:rPr dirty="0" sz="2400" spc="-5">
                <a:latin typeface="Franklin Gothic Book"/>
                <a:cs typeface="Franklin Gothic Book"/>
              </a:rPr>
              <a:t> 5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9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6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han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significato.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324351"/>
            <a:ext cx="8028940" cy="2273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cer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ez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su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l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prodotto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endParaRPr sz="2400">
              <a:latin typeface="Franklin Gothic Medium"/>
              <a:cs typeface="Franklin Gothic Medium"/>
            </a:endParaRPr>
          </a:p>
          <a:p>
            <a:pPr marL="37465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q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u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oziente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prodo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zient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inte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20">
                <a:latin typeface="Franklin Gothic Book"/>
                <a:cs typeface="Franklin Gothic Book"/>
              </a:rPr>
              <a:t>ve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go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 spc="-10">
                <a:latin typeface="Franklin Gothic Book"/>
                <a:cs typeface="Franklin Gothic Book"/>
              </a:rPr>
              <a:t> cost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nti 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eg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iorar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prec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risu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tato</a:t>
            </a:r>
            <a:r>
              <a:rPr dirty="0" sz="2400" spc="-15">
                <a:latin typeface="Franklin Gothic Book"/>
                <a:cs typeface="Franklin Gothic Book"/>
              </a:rPr>
              <a:t> occorre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ass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merle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cifra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sz="2400" spc="1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g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ifica</a:t>
            </a:r>
            <a:r>
              <a:rPr dirty="0" sz="2400" spc="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iv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più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risp</a:t>
            </a:r>
            <a:r>
              <a:rPr dirty="0" sz="2400" spc="-10">
                <a:latin typeface="Franklin Gothic Book"/>
                <a:cs typeface="Franklin Gothic Book"/>
              </a:rPr>
              <a:t>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termine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che</a:t>
            </a:r>
            <a:r>
              <a:rPr dirty="0" sz="2400" spc="-10">
                <a:latin typeface="Franklin Gothic Book"/>
                <a:cs typeface="Franklin Gothic Book"/>
              </a:rPr>
              <a:t> n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h</a:t>
            </a:r>
            <a:r>
              <a:rPr dirty="0" sz="2400">
                <a:latin typeface="Franklin Gothic Book"/>
                <a:cs typeface="Franklin Gothic Book"/>
              </a:rPr>
              <a:t>a di me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o così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prodott</a:t>
            </a:r>
            <a:r>
              <a:rPr dirty="0" sz="2400" spc="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1416177" y="3325361"/>
            <a:ext cx="154368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454150" algn="l"/>
              </a:tabLst>
            </a:pPr>
            <a:r>
              <a:rPr dirty="0" sz="2400">
                <a:latin typeface="Franklin Gothic Book"/>
                <a:cs typeface="Franklin Gothic Book"/>
              </a:rPr>
              <a:t>π </a:t>
            </a:r>
            <a:r>
              <a:rPr dirty="0" sz="2400">
                <a:latin typeface="Franklin Gothic Book"/>
                <a:cs typeface="Franklin Gothic Book"/>
              </a:rPr>
              <a:t>*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6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37</a:t>
            </a:r>
            <a:r>
              <a:rPr dirty="0" sz="2400">
                <a:latin typeface="Franklin Gothic Book"/>
                <a:cs typeface="Franklin Gothic Book"/>
              </a:rPr>
              <a:t>5	;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63061" y="3325361"/>
            <a:ext cx="315976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avremo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3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141</a:t>
            </a:r>
            <a:r>
              <a:rPr dirty="0" sz="2400">
                <a:latin typeface="Franklin Gothic Book"/>
                <a:cs typeface="Franklin Gothic Book"/>
              </a:rPr>
              <a:t>5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*</a:t>
            </a:r>
            <a:r>
              <a:rPr dirty="0" sz="2400" spc="-5">
                <a:latin typeface="Franklin Gothic Book"/>
                <a:cs typeface="Franklin Gothic Book"/>
              </a:rPr>
              <a:t> 6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375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Anal</a:t>
            </a:r>
            <a:r>
              <a:rPr dirty="0" spc="-5"/>
              <a:t>is</a:t>
            </a:r>
            <a:r>
              <a:rPr dirty="0"/>
              <a:t>i dimensio</a:t>
            </a:r>
            <a:r>
              <a:rPr dirty="0" spc="-15"/>
              <a:t>n</a:t>
            </a:r>
            <a:r>
              <a:rPr dirty="0"/>
              <a:t>ale</a:t>
            </a:r>
            <a:r>
              <a:rPr dirty="0" spc="-5"/>
              <a:t> </a:t>
            </a:r>
            <a:r>
              <a:rPr dirty="0" spc="-10"/>
              <a:t>1</a:t>
            </a:r>
            <a:r>
              <a:rPr dirty="0"/>
              <a:t>/6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780811"/>
            <a:ext cx="249809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  <a:tab pos="206375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Affro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15">
                <a:latin typeface="Franklin Gothic Book"/>
                <a:cs typeface="Franklin Gothic Book"/>
              </a:rPr>
              <a:t>amo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ora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79826" y="1781295"/>
            <a:ext cx="535051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47370" algn="l"/>
                <a:tab pos="1734820" algn="l"/>
                <a:tab pos="2173605" algn="l"/>
                <a:tab pos="3278504" algn="l"/>
                <a:tab pos="428498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metodo</a:t>
            </a:r>
            <a:r>
              <a:rPr dirty="0" sz="2400">
                <a:latin typeface="Franklin Gothic Book"/>
                <a:cs typeface="Franklin Gothic Book"/>
              </a:rPr>
              <a:t>	di	</a:t>
            </a:r>
            <a:r>
              <a:rPr dirty="0" sz="2400" spc="-20">
                <a:latin typeface="Franklin Gothic Book"/>
                <a:cs typeface="Franklin Gothic Book"/>
              </a:rPr>
              <a:t>gran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utilit</a:t>
            </a:r>
            <a:r>
              <a:rPr dirty="0" sz="2400" spc="-2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:	</a:t>
            </a:r>
            <a:r>
              <a:rPr dirty="0" sz="2400" spc="-10" i="1">
                <a:latin typeface="Franklin Gothic Book"/>
                <a:cs typeface="Franklin Gothic Book"/>
              </a:rPr>
              <a:t>L'a</a:t>
            </a:r>
            <a:r>
              <a:rPr dirty="0" sz="2400" spc="-10" i="1">
                <a:latin typeface="Franklin Gothic Book"/>
                <a:cs typeface="Franklin Gothic Book"/>
              </a:rPr>
              <a:t>n</a:t>
            </a:r>
            <a:r>
              <a:rPr dirty="0" sz="2400" spc="-15" i="1">
                <a:latin typeface="Franklin Gothic Book"/>
                <a:cs typeface="Franklin Gothic Book"/>
              </a:rPr>
              <a:t>a</a:t>
            </a:r>
            <a:r>
              <a:rPr dirty="0" sz="2400" spc="-5" i="1">
                <a:latin typeface="Franklin Gothic Book"/>
                <a:cs typeface="Franklin Gothic Book"/>
              </a:rPr>
              <a:t>lisi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4702" y="2061465"/>
            <a:ext cx="7687945" cy="1727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76300"/>
              </a:lnSpc>
            </a:pPr>
            <a:r>
              <a:rPr dirty="0" sz="2400" i="1">
                <a:latin typeface="Franklin Gothic Book"/>
                <a:cs typeface="Franklin Gothic Book"/>
              </a:rPr>
              <a:t>dimensionale  </a:t>
            </a:r>
            <a:r>
              <a:rPr dirty="0" sz="2400" spc="165" i="1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è  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un</a:t>
            </a:r>
            <a:r>
              <a:rPr dirty="0" sz="2400">
                <a:latin typeface="Franklin Gothic Book"/>
                <a:cs typeface="Franklin Gothic Book"/>
              </a:rPr>
              <a:t>o  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strume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o  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cettuale  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appli</a:t>
            </a:r>
            <a:r>
              <a:rPr dirty="0" sz="2400" spc="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ato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freq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temente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metrologi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</a:t>
            </a:r>
            <a:r>
              <a:rPr dirty="0" sz="2400" spc="-10">
                <a:latin typeface="Franklin Gothic Book"/>
                <a:cs typeface="Franklin Gothic Book"/>
              </a:rPr>
              <a:t>ca,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chimica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inge</a:t>
            </a:r>
            <a:r>
              <a:rPr dirty="0" sz="2400" spc="10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neria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comp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dere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si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uazioni 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f</a:t>
            </a:r>
            <a:r>
              <a:rPr dirty="0" sz="2400" spc="-5">
                <a:latin typeface="Franklin Gothic Book"/>
                <a:cs typeface="Franklin Gothic Book"/>
              </a:rPr>
              <a:t>is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coinvolgo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grande</a:t>
            </a:r>
            <a:r>
              <a:rPr dirty="0" sz="2400" spc="-25">
                <a:latin typeface="Franklin Gothic Book"/>
                <a:cs typeface="Franklin Gothic Book"/>
              </a:rPr>
              <a:t>z</a:t>
            </a:r>
            <a:r>
              <a:rPr dirty="0" sz="2400" spc="-20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diversa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natu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abitua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mente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usa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 da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ienziat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tecni</a:t>
            </a:r>
            <a:r>
              <a:rPr dirty="0" sz="2400" spc="-3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er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verificar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plausibili</a:t>
            </a:r>
            <a:r>
              <a:rPr dirty="0" sz="2400" spc="1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calco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q</a:t>
            </a:r>
            <a:r>
              <a:rPr dirty="0" sz="2400">
                <a:latin typeface="Franklin Gothic Book"/>
                <a:cs typeface="Franklin Gothic Book"/>
              </a:rPr>
              <a:t>uazioni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89865"/>
            <a:ext cx="8031480" cy="47161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Anal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is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 dimensio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ale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2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/6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algn="just" marL="355600" marR="635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sis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3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ra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og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grande</a:t>
            </a:r>
            <a:r>
              <a:rPr dirty="0" sz="2400" spc="-25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urata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as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ociata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sione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più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sioni.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2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762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Mecc</a:t>
            </a:r>
            <a:r>
              <a:rPr dirty="0" sz="2400">
                <a:latin typeface="Franklin Gothic Book"/>
                <a:cs typeface="Franklin Gothic Book"/>
              </a:rPr>
              <a:t>an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ca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grande</a:t>
            </a:r>
            <a:r>
              <a:rPr dirty="0" sz="2400" spc="-25">
                <a:latin typeface="Franklin Gothic Book"/>
                <a:cs typeface="Franklin Gothic Book"/>
              </a:rPr>
              <a:t>z</a:t>
            </a:r>
            <a:r>
              <a:rPr dirty="0" sz="2400" spc="-20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ghezza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massa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1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sono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ind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penden</a:t>
            </a:r>
            <a:r>
              <a:rPr dirty="0" sz="2400">
                <a:latin typeface="Franklin Gothic Book"/>
                <a:cs typeface="Franklin Gothic Book"/>
              </a:rPr>
              <a:t>ti   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elem</a:t>
            </a:r>
            <a:r>
              <a:rPr dirty="0" sz="2400" spc="-3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ntari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ind</a:t>
            </a:r>
            <a:r>
              <a:rPr dirty="0" sz="2400">
                <a:latin typeface="Franklin Gothic Book"/>
                <a:cs typeface="Franklin Gothic Book"/>
              </a:rPr>
              <a:t>i   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10">
                <a:latin typeface="Franklin Gothic Book"/>
                <a:cs typeface="Franklin Gothic Book"/>
              </a:rPr>
              <a:t> as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umerle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ndezze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 spc="-20">
                <a:latin typeface="Franklin Gothic Book"/>
                <a:cs typeface="Franklin Gothic Book"/>
              </a:rPr>
              <a:t>ipende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. 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25">
                <a:latin typeface="Franklin Gothic Book"/>
                <a:cs typeface="Franklin Gothic Book"/>
              </a:rPr>
              <a:t>b</a:t>
            </a:r>
            <a:r>
              <a:rPr dirty="0" sz="2400" spc="-20">
                <a:latin typeface="Franklin Gothic Book"/>
                <a:cs typeface="Franklin Gothic Book"/>
              </a:rPr>
              <a:t>biam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5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già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considerato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fondamental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2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Tutt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isu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ricond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cibili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este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-15">
                <a:latin typeface="Franklin Gothic Book"/>
                <a:cs typeface="Franklin Gothic Book"/>
              </a:rPr>
              <a:t> fondamental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:    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   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og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i    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rande</a:t>
            </a:r>
            <a:r>
              <a:rPr dirty="0" sz="2400" spc="-30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    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</a:t>
            </a:r>
            <a:r>
              <a:rPr dirty="0" sz="2400" spc="-15">
                <a:latin typeface="Franklin Gothic Book"/>
                <a:cs typeface="Franklin Gothic Book"/>
              </a:rPr>
              <a:t>ca</a:t>
            </a:r>
            <a:r>
              <a:rPr dirty="0" sz="2400">
                <a:latin typeface="Franklin Gothic Book"/>
                <a:cs typeface="Franklin Gothic Book"/>
              </a:rPr>
              <a:t>    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esiste</a:t>
            </a:r>
            <a:r>
              <a:rPr dirty="0" sz="2400" spc="-10">
                <a:latin typeface="Franklin Gothic Book"/>
                <a:cs typeface="Franklin Gothic Book"/>
              </a:rPr>
              <a:t> 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'equaz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sio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ale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pri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at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mis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 spc="-3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prodo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gr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ndezze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he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anzidett</a:t>
            </a:r>
            <a:r>
              <a:rPr dirty="0" sz="2400" spc="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89865"/>
            <a:ext cx="8030845" cy="4862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Anal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is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 dimensio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ale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3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/6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 indichiam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rande</a:t>
            </a:r>
            <a:r>
              <a:rPr dirty="0" sz="2400" spc="-30">
                <a:latin typeface="Franklin Gothic Book"/>
                <a:cs typeface="Franklin Gothic Book"/>
              </a:rPr>
              <a:t>z</a:t>
            </a:r>
            <a:r>
              <a:rPr dirty="0" sz="2400" spc="-20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ghezza,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massa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mpo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osserviamo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og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i 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azi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 spc="-3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edere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coer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 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5">
                <a:latin typeface="Franklin Gothic Book"/>
                <a:cs typeface="Franklin Gothic Book"/>
              </a:rPr>
              <a:t>imensi</a:t>
            </a:r>
            <a:r>
              <a:rPr dirty="0" sz="2400" spc="-15">
                <a:latin typeface="Franklin Gothic Book"/>
                <a:cs typeface="Franklin Gothic Book"/>
              </a:rPr>
              <a:t>onale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 mem</a:t>
            </a:r>
            <a:r>
              <a:rPr dirty="0" sz="2400" spc="-10">
                <a:latin typeface="Franklin Gothic Book"/>
                <a:cs typeface="Franklin Gothic Book"/>
              </a:rPr>
              <a:t>b</a:t>
            </a:r>
            <a:r>
              <a:rPr dirty="0" sz="2400">
                <a:latin typeface="Franklin Gothic Book"/>
                <a:cs typeface="Franklin Gothic Book"/>
              </a:rPr>
              <a:t>ri  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'equazion</a:t>
            </a:r>
            <a:r>
              <a:rPr dirty="0" sz="2400">
                <a:latin typeface="Franklin Gothic Book"/>
                <a:cs typeface="Franklin Gothic Book"/>
              </a:rPr>
              <a:t>e  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dovr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o  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avere  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  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stes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dim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sione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nistra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sim</a:t>
            </a:r>
            <a:r>
              <a:rPr dirty="0" sz="2400" spc="-20">
                <a:latin typeface="Franklin Gothic Book"/>
                <a:cs typeface="Franklin Gothic Book"/>
              </a:rPr>
              <a:t>bol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uaglianz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29845" indent="-342900">
              <a:lnSpc>
                <a:spcPct val="762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esempo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analiz</a:t>
            </a:r>
            <a:r>
              <a:rPr dirty="0" sz="2400" spc="5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sionalmente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l'espressione</a:t>
            </a:r>
            <a:r>
              <a:rPr dirty="0" sz="2400" spc="-10">
                <a:latin typeface="Franklin Gothic Book"/>
                <a:cs typeface="Franklin Gothic Book"/>
              </a:rPr>
              <a:t> della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spa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percors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 i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par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bolic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scriviamo: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6"/>
              </a:spcBef>
            </a:pPr>
            <a:endParaRPr sz="2300">
              <a:latin typeface="Times New Roman"/>
              <a:cs typeface="Times New Roman"/>
            </a:endParaRPr>
          </a:p>
          <a:p>
            <a:pPr algn="ctr" marR="424815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 =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½*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a*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endParaRPr baseline="24305"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89865"/>
            <a:ext cx="7433309" cy="4803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Anal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is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 dimensio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ale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4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/6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Utili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5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ando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l'analisi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mensionale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scomponendo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 vari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termini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dell'e</a:t>
            </a:r>
            <a:r>
              <a:rPr dirty="0" sz="2400" spc="-25">
                <a:latin typeface="Franklin Gothic Book"/>
                <a:cs typeface="Franklin Gothic Book"/>
              </a:rPr>
              <a:t>q</a:t>
            </a:r>
            <a:r>
              <a:rPr dirty="0" sz="2400" spc="-15">
                <a:latin typeface="Franklin Gothic Book"/>
                <a:cs typeface="Franklin Gothic Book"/>
              </a:rPr>
              <a:t>uazione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elle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 spc="-5">
                <a:latin typeface="Franklin Gothic Book"/>
                <a:cs typeface="Franklin Gothic Book"/>
              </a:rPr>
              <a:t>imension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fondamentali: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1917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s=</a:t>
            </a:r>
            <a:r>
              <a:rPr dirty="0" sz="2400" spc="-5">
                <a:latin typeface="Franklin Gothic Book"/>
                <a:cs typeface="Franklin Gothic Book"/>
              </a:rPr>
              <a:t> [L</a:t>
            </a:r>
            <a:r>
              <a:rPr dirty="0" sz="2400">
                <a:latin typeface="Franklin Gothic Book"/>
                <a:cs typeface="Franklin Gothic Book"/>
              </a:rPr>
              <a:t>]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a*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 [L*</a:t>
            </a:r>
            <a:r>
              <a:rPr dirty="0" sz="2400">
                <a:latin typeface="Franklin Gothic Book"/>
                <a:cs typeface="Franklin Gothic Book"/>
              </a:rPr>
              <a:t>T </a:t>
            </a:r>
            <a:r>
              <a:rPr dirty="0" baseline="24305" sz="2400" spc="-15">
                <a:latin typeface="Franklin Gothic Book"/>
                <a:cs typeface="Franklin Gothic Book"/>
              </a:rPr>
              <a:t>-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]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ed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effettuando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semplifica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ni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: </a:t>
            </a:r>
            <a:r>
              <a:rPr dirty="0" sz="2400" spc="-5">
                <a:latin typeface="Franklin Gothic Book"/>
                <a:cs typeface="Franklin Gothic Book"/>
              </a:rPr>
              <a:t>[L</a:t>
            </a:r>
            <a:r>
              <a:rPr dirty="0" sz="2400" spc="5">
                <a:latin typeface="Franklin Gothic Book"/>
                <a:cs typeface="Franklin Gothic Book"/>
              </a:rPr>
              <a:t>]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1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marL="355600" marR="162560" indent="-342900">
              <a:lnSpc>
                <a:spcPct val="768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L'analisi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mesionale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ra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formula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corr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sionalmente.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89865"/>
            <a:ext cx="8028940" cy="4170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Anal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is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 dimensio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ale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5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/6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  <a:tab pos="1697989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Com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ulter</a:t>
            </a:r>
            <a:r>
              <a:rPr dirty="0" sz="2400" spc="-2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ore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esempio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analiz</a:t>
            </a:r>
            <a:r>
              <a:rPr dirty="0" sz="2400" spc="5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dim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ns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onalme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5">
                <a:latin typeface="Franklin Gothic Book"/>
                <a:cs typeface="Franklin Gothic Book"/>
              </a:rPr>
              <a:t> seg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espression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algn="ctr" marR="58928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F=m*V/t</a:t>
            </a:r>
            <a:endParaRPr sz="2400">
              <a:latin typeface="Franklin Gothic Book"/>
              <a:cs typeface="Franklin Gothic Book"/>
            </a:endParaRPr>
          </a:p>
          <a:p>
            <a:pPr marL="774065" marR="830580" indent="-761365">
              <a:lnSpc>
                <a:spcPct val="192600"/>
              </a:lnSpc>
              <a:spcBef>
                <a:spcPts val="10"/>
              </a:spcBef>
              <a:buFont typeface="Wingdings"/>
              <a:buChar char=""/>
              <a:tabLst>
                <a:tab pos="355600" algn="l"/>
                <a:tab pos="2675255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V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rifichia</a:t>
            </a:r>
            <a:r>
              <a:rPr dirty="0" sz="2400" spc="-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ab</a:t>
            </a:r>
            <a:r>
              <a:rPr dirty="0" sz="2400" spc="-10">
                <a:latin typeface="Franklin Gothic Book"/>
                <a:cs typeface="Franklin Gothic Book"/>
              </a:rPr>
              <a:t>b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dim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sione</a:t>
            </a:r>
            <a:r>
              <a:rPr dirty="0" sz="2400">
                <a:latin typeface="Franklin Gothic Book"/>
                <a:cs typeface="Franklin Gothic Book"/>
              </a:rPr>
              <a:t> 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[M*L*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baseline="24305" sz="2400" spc="-15">
                <a:latin typeface="Franklin Gothic Book"/>
                <a:cs typeface="Franklin Gothic Book"/>
              </a:rPr>
              <a:t>-</a:t>
            </a:r>
            <a:r>
              <a:rPr dirty="0" baseline="24305" sz="2400" spc="-15">
                <a:latin typeface="Franklin Gothic Book"/>
                <a:cs typeface="Franklin Gothic Book"/>
              </a:rPr>
              <a:t>1</a:t>
            </a:r>
            <a:r>
              <a:rPr dirty="0" sz="2400" spc="-5">
                <a:latin typeface="Franklin Gothic Book"/>
                <a:cs typeface="Franklin Gothic Book"/>
              </a:rPr>
              <a:t>*T</a:t>
            </a:r>
            <a:r>
              <a:rPr dirty="0" baseline="24305" sz="2400" spc="-15">
                <a:latin typeface="Franklin Gothic Book"/>
                <a:cs typeface="Franklin Gothic Book"/>
              </a:rPr>
              <a:t>-</a:t>
            </a:r>
            <a:r>
              <a:rPr dirty="0" baseline="24305" sz="2400" spc="-1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]	</a:t>
            </a:r>
            <a:r>
              <a:rPr dirty="0" sz="2400" spc="-15">
                <a:latin typeface="Franklin Gothic Book"/>
                <a:cs typeface="Franklin Gothic Book"/>
              </a:rPr>
              <a:t>semplificando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[M*L*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baseline="24305" sz="2400" spc="-15">
                <a:latin typeface="Franklin Gothic Book"/>
                <a:cs typeface="Franklin Gothic Book"/>
              </a:rPr>
              <a:t>-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]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Ovvero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sioni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89865"/>
            <a:ext cx="8029575" cy="21869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Anal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is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 dimensio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ale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6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/6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ic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5">
                <a:latin typeface="Franklin Gothic Book"/>
                <a:cs typeface="Franklin Gothic Book"/>
              </a:rPr>
              <a:t>'</a:t>
            </a:r>
            <a:r>
              <a:rPr dirty="0" sz="2400">
                <a:latin typeface="Franklin Gothic Book"/>
                <a:cs typeface="Franklin Gothic Book"/>
              </a:rPr>
              <a:t>analisi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dim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nsionale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onse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verificar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la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corre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tezza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rel</a:t>
            </a:r>
            <a:r>
              <a:rPr dirty="0" sz="2400" spc="-3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ni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formule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bas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principi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: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alunque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5">
                <a:latin typeface="Franklin Gothic Book"/>
                <a:cs typeface="Franklin Gothic Book"/>
              </a:rPr>
              <a:t>eq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azi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compos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grand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z</a:t>
            </a:r>
            <a:r>
              <a:rPr dirty="0" sz="2400" spc="-20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</a:t>
            </a:r>
            <a:r>
              <a:rPr dirty="0" sz="2400" spc="-20">
                <a:latin typeface="Franklin Gothic Book"/>
                <a:cs typeface="Franklin Gothic Book"/>
              </a:rPr>
              <a:t>iche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dimensio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dei 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due 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mem</a:t>
            </a:r>
            <a:r>
              <a:rPr dirty="0" sz="2400" spc="-10">
                <a:latin typeface="Franklin Gothic Book"/>
                <a:cs typeface="Franklin Gothic Book"/>
              </a:rPr>
              <a:t>b</a:t>
            </a:r>
            <a:r>
              <a:rPr dirty="0" sz="2400">
                <a:latin typeface="Franklin Gothic Book"/>
                <a:cs typeface="Franklin Gothic Book"/>
              </a:rPr>
              <a:t>ri 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devo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risul</a:t>
            </a:r>
            <a:r>
              <a:rPr dirty="0" sz="2400" spc="-1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are 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essere 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esse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3957591"/>
            <a:ext cx="8029575" cy="889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notarsi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b</a:t>
            </a:r>
            <a:r>
              <a:rPr dirty="0" sz="2400" spc="-20">
                <a:latin typeface="Franklin Gothic Book"/>
                <a:cs typeface="Franklin Gothic Book"/>
              </a:rPr>
              <a:t>biam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urato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coeffic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/</a:t>
            </a:r>
            <a:r>
              <a:rPr dirty="0" sz="2400" spc="-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Infat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mero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pur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adime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sionale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rientra</a:t>
            </a:r>
            <a:r>
              <a:rPr dirty="0" sz="2400" spc="-10">
                <a:latin typeface="Franklin Gothic Book"/>
                <a:cs typeface="Franklin Gothic Book"/>
              </a:rPr>
              <a:t> 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ll'analisi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suddet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89865"/>
            <a:ext cx="5940425" cy="31730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QUE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S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ITI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PROPOST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1/3: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2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508000" algn="l"/>
              </a:tabLst>
            </a:pPr>
            <a:r>
              <a:rPr dirty="0" sz="2400" spc="5">
                <a:latin typeface="Franklin Gothic Medium"/>
                <a:cs typeface="Franklin Gothic Medium"/>
              </a:rPr>
              <a:t>1</a:t>
            </a:r>
            <a:r>
              <a:rPr dirty="0" sz="2400">
                <a:latin typeface="Franklin Gothic Medium"/>
                <a:cs typeface="Franklin Gothic Medium"/>
              </a:rPr>
              <a:t>)	</a:t>
            </a:r>
            <a:r>
              <a:rPr dirty="0" sz="2400" spc="-10">
                <a:latin typeface="Franklin Gothic Medium"/>
                <a:cs typeface="Franklin Gothic Medium"/>
              </a:rPr>
              <a:t>Q</a:t>
            </a:r>
            <a:r>
              <a:rPr dirty="0" sz="2400" spc="-5">
                <a:latin typeface="Franklin Gothic Medium"/>
                <a:cs typeface="Franklin Gothic Medium"/>
              </a:rPr>
              <a:t>u</a:t>
            </a:r>
            <a:r>
              <a:rPr dirty="0" sz="2400" spc="-10">
                <a:latin typeface="Franklin Gothic Medium"/>
                <a:cs typeface="Franklin Gothic Medium"/>
              </a:rPr>
              <a:t>a</a:t>
            </a:r>
            <a:r>
              <a:rPr dirty="0" sz="2400">
                <a:latin typeface="Franklin Gothic Medium"/>
                <a:cs typeface="Franklin Gothic Medium"/>
              </a:rPr>
              <a:t>l</a:t>
            </a:r>
            <a:r>
              <a:rPr dirty="0" sz="2400" spc="-10">
                <a:latin typeface="Franklin Gothic Medium"/>
                <a:cs typeface="Franklin Gothic Medium"/>
              </a:rPr>
              <a:t>i</a:t>
            </a:r>
            <a:r>
              <a:rPr dirty="0" sz="2400" spc="-40">
                <a:latin typeface="Franklin Gothic Medium"/>
                <a:cs typeface="Franklin Gothic Medium"/>
              </a:rPr>
              <a:t> </a:t>
            </a:r>
            <a:r>
              <a:rPr dirty="0" sz="2400" spc="10">
                <a:latin typeface="Franklin Gothic Medium"/>
                <a:cs typeface="Franklin Gothic Medium"/>
              </a:rPr>
              <a:t>s</a:t>
            </a:r>
            <a:r>
              <a:rPr dirty="0" sz="2400" spc="-5">
                <a:latin typeface="Franklin Gothic Medium"/>
                <a:cs typeface="Franklin Gothic Medium"/>
              </a:rPr>
              <a:t>o</a:t>
            </a:r>
            <a:r>
              <a:rPr dirty="0" sz="2400" spc="-10">
                <a:latin typeface="Franklin Gothic Medium"/>
                <a:cs typeface="Franklin Gothic Medium"/>
              </a:rPr>
              <a:t>n</a:t>
            </a:r>
            <a:r>
              <a:rPr dirty="0" sz="2400" spc="-15">
                <a:latin typeface="Franklin Gothic Medium"/>
                <a:cs typeface="Franklin Gothic Medium"/>
              </a:rPr>
              <a:t>o</a:t>
            </a:r>
            <a:r>
              <a:rPr dirty="0" sz="2400" spc="-35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l</a:t>
            </a:r>
            <a:r>
              <a:rPr dirty="0" sz="2400">
                <a:latin typeface="Franklin Gothic Medium"/>
                <a:cs typeface="Franklin Gothic Medium"/>
              </a:rPr>
              <a:t>e</a:t>
            </a:r>
            <a:r>
              <a:rPr dirty="0" sz="2400" spc="-15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d</a:t>
            </a:r>
            <a:r>
              <a:rPr dirty="0" sz="2400">
                <a:latin typeface="Franklin Gothic Medium"/>
                <a:cs typeface="Franklin Gothic Medium"/>
              </a:rPr>
              <a:t>i</a:t>
            </a:r>
            <a:r>
              <a:rPr dirty="0" sz="2400" spc="5">
                <a:latin typeface="Franklin Gothic Medium"/>
                <a:cs typeface="Franklin Gothic Medium"/>
              </a:rPr>
              <a:t>m</a:t>
            </a:r>
            <a:r>
              <a:rPr dirty="0" sz="2400" spc="10">
                <a:latin typeface="Franklin Gothic Medium"/>
                <a:cs typeface="Franklin Gothic Medium"/>
              </a:rPr>
              <a:t>e</a:t>
            </a:r>
            <a:r>
              <a:rPr dirty="0" sz="2400" spc="-15">
                <a:latin typeface="Franklin Gothic Medium"/>
                <a:cs typeface="Franklin Gothic Medium"/>
              </a:rPr>
              <a:t>nsioni</a:t>
            </a:r>
            <a:r>
              <a:rPr dirty="0" sz="2400" spc="-50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d</a:t>
            </a:r>
            <a:r>
              <a:rPr dirty="0" sz="2400" spc="10">
                <a:latin typeface="Franklin Gothic Medium"/>
                <a:cs typeface="Franklin Gothic Medium"/>
              </a:rPr>
              <a:t>e</a:t>
            </a:r>
            <a:r>
              <a:rPr dirty="0" sz="2400">
                <a:latin typeface="Franklin Gothic Medium"/>
                <a:cs typeface="Franklin Gothic Medium"/>
              </a:rPr>
              <a:t>l</a:t>
            </a:r>
            <a:r>
              <a:rPr dirty="0" sz="2400">
                <a:latin typeface="Franklin Gothic Medium"/>
                <a:cs typeface="Franklin Gothic Medium"/>
              </a:rPr>
              <a:t>l</a:t>
            </a:r>
            <a:r>
              <a:rPr dirty="0" sz="2400" spc="-15">
                <a:latin typeface="Franklin Gothic Medium"/>
                <a:cs typeface="Franklin Gothic Medium"/>
              </a:rPr>
              <a:t>a</a:t>
            </a:r>
            <a:r>
              <a:rPr dirty="0" sz="2400" spc="-40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p</a:t>
            </a:r>
            <a:r>
              <a:rPr dirty="0" sz="2400" spc="-5">
                <a:latin typeface="Franklin Gothic Medium"/>
                <a:cs typeface="Franklin Gothic Medium"/>
              </a:rPr>
              <a:t>r</a:t>
            </a:r>
            <a:r>
              <a:rPr dirty="0" sz="2400" spc="10">
                <a:latin typeface="Franklin Gothic Medium"/>
                <a:cs typeface="Franklin Gothic Medium"/>
              </a:rPr>
              <a:t>e</a:t>
            </a:r>
            <a:r>
              <a:rPr dirty="0" sz="2400" spc="10">
                <a:latin typeface="Franklin Gothic Medium"/>
                <a:cs typeface="Franklin Gothic Medium"/>
              </a:rPr>
              <a:t>s</a:t>
            </a:r>
            <a:r>
              <a:rPr dirty="0" sz="2400" spc="-20">
                <a:latin typeface="Franklin Gothic Medium"/>
                <a:cs typeface="Franklin Gothic Medium"/>
              </a:rPr>
              <a:t>sione?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ts val="2825"/>
              </a:lnSpc>
              <a:tabLst>
                <a:tab pos="469265" algn="l"/>
              </a:tabLst>
            </a:pPr>
            <a:r>
              <a:rPr dirty="0" sz="2400">
                <a:latin typeface="Franklin Gothic Book"/>
                <a:cs typeface="Franklin Gothic Book"/>
              </a:rPr>
              <a:t>a)	</a:t>
            </a:r>
            <a:r>
              <a:rPr dirty="0" sz="2400" spc="-5">
                <a:latin typeface="Franklin Gothic Book"/>
                <a:cs typeface="Franklin Gothic Book"/>
              </a:rPr>
              <a:t>[m·</a:t>
            </a:r>
            <a:r>
              <a:rPr dirty="0" sz="2400" spc="5">
                <a:latin typeface="Franklin Gothic Book"/>
                <a:cs typeface="Franklin Gothic Book"/>
              </a:rPr>
              <a:t>l</a:t>
            </a:r>
            <a:r>
              <a:rPr dirty="0" baseline="24305" sz="2400" spc="-15">
                <a:latin typeface="Franklin Gothic Book"/>
                <a:cs typeface="Franklin Gothic Book"/>
              </a:rPr>
              <a:t>-</a:t>
            </a:r>
            <a:r>
              <a:rPr dirty="0" baseline="24305" sz="2400" spc="-15">
                <a:latin typeface="Franklin Gothic Book"/>
                <a:cs typeface="Franklin Gothic Book"/>
              </a:rPr>
              <a:t>1</a:t>
            </a:r>
            <a:r>
              <a:rPr dirty="0" sz="2400" spc="-5">
                <a:latin typeface="Franklin Gothic Book"/>
                <a:cs typeface="Franklin Gothic Book"/>
              </a:rPr>
              <a:t>·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baseline="24305" sz="2400" spc="-15">
                <a:latin typeface="Franklin Gothic Book"/>
                <a:cs typeface="Franklin Gothic Book"/>
              </a:rPr>
              <a:t>-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]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ts val="2775"/>
              </a:lnSpc>
              <a:tabLst>
                <a:tab pos="469265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b</a:t>
            </a:r>
            <a:r>
              <a:rPr dirty="0" sz="2400">
                <a:latin typeface="Franklin Gothic Book"/>
                <a:cs typeface="Franklin Gothic Book"/>
              </a:rPr>
              <a:t>)	[m</a:t>
            </a:r>
            <a:r>
              <a:rPr dirty="0" baseline="24305" sz="2400" spc="-15">
                <a:latin typeface="Franklin Gothic Book"/>
                <a:cs typeface="Franklin Gothic Book"/>
              </a:rPr>
              <a:t>-</a:t>
            </a:r>
            <a:r>
              <a:rPr dirty="0" baseline="24305" sz="2400" spc="-15">
                <a:latin typeface="Franklin Gothic Book"/>
                <a:cs typeface="Franklin Gothic Book"/>
              </a:rPr>
              <a:t>1</a:t>
            </a:r>
            <a:r>
              <a:rPr dirty="0" sz="2400" spc="-5">
                <a:latin typeface="Franklin Gothic Book"/>
                <a:cs typeface="Franklin Gothic Book"/>
              </a:rPr>
              <a:t>·l·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baseline="24305" sz="2400" spc="-15">
                <a:latin typeface="Franklin Gothic Book"/>
                <a:cs typeface="Franklin Gothic Book"/>
              </a:rPr>
              <a:t>-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]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ts val="2780"/>
              </a:lnSpc>
              <a:tabLst>
                <a:tab pos="469265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)	</a:t>
            </a:r>
            <a:r>
              <a:rPr dirty="0" sz="2400" spc="-5">
                <a:latin typeface="Franklin Gothic Book"/>
                <a:cs typeface="Franklin Gothic Book"/>
              </a:rPr>
              <a:t>[</a:t>
            </a:r>
            <a:r>
              <a:rPr dirty="0" sz="2400">
                <a:latin typeface="Franklin Gothic Book"/>
                <a:cs typeface="Franklin Gothic Book"/>
              </a:rPr>
              <a:t>m</a:t>
            </a:r>
            <a:r>
              <a:rPr dirty="0" sz="2400" spc="-5">
                <a:latin typeface="Franklin Gothic Book"/>
                <a:cs typeface="Franklin Gothic Book"/>
              </a:rPr>
              <a:t>·l</a:t>
            </a:r>
            <a:r>
              <a:rPr dirty="0" baseline="24305" sz="2400" spc="-15">
                <a:latin typeface="Franklin Gothic Book"/>
                <a:cs typeface="Franklin Gothic Book"/>
              </a:rPr>
              <a:t>-</a:t>
            </a:r>
            <a:r>
              <a:rPr dirty="0" baseline="24305" sz="2400" spc="-15">
                <a:latin typeface="Franklin Gothic Book"/>
                <a:cs typeface="Franklin Gothic Book"/>
              </a:rPr>
              <a:t>1</a:t>
            </a:r>
            <a:r>
              <a:rPr dirty="0" sz="2400" spc="-5">
                <a:latin typeface="Franklin Gothic Book"/>
                <a:cs typeface="Franklin Gothic Book"/>
              </a:rPr>
              <a:t>·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baseline="24305" sz="2400" spc="-15">
                <a:latin typeface="Franklin Gothic Book"/>
                <a:cs typeface="Franklin Gothic Book"/>
              </a:rPr>
              <a:t>-</a:t>
            </a:r>
            <a:r>
              <a:rPr dirty="0" baseline="24305" sz="2400" spc="-1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]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ts val="2780"/>
              </a:lnSpc>
              <a:tabLst>
                <a:tab pos="469265" algn="l"/>
              </a:tabLst>
            </a:pPr>
            <a:r>
              <a:rPr dirty="0" sz="2400">
                <a:latin typeface="Franklin Gothic Book"/>
                <a:cs typeface="Franklin Gothic Book"/>
              </a:rPr>
              <a:t>d)	</a:t>
            </a:r>
            <a:r>
              <a:rPr dirty="0" sz="2400" spc="-5">
                <a:latin typeface="Franklin Gothic Book"/>
                <a:cs typeface="Franklin Gothic Book"/>
              </a:rPr>
              <a:t>[</a:t>
            </a:r>
            <a:r>
              <a:rPr dirty="0" sz="2400">
                <a:latin typeface="Franklin Gothic Book"/>
                <a:cs typeface="Franklin Gothic Book"/>
              </a:rPr>
              <a:t>m</a:t>
            </a:r>
            <a:r>
              <a:rPr dirty="0" sz="2400" spc="-5">
                <a:latin typeface="Franklin Gothic Book"/>
                <a:cs typeface="Franklin Gothic Book"/>
              </a:rPr>
              <a:t>·l</a:t>
            </a:r>
            <a:r>
              <a:rPr dirty="0" baseline="24305" sz="2400" spc="-15">
                <a:latin typeface="Franklin Gothic Book"/>
                <a:cs typeface="Franklin Gothic Book"/>
              </a:rPr>
              <a:t>-</a:t>
            </a:r>
            <a:r>
              <a:rPr dirty="0" baseline="24305" sz="2400" spc="-15">
                <a:latin typeface="Franklin Gothic Book"/>
                <a:cs typeface="Franklin Gothic Book"/>
              </a:rPr>
              <a:t>1</a:t>
            </a:r>
            <a:r>
              <a:rPr dirty="0" sz="2400" spc="-5">
                <a:latin typeface="Franklin Gothic Book"/>
                <a:cs typeface="Franklin Gothic Book"/>
              </a:rPr>
              <a:t>·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baseline="24305" sz="2400" spc="-15">
                <a:latin typeface="Franklin Gothic Book"/>
                <a:cs typeface="Franklin Gothic Book"/>
              </a:rPr>
              <a:t>-</a:t>
            </a:r>
            <a:r>
              <a:rPr dirty="0" baseline="24305" sz="2400" spc="-1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]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ts val="2825"/>
              </a:lnSpc>
              <a:tabLst>
                <a:tab pos="469265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)	[m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·l·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]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89865"/>
            <a:ext cx="8031480" cy="4862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30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oduzione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762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Co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l'ava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zar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tecnica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 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migliorame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-10">
                <a:latin typeface="Franklin Gothic Book"/>
                <a:cs typeface="Franklin Gothic Book"/>
              </a:rPr>
              <a:t> contin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degli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str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men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ich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isura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-20">
                <a:latin typeface="Franklin Gothic Book"/>
                <a:cs typeface="Franklin Gothic Book"/>
              </a:rPr>
              <a:t>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ono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realiz</a:t>
            </a:r>
            <a:r>
              <a:rPr dirty="0" sz="2400" spc="-20">
                <a:latin typeface="Franklin Gothic Book"/>
                <a:cs typeface="Franklin Gothic Book"/>
              </a:rPr>
              <a:t>zar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sempre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ù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precis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caso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isu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det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rminato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omeno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più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precis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avremo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risultat</a:t>
            </a:r>
            <a:r>
              <a:rPr dirty="0" sz="2400" spc="-2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maggior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numero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cifre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significativ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2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6985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realtà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im</a:t>
            </a:r>
            <a:r>
              <a:rPr dirty="0" sz="2400" spc="5">
                <a:latin typeface="Franklin Gothic Book"/>
                <a:cs typeface="Franklin Gothic Book"/>
              </a:rPr>
              <a:t>p</a:t>
            </a:r>
            <a:r>
              <a:rPr dirty="0" sz="2400" spc="-10">
                <a:latin typeface="Franklin Gothic Book"/>
                <a:cs typeface="Franklin Gothic Book"/>
              </a:rPr>
              <a:t>ossi</a:t>
            </a:r>
            <a:r>
              <a:rPr dirty="0" sz="2400" spc="-5">
                <a:latin typeface="Franklin Gothic Book"/>
                <a:cs typeface="Franklin Gothic Book"/>
              </a:rPr>
              <a:t>bi</a:t>
            </a:r>
            <a:r>
              <a:rPr dirty="0" sz="2400" spc="-2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3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at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: 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og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 misura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è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associata 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’incerte</a:t>
            </a:r>
            <a:r>
              <a:rPr dirty="0" sz="2400" spc="-10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z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,  che 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pu</a:t>
            </a:r>
            <a:r>
              <a:rPr dirty="0" sz="2400">
                <a:latin typeface="Franklin Gothic Book"/>
                <a:cs typeface="Franklin Gothic Book"/>
              </a:rPr>
              <a:t>ò 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essere 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più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meno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gran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89865"/>
            <a:ext cx="7962265" cy="40239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QUE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S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ITI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PROPOST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2/3: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400"/>
              </a:lnSpc>
              <a:tabLst>
                <a:tab pos="433705" algn="l"/>
                <a:tab pos="1580515" algn="l"/>
              </a:tabLst>
            </a:pPr>
            <a:r>
              <a:rPr dirty="0" sz="2400" spc="5">
                <a:latin typeface="Franklin Gothic Medium"/>
                <a:cs typeface="Franklin Gothic Medium"/>
              </a:rPr>
              <a:t>2</a:t>
            </a:r>
            <a:r>
              <a:rPr dirty="0" sz="2400">
                <a:latin typeface="Franklin Gothic Medium"/>
                <a:cs typeface="Franklin Gothic Medium"/>
              </a:rPr>
              <a:t>)		</a:t>
            </a:r>
            <a:r>
              <a:rPr dirty="0" sz="2400" spc="5">
                <a:latin typeface="Franklin Gothic Medium"/>
                <a:cs typeface="Franklin Gothic Medium"/>
              </a:rPr>
              <a:t>S</a:t>
            </a:r>
            <a:r>
              <a:rPr dirty="0" sz="2400">
                <a:latin typeface="Franklin Gothic Medium"/>
                <a:cs typeface="Franklin Gothic Medium"/>
              </a:rPr>
              <a:t>e</a:t>
            </a:r>
            <a:r>
              <a:rPr dirty="0" sz="2400" spc="-15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u</a:t>
            </a:r>
            <a:r>
              <a:rPr dirty="0" sz="2400" spc="-10">
                <a:latin typeface="Franklin Gothic Medium"/>
                <a:cs typeface="Franklin Gothic Medium"/>
              </a:rPr>
              <a:t>n</a:t>
            </a:r>
            <a:r>
              <a:rPr dirty="0" sz="2400" spc="-15">
                <a:latin typeface="Franklin Gothic Medium"/>
                <a:cs typeface="Franklin Gothic Medium"/>
              </a:rPr>
              <a:t>o</a:t>
            </a:r>
            <a:r>
              <a:rPr dirty="0" sz="2400" spc="-15">
                <a:latin typeface="Franklin Gothic Medium"/>
                <a:cs typeface="Franklin Gothic Medium"/>
              </a:rPr>
              <a:t> </a:t>
            </a:r>
            <a:r>
              <a:rPr dirty="0" sz="2400" spc="10">
                <a:latin typeface="Franklin Gothic Medium"/>
                <a:cs typeface="Franklin Gothic Medium"/>
              </a:rPr>
              <a:t>s</a:t>
            </a:r>
            <a:r>
              <a:rPr dirty="0" sz="2400">
                <a:latin typeface="Franklin Gothic Medium"/>
                <a:cs typeface="Franklin Gothic Medium"/>
              </a:rPr>
              <a:t>t</a:t>
            </a:r>
            <a:r>
              <a:rPr dirty="0" sz="2400" spc="-5">
                <a:latin typeface="Franklin Gothic Medium"/>
                <a:cs typeface="Franklin Gothic Medium"/>
              </a:rPr>
              <a:t>u</a:t>
            </a:r>
            <a:r>
              <a:rPr dirty="0" sz="2400" spc="-5">
                <a:latin typeface="Franklin Gothic Medium"/>
                <a:cs typeface="Franklin Gothic Medium"/>
              </a:rPr>
              <a:t>d</a:t>
            </a:r>
            <a:r>
              <a:rPr dirty="0" sz="2400" spc="-5">
                <a:latin typeface="Franklin Gothic Medium"/>
                <a:cs typeface="Franklin Gothic Medium"/>
              </a:rPr>
              <a:t>ent</a:t>
            </a:r>
            <a:r>
              <a:rPr dirty="0" sz="2400">
                <a:latin typeface="Franklin Gothic Medium"/>
                <a:cs typeface="Franklin Gothic Medium"/>
              </a:rPr>
              <a:t>e</a:t>
            </a:r>
            <a:r>
              <a:rPr dirty="0" sz="2400" spc="-30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d</a:t>
            </a:r>
            <a:r>
              <a:rPr dirty="0" sz="2400" spc="10">
                <a:latin typeface="Franklin Gothic Medium"/>
                <a:cs typeface="Franklin Gothic Medium"/>
              </a:rPr>
              <a:t>e</a:t>
            </a:r>
            <a:r>
              <a:rPr dirty="0" sz="2400" spc="10">
                <a:latin typeface="Franklin Gothic Medium"/>
                <a:cs typeface="Franklin Gothic Medium"/>
              </a:rPr>
              <a:t>v</a:t>
            </a:r>
            <a:r>
              <a:rPr dirty="0" sz="2400">
                <a:latin typeface="Franklin Gothic Medium"/>
                <a:cs typeface="Franklin Gothic Medium"/>
              </a:rPr>
              <a:t>e</a:t>
            </a:r>
            <a:r>
              <a:rPr dirty="0" sz="2400" spc="-35">
                <a:latin typeface="Franklin Gothic Medium"/>
                <a:cs typeface="Franklin Gothic Medium"/>
              </a:rPr>
              <a:t> </a:t>
            </a:r>
            <a:r>
              <a:rPr dirty="0" sz="2400" spc="5">
                <a:latin typeface="Franklin Gothic Medium"/>
                <a:cs typeface="Franklin Gothic Medium"/>
              </a:rPr>
              <a:t>m</a:t>
            </a:r>
            <a:r>
              <a:rPr dirty="0" sz="2400">
                <a:latin typeface="Franklin Gothic Medium"/>
                <a:cs typeface="Franklin Gothic Medium"/>
              </a:rPr>
              <a:t>i</a:t>
            </a:r>
            <a:r>
              <a:rPr dirty="0" sz="2400" spc="10">
                <a:latin typeface="Franklin Gothic Medium"/>
                <a:cs typeface="Franklin Gothic Medium"/>
              </a:rPr>
              <a:t>s</a:t>
            </a:r>
            <a:r>
              <a:rPr dirty="0" sz="2400" spc="-15">
                <a:latin typeface="Franklin Gothic Medium"/>
                <a:cs typeface="Franklin Gothic Medium"/>
              </a:rPr>
              <a:t>u</a:t>
            </a:r>
            <a:r>
              <a:rPr dirty="0" sz="2400" spc="-5">
                <a:latin typeface="Franklin Gothic Medium"/>
                <a:cs typeface="Franklin Gothic Medium"/>
              </a:rPr>
              <a:t>r</a:t>
            </a:r>
            <a:r>
              <a:rPr dirty="0" sz="2400" spc="-15">
                <a:latin typeface="Franklin Gothic Medium"/>
                <a:cs typeface="Franklin Gothic Medium"/>
              </a:rPr>
              <a:t>are</a:t>
            </a:r>
            <a:r>
              <a:rPr dirty="0" sz="2400" spc="-35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l</a:t>
            </a:r>
            <a:r>
              <a:rPr dirty="0" sz="2400">
                <a:latin typeface="Franklin Gothic Medium"/>
                <a:cs typeface="Franklin Gothic Medium"/>
              </a:rPr>
              <a:t>'</a:t>
            </a:r>
            <a:r>
              <a:rPr dirty="0" sz="2400" spc="-10">
                <a:latin typeface="Franklin Gothic Medium"/>
                <a:cs typeface="Franklin Gothic Medium"/>
              </a:rPr>
              <a:t>a</a:t>
            </a:r>
            <a:r>
              <a:rPr dirty="0" sz="2400" spc="-5">
                <a:latin typeface="Franklin Gothic Medium"/>
                <a:cs typeface="Franklin Gothic Medium"/>
              </a:rPr>
              <a:t>r</a:t>
            </a:r>
            <a:r>
              <a:rPr dirty="0" sz="2400" spc="-20">
                <a:latin typeface="Franklin Gothic Medium"/>
                <a:cs typeface="Franklin Gothic Medium"/>
              </a:rPr>
              <a:t>e</a:t>
            </a:r>
            <a:r>
              <a:rPr dirty="0" sz="2400" spc="-15">
                <a:latin typeface="Franklin Gothic Medium"/>
                <a:cs typeface="Franklin Gothic Medium"/>
              </a:rPr>
              <a:t>a</a:t>
            </a:r>
            <a:r>
              <a:rPr dirty="0" sz="2400" spc="-35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d</a:t>
            </a:r>
            <a:r>
              <a:rPr dirty="0" sz="2400" spc="-10">
                <a:latin typeface="Franklin Gothic Medium"/>
                <a:cs typeface="Franklin Gothic Medium"/>
              </a:rPr>
              <a:t>i</a:t>
            </a:r>
            <a:r>
              <a:rPr dirty="0" sz="2400" spc="-5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u</a:t>
            </a:r>
            <a:r>
              <a:rPr dirty="0" sz="2400" spc="-15">
                <a:latin typeface="Franklin Gothic Medium"/>
                <a:cs typeface="Franklin Gothic Medium"/>
              </a:rPr>
              <a:t>n</a:t>
            </a:r>
            <a:r>
              <a:rPr dirty="0" sz="2400" spc="-20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f</a:t>
            </a:r>
            <a:r>
              <a:rPr dirty="0" sz="2400" spc="-5">
                <a:latin typeface="Franklin Gothic Medium"/>
                <a:cs typeface="Franklin Gothic Medium"/>
              </a:rPr>
              <a:t>o</a:t>
            </a:r>
            <a:r>
              <a:rPr dirty="0" sz="2400" spc="10">
                <a:latin typeface="Franklin Gothic Medium"/>
                <a:cs typeface="Franklin Gothic Medium"/>
              </a:rPr>
              <a:t>g</a:t>
            </a:r>
            <a:r>
              <a:rPr dirty="0" sz="2400">
                <a:latin typeface="Franklin Gothic Medium"/>
                <a:cs typeface="Franklin Gothic Medium"/>
              </a:rPr>
              <a:t>l</a:t>
            </a:r>
            <a:r>
              <a:rPr dirty="0" sz="2400" spc="-10">
                <a:latin typeface="Franklin Gothic Medium"/>
                <a:cs typeface="Franklin Gothic Medium"/>
              </a:rPr>
              <a:t>io</a:t>
            </a:r>
            <a:r>
              <a:rPr dirty="0" sz="2400" spc="-35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d</a:t>
            </a:r>
            <a:r>
              <a:rPr dirty="0" sz="2400" spc="-10">
                <a:latin typeface="Franklin Gothic Medium"/>
                <a:cs typeface="Franklin Gothic Medium"/>
              </a:rPr>
              <a:t>i</a:t>
            </a:r>
            <a:r>
              <a:rPr dirty="0" sz="2400" spc="-5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c</a:t>
            </a:r>
            <a:r>
              <a:rPr dirty="0" sz="2400" spc="-5">
                <a:latin typeface="Franklin Gothic Medium"/>
                <a:cs typeface="Franklin Gothic Medium"/>
              </a:rPr>
              <a:t>u</a:t>
            </a:r>
            <a:r>
              <a:rPr dirty="0" sz="2400" spc="-10">
                <a:latin typeface="Franklin Gothic Medium"/>
                <a:cs typeface="Franklin Gothic Medium"/>
              </a:rPr>
              <a:t>i</a:t>
            </a:r>
            <a:r>
              <a:rPr dirty="0" sz="2400" spc="-10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c</a:t>
            </a:r>
            <a:r>
              <a:rPr dirty="0" sz="2400" spc="-5">
                <a:latin typeface="Franklin Gothic Medium"/>
                <a:cs typeface="Franklin Gothic Medium"/>
              </a:rPr>
              <a:t>o</a:t>
            </a:r>
            <a:r>
              <a:rPr dirty="0" sz="2400" spc="-10">
                <a:latin typeface="Franklin Gothic Medium"/>
                <a:cs typeface="Franklin Gothic Medium"/>
              </a:rPr>
              <a:t>n</a:t>
            </a:r>
            <a:r>
              <a:rPr dirty="0" sz="2400" spc="-5">
                <a:latin typeface="Franklin Gothic Medium"/>
                <a:cs typeface="Franklin Gothic Medium"/>
              </a:rPr>
              <a:t>o</a:t>
            </a:r>
            <a:r>
              <a:rPr dirty="0" sz="2400" spc="-20">
                <a:latin typeface="Franklin Gothic Medium"/>
                <a:cs typeface="Franklin Gothic Medium"/>
              </a:rPr>
              <a:t>s</a:t>
            </a:r>
            <a:r>
              <a:rPr dirty="0" sz="2400" spc="-5">
                <a:latin typeface="Franklin Gothic Medium"/>
                <a:cs typeface="Franklin Gothic Medium"/>
              </a:rPr>
              <a:t>c</a:t>
            </a:r>
            <a:r>
              <a:rPr dirty="0" sz="2400">
                <a:latin typeface="Franklin Gothic Medium"/>
                <a:cs typeface="Franklin Gothic Medium"/>
              </a:rPr>
              <a:t>e	</a:t>
            </a:r>
            <a:r>
              <a:rPr dirty="0" sz="2400">
                <a:latin typeface="Franklin Gothic Medium"/>
                <a:cs typeface="Franklin Gothic Medium"/>
              </a:rPr>
              <a:t>l</a:t>
            </a:r>
            <a:r>
              <a:rPr dirty="0" sz="2400">
                <a:latin typeface="Franklin Gothic Medium"/>
                <a:cs typeface="Franklin Gothic Medium"/>
              </a:rPr>
              <a:t>e</a:t>
            </a:r>
            <a:r>
              <a:rPr dirty="0" sz="2400" spc="-25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d</a:t>
            </a:r>
            <a:r>
              <a:rPr dirty="0" sz="2400">
                <a:latin typeface="Franklin Gothic Medium"/>
                <a:cs typeface="Franklin Gothic Medium"/>
              </a:rPr>
              <a:t>i</a:t>
            </a:r>
            <a:r>
              <a:rPr dirty="0" sz="2400" spc="5">
                <a:latin typeface="Franklin Gothic Medium"/>
                <a:cs typeface="Franklin Gothic Medium"/>
              </a:rPr>
              <a:t>m</a:t>
            </a:r>
            <a:r>
              <a:rPr dirty="0" sz="2400" spc="10">
                <a:latin typeface="Franklin Gothic Medium"/>
                <a:cs typeface="Franklin Gothic Medium"/>
              </a:rPr>
              <a:t>e</a:t>
            </a:r>
            <a:r>
              <a:rPr dirty="0" sz="2400" spc="-15">
                <a:latin typeface="Franklin Gothic Medium"/>
                <a:cs typeface="Franklin Gothic Medium"/>
              </a:rPr>
              <a:t>nsioni</a:t>
            </a:r>
            <a:r>
              <a:rPr dirty="0" sz="2400" spc="-50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p</a:t>
            </a:r>
            <a:r>
              <a:rPr dirty="0" sz="2400" spc="-10">
                <a:latin typeface="Franklin Gothic Medium"/>
                <a:cs typeface="Franklin Gothic Medium"/>
              </a:rPr>
              <a:t>a</a:t>
            </a:r>
            <a:r>
              <a:rPr dirty="0" sz="2400" spc="-5">
                <a:latin typeface="Franklin Gothic Medium"/>
                <a:cs typeface="Franklin Gothic Medium"/>
              </a:rPr>
              <a:t>r</a:t>
            </a:r>
            <a:r>
              <a:rPr dirty="0" sz="2400" spc="-10">
                <a:latin typeface="Franklin Gothic Medium"/>
                <a:cs typeface="Franklin Gothic Medium"/>
              </a:rPr>
              <a:t>i</a:t>
            </a:r>
            <a:r>
              <a:rPr dirty="0" sz="2400" spc="-15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a</a:t>
            </a:r>
            <a:r>
              <a:rPr dirty="0" sz="2400" spc="-15">
                <a:latin typeface="Franklin Gothic Medium"/>
                <a:cs typeface="Franklin Gothic Medium"/>
              </a:rPr>
              <a:t>d</a:t>
            </a:r>
            <a:r>
              <a:rPr dirty="0" sz="2400" spc="-15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u</a:t>
            </a:r>
            <a:r>
              <a:rPr dirty="0" sz="2400" spc="-10">
                <a:latin typeface="Franklin Gothic Medium"/>
                <a:cs typeface="Franklin Gothic Medium"/>
              </a:rPr>
              <a:t>n</a:t>
            </a:r>
            <a:r>
              <a:rPr dirty="0" sz="2400" spc="-15">
                <a:latin typeface="Franklin Gothic Medium"/>
                <a:cs typeface="Franklin Gothic Medium"/>
              </a:rPr>
              <a:t>a</a:t>
            </a:r>
            <a:r>
              <a:rPr dirty="0" sz="2400" spc="-20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l</a:t>
            </a:r>
            <a:r>
              <a:rPr dirty="0" sz="2400" spc="-5">
                <a:latin typeface="Franklin Gothic Medium"/>
                <a:cs typeface="Franklin Gothic Medium"/>
              </a:rPr>
              <a:t>u</a:t>
            </a:r>
            <a:r>
              <a:rPr dirty="0" sz="2400" spc="-10">
                <a:latin typeface="Franklin Gothic Medium"/>
                <a:cs typeface="Franklin Gothic Medium"/>
              </a:rPr>
              <a:t>n</a:t>
            </a:r>
            <a:r>
              <a:rPr dirty="0" sz="2400" spc="10">
                <a:latin typeface="Franklin Gothic Medium"/>
                <a:cs typeface="Franklin Gothic Medium"/>
              </a:rPr>
              <a:t>g</a:t>
            </a:r>
            <a:r>
              <a:rPr dirty="0" sz="2400">
                <a:latin typeface="Franklin Gothic Medium"/>
                <a:cs typeface="Franklin Gothic Medium"/>
              </a:rPr>
              <a:t>hezza=</a:t>
            </a:r>
            <a:r>
              <a:rPr dirty="0" sz="2400" spc="5">
                <a:latin typeface="Franklin Gothic Medium"/>
                <a:cs typeface="Franklin Gothic Medium"/>
              </a:rPr>
              <a:t>2</a:t>
            </a:r>
            <a:r>
              <a:rPr dirty="0" sz="2400" spc="5">
                <a:latin typeface="Franklin Gothic Medium"/>
                <a:cs typeface="Franklin Gothic Medium"/>
              </a:rPr>
              <a:t>7</a:t>
            </a:r>
            <a:r>
              <a:rPr dirty="0" sz="2400">
                <a:latin typeface="Franklin Gothic Medium"/>
                <a:cs typeface="Franklin Gothic Medium"/>
              </a:rPr>
              <a:t>,9</a:t>
            </a:r>
            <a:r>
              <a:rPr dirty="0" sz="2400" spc="-45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c</a:t>
            </a:r>
            <a:r>
              <a:rPr dirty="0" sz="2400">
                <a:latin typeface="Franklin Gothic Medium"/>
                <a:cs typeface="Franklin Gothic Medium"/>
              </a:rPr>
              <a:t>m</a:t>
            </a:r>
            <a:r>
              <a:rPr dirty="0" sz="2400" spc="-5">
                <a:latin typeface="Franklin Gothic Medium"/>
                <a:cs typeface="Franklin Gothic Medium"/>
              </a:rPr>
              <a:t> </a:t>
            </a:r>
            <a:r>
              <a:rPr dirty="0" sz="2400" spc="10">
                <a:latin typeface="Franklin Gothic Medium"/>
                <a:cs typeface="Franklin Gothic Medium"/>
              </a:rPr>
              <a:t>e</a:t>
            </a:r>
            <a:r>
              <a:rPr dirty="0" sz="2400" spc="-15">
                <a:latin typeface="Franklin Gothic Medium"/>
                <a:cs typeface="Franklin Gothic Medium"/>
              </a:rPr>
              <a:t>d</a:t>
            </a:r>
            <a:r>
              <a:rPr dirty="0" sz="2400" spc="-10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u</a:t>
            </a:r>
            <a:r>
              <a:rPr dirty="0" sz="2400" spc="-10">
                <a:latin typeface="Franklin Gothic Medium"/>
                <a:cs typeface="Franklin Gothic Medium"/>
              </a:rPr>
              <a:t>n</a:t>
            </a:r>
            <a:r>
              <a:rPr dirty="0" sz="2400" spc="-15">
                <a:latin typeface="Franklin Gothic Medium"/>
                <a:cs typeface="Franklin Gothic Medium"/>
              </a:rPr>
              <a:t>a</a:t>
            </a:r>
            <a:r>
              <a:rPr dirty="0" sz="2400" spc="-20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l</a:t>
            </a:r>
            <a:r>
              <a:rPr dirty="0" sz="2400" spc="-10">
                <a:latin typeface="Franklin Gothic Medium"/>
                <a:cs typeface="Franklin Gothic Medium"/>
              </a:rPr>
              <a:t>a</a:t>
            </a:r>
            <a:r>
              <a:rPr dirty="0" sz="2400" spc="-5">
                <a:latin typeface="Franklin Gothic Medium"/>
                <a:cs typeface="Franklin Gothic Medium"/>
              </a:rPr>
              <a:t>r</a:t>
            </a:r>
            <a:r>
              <a:rPr dirty="0" sz="2400" spc="10">
                <a:latin typeface="Franklin Gothic Medium"/>
                <a:cs typeface="Franklin Gothic Medium"/>
              </a:rPr>
              <a:t>g</a:t>
            </a:r>
            <a:r>
              <a:rPr dirty="0" sz="2400">
                <a:latin typeface="Franklin Gothic Medium"/>
                <a:cs typeface="Franklin Gothic Medium"/>
              </a:rPr>
              <a:t>hezza</a:t>
            </a:r>
            <a:r>
              <a:rPr dirty="0" sz="2400" spc="-35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p</a:t>
            </a:r>
            <a:r>
              <a:rPr dirty="0" sz="2400" spc="-10">
                <a:latin typeface="Franklin Gothic Medium"/>
                <a:cs typeface="Franklin Gothic Medium"/>
              </a:rPr>
              <a:t>a</a:t>
            </a:r>
            <a:r>
              <a:rPr dirty="0" sz="2400" spc="-5">
                <a:latin typeface="Franklin Gothic Medium"/>
                <a:cs typeface="Franklin Gothic Medium"/>
              </a:rPr>
              <a:t>r</a:t>
            </a:r>
            <a:r>
              <a:rPr dirty="0" sz="2400" spc="-10">
                <a:latin typeface="Franklin Gothic Medium"/>
                <a:cs typeface="Franklin Gothic Medium"/>
              </a:rPr>
              <a:t>i</a:t>
            </a:r>
            <a:r>
              <a:rPr dirty="0" sz="2400" spc="-30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a</a:t>
            </a:r>
            <a:r>
              <a:rPr dirty="0" sz="2400" spc="-5">
                <a:latin typeface="Franklin Gothic Medium"/>
                <a:cs typeface="Franklin Gothic Medium"/>
              </a:rPr>
              <a:t> </a:t>
            </a:r>
            <a:r>
              <a:rPr dirty="0" sz="2400" spc="5">
                <a:latin typeface="Franklin Gothic Medium"/>
                <a:cs typeface="Franklin Gothic Medium"/>
              </a:rPr>
              <a:t>2</a:t>
            </a:r>
            <a:r>
              <a:rPr dirty="0" sz="2400" spc="5">
                <a:latin typeface="Franklin Gothic Medium"/>
                <a:cs typeface="Franklin Gothic Medium"/>
              </a:rPr>
              <a:t>1</a:t>
            </a:r>
            <a:r>
              <a:rPr dirty="0" sz="2400" spc="-5">
                <a:latin typeface="Franklin Gothic Medium"/>
                <a:cs typeface="Franklin Gothic Medium"/>
              </a:rPr>
              <a:t>,</a:t>
            </a:r>
            <a:r>
              <a:rPr dirty="0" sz="2400">
                <a:latin typeface="Franklin Gothic Medium"/>
                <a:cs typeface="Franklin Gothic Medium"/>
              </a:rPr>
              <a:t>6</a:t>
            </a:r>
            <a:r>
              <a:rPr dirty="0" sz="2400" spc="-20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c</a:t>
            </a:r>
            <a:r>
              <a:rPr dirty="0" sz="2400" spc="5">
                <a:latin typeface="Franklin Gothic Medium"/>
                <a:cs typeface="Franklin Gothic Medium"/>
              </a:rPr>
              <a:t>m</a:t>
            </a:r>
            <a:r>
              <a:rPr dirty="0" sz="2400" spc="-10">
                <a:latin typeface="Franklin Gothic Medium"/>
                <a:cs typeface="Franklin Gothic Medium"/>
              </a:rPr>
              <a:t>.</a:t>
            </a:r>
            <a:r>
              <a:rPr dirty="0" sz="2400" spc="-20">
                <a:latin typeface="Franklin Gothic Medium"/>
                <a:cs typeface="Franklin Gothic Medium"/>
              </a:rPr>
              <a:t> </a:t>
            </a:r>
            <a:r>
              <a:rPr dirty="0" sz="2400" spc="10">
                <a:latin typeface="Franklin Gothic Medium"/>
                <a:cs typeface="Franklin Gothic Medium"/>
              </a:rPr>
              <a:t>C</a:t>
            </a:r>
            <a:r>
              <a:rPr dirty="0" sz="2400" spc="-5">
                <a:latin typeface="Franklin Gothic Medium"/>
                <a:cs typeface="Franklin Gothic Medium"/>
              </a:rPr>
              <a:t>o</a:t>
            </a:r>
            <a:r>
              <a:rPr dirty="0" sz="2400" spc="5">
                <a:latin typeface="Franklin Gothic Medium"/>
                <a:cs typeface="Franklin Gothic Medium"/>
              </a:rPr>
              <a:t>m</a:t>
            </a:r>
            <a:r>
              <a:rPr dirty="0" sz="2400">
                <a:latin typeface="Franklin Gothic Medium"/>
                <a:cs typeface="Franklin Gothic Medium"/>
              </a:rPr>
              <a:t>e</a:t>
            </a:r>
            <a:r>
              <a:rPr dirty="0" sz="2400" spc="-35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r</a:t>
            </a:r>
            <a:r>
              <a:rPr dirty="0" sz="2400">
                <a:latin typeface="Franklin Gothic Medium"/>
                <a:cs typeface="Franklin Gothic Medium"/>
              </a:rPr>
              <a:t>i</a:t>
            </a:r>
            <a:r>
              <a:rPr dirty="0" sz="2400" spc="10">
                <a:latin typeface="Franklin Gothic Medium"/>
                <a:cs typeface="Franklin Gothic Medium"/>
              </a:rPr>
              <a:t>s</a:t>
            </a:r>
            <a:r>
              <a:rPr dirty="0" sz="2400" spc="-5">
                <a:latin typeface="Franklin Gothic Medium"/>
                <a:cs typeface="Franklin Gothic Medium"/>
              </a:rPr>
              <a:t>u</a:t>
            </a:r>
            <a:r>
              <a:rPr dirty="0" sz="2400" spc="-10">
                <a:latin typeface="Franklin Gothic Medium"/>
                <a:cs typeface="Franklin Gothic Medium"/>
              </a:rPr>
              <a:t>lta</a:t>
            </a:r>
            <a:r>
              <a:rPr dirty="0" sz="2400" spc="-45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c</a:t>
            </a:r>
            <a:r>
              <a:rPr dirty="0" sz="2400" spc="-5">
                <a:latin typeface="Franklin Gothic Medium"/>
                <a:cs typeface="Franklin Gothic Medium"/>
              </a:rPr>
              <a:t>o</a:t>
            </a:r>
            <a:r>
              <a:rPr dirty="0" sz="2400" spc="-5">
                <a:latin typeface="Franklin Gothic Medium"/>
                <a:cs typeface="Franklin Gothic Medium"/>
              </a:rPr>
              <a:t>r</a:t>
            </a:r>
            <a:r>
              <a:rPr dirty="0" sz="2400" spc="-5">
                <a:latin typeface="Franklin Gothic Medium"/>
                <a:cs typeface="Franklin Gothic Medium"/>
              </a:rPr>
              <a:t>r</a:t>
            </a:r>
            <a:r>
              <a:rPr dirty="0" sz="2400" spc="10">
                <a:latin typeface="Franklin Gothic Medium"/>
                <a:cs typeface="Franklin Gothic Medium"/>
              </a:rPr>
              <a:t>e</a:t>
            </a:r>
            <a:r>
              <a:rPr dirty="0" sz="2400">
                <a:latin typeface="Franklin Gothic Medium"/>
                <a:cs typeface="Franklin Gothic Medium"/>
              </a:rPr>
              <a:t>tt</a:t>
            </a:r>
            <a:r>
              <a:rPr dirty="0" sz="2400" spc="-15">
                <a:latin typeface="Franklin Gothic Medium"/>
                <a:cs typeface="Franklin Gothic Medium"/>
              </a:rPr>
              <a:t>o</a:t>
            </a:r>
            <a:r>
              <a:rPr dirty="0" sz="2400" spc="-10">
                <a:latin typeface="Franklin Gothic Medium"/>
                <a:cs typeface="Franklin Gothic Medium"/>
              </a:rPr>
              <a:t> </a:t>
            </a:r>
            <a:r>
              <a:rPr dirty="0" sz="2400" spc="5">
                <a:latin typeface="Franklin Gothic Medium"/>
                <a:cs typeface="Franklin Gothic Medium"/>
              </a:rPr>
              <a:t>e</a:t>
            </a:r>
            <a:r>
              <a:rPr dirty="0" sz="2400" spc="10">
                <a:latin typeface="Franklin Gothic Medium"/>
                <a:cs typeface="Franklin Gothic Medium"/>
              </a:rPr>
              <a:t>s</a:t>
            </a:r>
            <a:r>
              <a:rPr dirty="0" sz="2400" spc="10">
                <a:latin typeface="Franklin Gothic Medium"/>
                <a:cs typeface="Franklin Gothic Medium"/>
              </a:rPr>
              <a:t>p</a:t>
            </a:r>
            <a:r>
              <a:rPr dirty="0" sz="2400">
                <a:latin typeface="Franklin Gothic Medium"/>
                <a:cs typeface="Franklin Gothic Medium"/>
              </a:rPr>
              <a:t>rime</a:t>
            </a:r>
            <a:r>
              <a:rPr dirty="0" sz="2400" spc="5">
                <a:latin typeface="Franklin Gothic Medium"/>
                <a:cs typeface="Franklin Gothic Medium"/>
              </a:rPr>
              <a:t>r</a:t>
            </a:r>
            <a:r>
              <a:rPr dirty="0" sz="2400">
                <a:latin typeface="Franklin Gothic Medium"/>
                <a:cs typeface="Franklin Gothic Medium"/>
              </a:rPr>
              <a:t>e</a:t>
            </a:r>
            <a:r>
              <a:rPr dirty="0" sz="2400" spc="-40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l</a:t>
            </a:r>
            <a:r>
              <a:rPr dirty="0" sz="2400" spc="10">
                <a:latin typeface="Franklin Gothic Medium"/>
                <a:cs typeface="Franklin Gothic Medium"/>
              </a:rPr>
              <a:t>'</a:t>
            </a:r>
            <a:r>
              <a:rPr dirty="0" sz="2400" spc="5">
                <a:latin typeface="Franklin Gothic Medium"/>
                <a:cs typeface="Franklin Gothic Medium"/>
              </a:rPr>
              <a:t>a</a:t>
            </a:r>
            <a:r>
              <a:rPr dirty="0" sz="2400">
                <a:latin typeface="Franklin Gothic Medium"/>
                <a:cs typeface="Franklin Gothic Medium"/>
              </a:rPr>
              <a:t>rea: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2300">
              <a:latin typeface="Times New Roman"/>
              <a:cs typeface="Times New Roman"/>
            </a:endParaRPr>
          </a:p>
          <a:p>
            <a:pPr marL="12700">
              <a:lnSpc>
                <a:spcPts val="2825"/>
              </a:lnSpc>
              <a:tabLst>
                <a:tab pos="492125" algn="l"/>
              </a:tabLst>
            </a:pPr>
            <a:r>
              <a:rPr dirty="0" sz="2400">
                <a:latin typeface="Franklin Gothic Book"/>
                <a:cs typeface="Franklin Gothic Book"/>
              </a:rPr>
              <a:t>a)	</a:t>
            </a:r>
            <a:r>
              <a:rPr dirty="0" sz="2400" spc="-5">
                <a:latin typeface="Franklin Gothic Book"/>
                <a:cs typeface="Franklin Gothic Book"/>
              </a:rPr>
              <a:t>602,</a:t>
            </a:r>
            <a:r>
              <a:rPr dirty="0" sz="2400" spc="-10">
                <a:latin typeface="Franklin Gothic Book"/>
                <a:cs typeface="Franklin Gothic Book"/>
              </a:rPr>
              <a:t>6</a:t>
            </a:r>
            <a:r>
              <a:rPr dirty="0" sz="2400">
                <a:latin typeface="Franklin Gothic Book"/>
                <a:cs typeface="Franklin Gothic Book"/>
              </a:rPr>
              <a:t>4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endParaRPr baseline="24305" sz="2400">
              <a:latin typeface="Franklin Gothic Book"/>
              <a:cs typeface="Franklin Gothic Book"/>
            </a:endParaRPr>
          </a:p>
          <a:p>
            <a:pPr marL="12700">
              <a:lnSpc>
                <a:spcPts val="2770"/>
              </a:lnSpc>
              <a:tabLst>
                <a:tab pos="469265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b</a:t>
            </a:r>
            <a:r>
              <a:rPr dirty="0" sz="2400">
                <a:latin typeface="Franklin Gothic Book"/>
                <a:cs typeface="Franklin Gothic Book"/>
              </a:rPr>
              <a:t>)	</a:t>
            </a:r>
            <a:r>
              <a:rPr dirty="0" sz="2400" spc="-5">
                <a:latin typeface="Franklin Gothic Book"/>
                <a:cs typeface="Franklin Gothic Book"/>
              </a:rPr>
              <a:t>60</a:t>
            </a:r>
            <a:r>
              <a:rPr dirty="0" sz="2400" spc="-10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,6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endParaRPr baseline="24305"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780"/>
              </a:lnSpc>
              <a:buFont typeface="Franklin Gothic Book"/>
              <a:buAutoNum type="alphaLcParenR" startAt="3"/>
              <a:tabLst>
                <a:tab pos="4699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6</a:t>
            </a:r>
            <a:r>
              <a:rPr dirty="0" sz="2400" spc="-10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2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cm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endParaRPr baseline="24305"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780"/>
              </a:lnSpc>
              <a:buFont typeface="Franklin Gothic Book"/>
              <a:buAutoNum type="alphaLcParenR" startAt="3"/>
              <a:tabLst>
                <a:tab pos="4699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60</a:t>
            </a:r>
            <a:r>
              <a:rPr dirty="0" sz="2400">
                <a:latin typeface="Franklin Gothic Book"/>
                <a:cs typeface="Franklin Gothic Book"/>
              </a:rPr>
              <a:t>3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endParaRPr baseline="24305"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825"/>
              </a:lnSpc>
              <a:buFont typeface="Franklin Gothic Book"/>
              <a:buAutoNum type="alphaLcParenR" startAt="3"/>
              <a:tabLst>
                <a:tab pos="4699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60</a:t>
            </a:r>
            <a:r>
              <a:rPr dirty="0" sz="2400">
                <a:latin typeface="Franklin Gothic Book"/>
                <a:cs typeface="Franklin Gothic Book"/>
              </a:rPr>
              <a:t>3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endParaRPr baseline="24305"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508872" y="6595425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20</a:t>
            </a:r>
            <a:endParaRPr sz="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89865"/>
            <a:ext cx="7935595" cy="37934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QUE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S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ITI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PROPOST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3/3: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marL="469900" marR="5080" indent="-457200">
              <a:lnSpc>
                <a:spcPct val="76200"/>
              </a:lnSpc>
              <a:tabLst>
                <a:tab pos="433705" algn="l"/>
              </a:tabLst>
            </a:pPr>
            <a:r>
              <a:rPr dirty="0" sz="2400" spc="5">
                <a:latin typeface="Franklin Gothic Medium"/>
                <a:cs typeface="Franklin Gothic Medium"/>
              </a:rPr>
              <a:t>3</a:t>
            </a:r>
            <a:r>
              <a:rPr dirty="0" sz="2400">
                <a:latin typeface="Franklin Gothic Medium"/>
                <a:cs typeface="Franklin Gothic Medium"/>
              </a:rPr>
              <a:t>)	</a:t>
            </a:r>
            <a:r>
              <a:rPr dirty="0" sz="2400" spc="-10">
                <a:latin typeface="Franklin Gothic Medium"/>
                <a:cs typeface="Franklin Gothic Medium"/>
              </a:rPr>
              <a:t>Q</a:t>
            </a:r>
            <a:r>
              <a:rPr dirty="0" sz="2400" spc="-5">
                <a:latin typeface="Franklin Gothic Medium"/>
                <a:cs typeface="Franklin Gothic Medium"/>
              </a:rPr>
              <a:t>u</a:t>
            </a:r>
            <a:r>
              <a:rPr dirty="0" sz="2400" spc="-10">
                <a:latin typeface="Franklin Gothic Medium"/>
                <a:cs typeface="Franklin Gothic Medium"/>
              </a:rPr>
              <a:t>a</a:t>
            </a:r>
            <a:r>
              <a:rPr dirty="0" sz="2400" spc="-10">
                <a:latin typeface="Franklin Gothic Medium"/>
                <a:cs typeface="Franklin Gothic Medium"/>
              </a:rPr>
              <a:t>li</a:t>
            </a:r>
            <a:r>
              <a:rPr dirty="0" sz="2400" spc="-40">
                <a:latin typeface="Franklin Gothic Medium"/>
                <a:cs typeface="Franklin Gothic Medium"/>
              </a:rPr>
              <a:t> </a:t>
            </a:r>
            <a:r>
              <a:rPr dirty="0" sz="2400" spc="10">
                <a:latin typeface="Franklin Gothic Medium"/>
                <a:cs typeface="Franklin Gothic Medium"/>
              </a:rPr>
              <a:t>s</a:t>
            </a:r>
            <a:r>
              <a:rPr dirty="0" sz="2400" spc="-5">
                <a:latin typeface="Franklin Gothic Medium"/>
                <a:cs typeface="Franklin Gothic Medium"/>
              </a:rPr>
              <a:t>o</a:t>
            </a:r>
            <a:r>
              <a:rPr dirty="0" sz="2400" spc="-10">
                <a:latin typeface="Franklin Gothic Medium"/>
                <a:cs typeface="Franklin Gothic Medium"/>
              </a:rPr>
              <a:t>n</a:t>
            </a:r>
            <a:r>
              <a:rPr dirty="0" sz="2400" spc="-15">
                <a:latin typeface="Franklin Gothic Medium"/>
                <a:cs typeface="Franklin Gothic Medium"/>
              </a:rPr>
              <a:t>o</a:t>
            </a:r>
            <a:r>
              <a:rPr dirty="0" sz="2400" spc="-35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l</a:t>
            </a:r>
            <a:r>
              <a:rPr dirty="0" sz="2400">
                <a:latin typeface="Franklin Gothic Medium"/>
                <a:cs typeface="Franklin Gothic Medium"/>
              </a:rPr>
              <a:t>e</a:t>
            </a:r>
            <a:r>
              <a:rPr dirty="0" sz="2400" spc="-15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d</a:t>
            </a:r>
            <a:r>
              <a:rPr dirty="0" sz="2400">
                <a:latin typeface="Franklin Gothic Medium"/>
                <a:cs typeface="Franklin Gothic Medium"/>
              </a:rPr>
              <a:t>i</a:t>
            </a:r>
            <a:r>
              <a:rPr dirty="0" sz="2400" spc="5">
                <a:latin typeface="Franklin Gothic Medium"/>
                <a:cs typeface="Franklin Gothic Medium"/>
              </a:rPr>
              <a:t>m</a:t>
            </a:r>
            <a:r>
              <a:rPr dirty="0" sz="2400" spc="10">
                <a:latin typeface="Franklin Gothic Medium"/>
                <a:cs typeface="Franklin Gothic Medium"/>
              </a:rPr>
              <a:t>e</a:t>
            </a:r>
            <a:r>
              <a:rPr dirty="0" sz="2400" spc="-15">
                <a:latin typeface="Franklin Gothic Medium"/>
                <a:cs typeface="Franklin Gothic Medium"/>
              </a:rPr>
              <a:t>nsioni</a:t>
            </a:r>
            <a:r>
              <a:rPr dirty="0" sz="2400" spc="-50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d</a:t>
            </a:r>
            <a:r>
              <a:rPr dirty="0" sz="2400" spc="10">
                <a:latin typeface="Franklin Gothic Medium"/>
                <a:cs typeface="Franklin Gothic Medium"/>
              </a:rPr>
              <a:t>e</a:t>
            </a:r>
            <a:r>
              <a:rPr dirty="0" sz="2400">
                <a:latin typeface="Franklin Gothic Medium"/>
                <a:cs typeface="Franklin Gothic Medium"/>
              </a:rPr>
              <a:t>l</a:t>
            </a:r>
            <a:r>
              <a:rPr dirty="0" sz="2400">
                <a:latin typeface="Franklin Gothic Medium"/>
                <a:cs typeface="Franklin Gothic Medium"/>
              </a:rPr>
              <a:t>l</a:t>
            </a:r>
            <a:r>
              <a:rPr dirty="0" sz="2400" spc="-15">
                <a:latin typeface="Franklin Gothic Medium"/>
                <a:cs typeface="Franklin Gothic Medium"/>
              </a:rPr>
              <a:t>a</a:t>
            </a:r>
            <a:r>
              <a:rPr dirty="0" sz="2400" spc="-40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q</a:t>
            </a:r>
            <a:r>
              <a:rPr dirty="0" sz="2400" spc="-5">
                <a:latin typeface="Franklin Gothic Medium"/>
                <a:cs typeface="Franklin Gothic Medium"/>
              </a:rPr>
              <a:t>u</a:t>
            </a:r>
            <a:r>
              <a:rPr dirty="0" sz="2400" spc="-10">
                <a:latin typeface="Franklin Gothic Medium"/>
                <a:cs typeface="Franklin Gothic Medium"/>
              </a:rPr>
              <a:t>a</a:t>
            </a:r>
            <a:r>
              <a:rPr dirty="0" sz="2400" spc="-10">
                <a:latin typeface="Franklin Gothic Medium"/>
                <a:cs typeface="Franklin Gothic Medium"/>
              </a:rPr>
              <a:t>n</a:t>
            </a:r>
            <a:r>
              <a:rPr dirty="0" sz="2400">
                <a:latin typeface="Franklin Gothic Medium"/>
                <a:cs typeface="Franklin Gothic Medium"/>
              </a:rPr>
              <a:t>t</a:t>
            </a:r>
            <a:r>
              <a:rPr dirty="0" sz="2400" spc="-10">
                <a:latin typeface="Franklin Gothic Medium"/>
                <a:cs typeface="Franklin Gothic Medium"/>
              </a:rPr>
              <a:t>ità</a:t>
            </a:r>
            <a:r>
              <a:rPr dirty="0" sz="2400" spc="-35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d</a:t>
            </a:r>
            <a:r>
              <a:rPr dirty="0" sz="2400" spc="-10">
                <a:latin typeface="Franklin Gothic Medium"/>
                <a:cs typeface="Franklin Gothic Medium"/>
              </a:rPr>
              <a:t>i</a:t>
            </a:r>
            <a:r>
              <a:rPr dirty="0" sz="2400" spc="-15">
                <a:latin typeface="Franklin Gothic Medium"/>
                <a:cs typeface="Franklin Gothic Medium"/>
              </a:rPr>
              <a:t> </a:t>
            </a:r>
            <a:r>
              <a:rPr dirty="0" sz="2400" spc="5">
                <a:latin typeface="Franklin Gothic Medium"/>
                <a:cs typeface="Franklin Gothic Medium"/>
              </a:rPr>
              <a:t>m</a:t>
            </a:r>
            <a:r>
              <a:rPr dirty="0" sz="2400" spc="-5">
                <a:latin typeface="Franklin Gothic Medium"/>
                <a:cs typeface="Franklin Gothic Medium"/>
              </a:rPr>
              <a:t>o</a:t>
            </a:r>
            <a:r>
              <a:rPr dirty="0" sz="2400">
                <a:latin typeface="Franklin Gothic Medium"/>
                <a:cs typeface="Franklin Gothic Medium"/>
              </a:rPr>
              <a:t>t</a:t>
            </a:r>
            <a:r>
              <a:rPr dirty="0" sz="2400" spc="-5">
                <a:latin typeface="Franklin Gothic Medium"/>
                <a:cs typeface="Franklin Gothic Medium"/>
              </a:rPr>
              <a:t>o</a:t>
            </a:r>
            <a:r>
              <a:rPr dirty="0" sz="2400" spc="-10">
                <a:latin typeface="Franklin Gothic Medium"/>
                <a:cs typeface="Franklin Gothic Medium"/>
              </a:rPr>
              <a:t>,</a:t>
            </a:r>
            <a:r>
              <a:rPr dirty="0" sz="2400" spc="-40">
                <a:latin typeface="Franklin Gothic Medium"/>
                <a:cs typeface="Franklin Gothic Medium"/>
              </a:rPr>
              <a:t> </a:t>
            </a:r>
            <a:r>
              <a:rPr dirty="0" sz="2400" spc="10">
                <a:latin typeface="Franklin Gothic Medium"/>
                <a:cs typeface="Franklin Gothic Medium"/>
              </a:rPr>
              <a:t>e</a:t>
            </a:r>
            <a:r>
              <a:rPr dirty="0" sz="2400" spc="10">
                <a:latin typeface="Franklin Gothic Medium"/>
                <a:cs typeface="Franklin Gothic Medium"/>
              </a:rPr>
              <a:t>s</a:t>
            </a:r>
            <a:r>
              <a:rPr dirty="0" sz="2400" spc="-5">
                <a:latin typeface="Franklin Gothic Medium"/>
                <a:cs typeface="Franklin Gothic Medium"/>
              </a:rPr>
              <a:t>p</a:t>
            </a:r>
            <a:r>
              <a:rPr dirty="0" sz="2400" spc="-5">
                <a:latin typeface="Franklin Gothic Medium"/>
                <a:cs typeface="Franklin Gothic Medium"/>
              </a:rPr>
              <a:t>r</a:t>
            </a:r>
            <a:r>
              <a:rPr dirty="0" sz="2400" spc="-5">
                <a:latin typeface="Franklin Gothic Medium"/>
                <a:cs typeface="Franklin Gothic Medium"/>
              </a:rPr>
              <a:t>essa</a:t>
            </a:r>
            <a:r>
              <a:rPr dirty="0" sz="2400" spc="-5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d</a:t>
            </a:r>
            <a:r>
              <a:rPr dirty="0" sz="2400" spc="-10">
                <a:latin typeface="Franklin Gothic Medium"/>
                <a:cs typeface="Franklin Gothic Medium"/>
              </a:rPr>
              <a:t>a</a:t>
            </a:r>
            <a:r>
              <a:rPr dirty="0" sz="2400">
                <a:latin typeface="Franklin Gothic Medium"/>
                <a:cs typeface="Franklin Gothic Medium"/>
              </a:rPr>
              <a:t>l</a:t>
            </a:r>
            <a:r>
              <a:rPr dirty="0" sz="2400">
                <a:latin typeface="Franklin Gothic Medium"/>
                <a:cs typeface="Franklin Gothic Medium"/>
              </a:rPr>
              <a:t>l</a:t>
            </a:r>
            <a:r>
              <a:rPr dirty="0" sz="2400" spc="-15">
                <a:latin typeface="Franklin Gothic Medium"/>
                <a:cs typeface="Franklin Gothic Medium"/>
              </a:rPr>
              <a:t>a</a:t>
            </a:r>
            <a:r>
              <a:rPr dirty="0" sz="2400" spc="-40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p</a:t>
            </a:r>
            <a:r>
              <a:rPr dirty="0" sz="2400" spc="5">
                <a:latin typeface="Franklin Gothic Medium"/>
                <a:cs typeface="Franklin Gothic Medium"/>
              </a:rPr>
              <a:t>=</a:t>
            </a:r>
            <a:r>
              <a:rPr dirty="0" sz="2400" spc="5">
                <a:latin typeface="Franklin Gothic Medium"/>
                <a:cs typeface="Franklin Gothic Medium"/>
              </a:rPr>
              <a:t>m</a:t>
            </a:r>
            <a:r>
              <a:rPr dirty="0" sz="2400" spc="5">
                <a:latin typeface="Franklin Gothic Medium"/>
                <a:cs typeface="Franklin Gothic Medium"/>
              </a:rPr>
              <a:t>*</a:t>
            </a:r>
            <a:r>
              <a:rPr dirty="0" sz="2400" spc="-5">
                <a:latin typeface="Franklin Gothic Medium"/>
                <a:cs typeface="Franklin Gothic Medium"/>
              </a:rPr>
              <a:t>v?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150">
              <a:latin typeface="Times New Roman"/>
              <a:cs typeface="Times New Roman"/>
            </a:endParaRPr>
          </a:p>
          <a:p>
            <a:pPr marL="12700">
              <a:lnSpc>
                <a:spcPts val="2830"/>
              </a:lnSpc>
              <a:tabLst>
                <a:tab pos="469265" algn="l"/>
              </a:tabLst>
            </a:pPr>
            <a:r>
              <a:rPr dirty="0" sz="2400">
                <a:latin typeface="Franklin Gothic Book"/>
                <a:cs typeface="Franklin Gothic Book"/>
              </a:rPr>
              <a:t>a)	</a:t>
            </a:r>
            <a:r>
              <a:rPr dirty="0" sz="2400" spc="-5">
                <a:latin typeface="Franklin Gothic Book"/>
                <a:cs typeface="Franklin Gothic Book"/>
              </a:rPr>
              <a:t>[</a:t>
            </a:r>
            <a:r>
              <a:rPr dirty="0" sz="2400">
                <a:latin typeface="Franklin Gothic Book"/>
                <a:cs typeface="Franklin Gothic Book"/>
              </a:rPr>
              <a:t>m</a:t>
            </a:r>
            <a:r>
              <a:rPr dirty="0" sz="2400" spc="-5">
                <a:latin typeface="Franklin Gothic Book"/>
                <a:cs typeface="Franklin Gothic Book"/>
              </a:rPr>
              <a:t>·l·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baseline="24305" sz="2400" spc="-15">
                <a:latin typeface="Franklin Gothic Book"/>
                <a:cs typeface="Franklin Gothic Book"/>
              </a:rPr>
              <a:t>-</a:t>
            </a:r>
            <a:r>
              <a:rPr dirty="0" baseline="24305" sz="2400" spc="-1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]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ts val="2780"/>
              </a:lnSpc>
              <a:tabLst>
                <a:tab pos="469265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b</a:t>
            </a:r>
            <a:r>
              <a:rPr dirty="0" sz="2400">
                <a:latin typeface="Franklin Gothic Book"/>
                <a:cs typeface="Franklin Gothic Book"/>
              </a:rPr>
              <a:t>)	[m</a:t>
            </a:r>
            <a:r>
              <a:rPr dirty="0" baseline="24305" sz="2400" spc="-15">
                <a:latin typeface="Franklin Gothic Book"/>
                <a:cs typeface="Franklin Gothic Book"/>
              </a:rPr>
              <a:t>-</a:t>
            </a:r>
            <a:r>
              <a:rPr dirty="0" baseline="24305" sz="2400" spc="-15">
                <a:latin typeface="Franklin Gothic Book"/>
                <a:cs typeface="Franklin Gothic Book"/>
              </a:rPr>
              <a:t>1</a:t>
            </a:r>
            <a:r>
              <a:rPr dirty="0" sz="2400" spc="-5">
                <a:latin typeface="Franklin Gothic Book"/>
                <a:cs typeface="Franklin Gothic Book"/>
              </a:rPr>
              <a:t>·l·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baseline="24305" sz="2400" spc="-15">
                <a:latin typeface="Franklin Gothic Book"/>
                <a:cs typeface="Franklin Gothic Book"/>
              </a:rPr>
              <a:t>-</a:t>
            </a:r>
            <a:r>
              <a:rPr dirty="0" baseline="24305" sz="2400" spc="-1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]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ts val="2775"/>
              </a:lnSpc>
              <a:tabLst>
                <a:tab pos="469265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)	</a:t>
            </a:r>
            <a:r>
              <a:rPr dirty="0" sz="2400" spc="-5">
                <a:latin typeface="Franklin Gothic Book"/>
                <a:cs typeface="Franklin Gothic Book"/>
              </a:rPr>
              <a:t>[m·</a:t>
            </a:r>
            <a:r>
              <a:rPr dirty="0" sz="2400" spc="5">
                <a:latin typeface="Franklin Gothic Book"/>
                <a:cs typeface="Franklin Gothic Book"/>
              </a:rPr>
              <a:t>l</a:t>
            </a:r>
            <a:r>
              <a:rPr dirty="0" baseline="24305" sz="2400" spc="-15">
                <a:latin typeface="Franklin Gothic Book"/>
                <a:cs typeface="Franklin Gothic Book"/>
              </a:rPr>
              <a:t>-</a:t>
            </a:r>
            <a:r>
              <a:rPr dirty="0" baseline="24305" sz="2400" spc="-15">
                <a:latin typeface="Franklin Gothic Book"/>
                <a:cs typeface="Franklin Gothic Book"/>
              </a:rPr>
              <a:t>1</a:t>
            </a:r>
            <a:r>
              <a:rPr dirty="0" sz="2400" spc="-5">
                <a:latin typeface="Franklin Gothic Book"/>
                <a:cs typeface="Franklin Gothic Book"/>
              </a:rPr>
              <a:t>·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baseline="24305" sz="2400" spc="-15">
                <a:latin typeface="Franklin Gothic Book"/>
                <a:cs typeface="Franklin Gothic Book"/>
              </a:rPr>
              <a:t>-</a:t>
            </a:r>
            <a:r>
              <a:rPr dirty="0" baseline="24305" sz="2400" spc="-1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]</a:t>
            </a:r>
            <a:endParaRPr sz="2400">
              <a:latin typeface="Franklin Gothic Book"/>
              <a:cs typeface="Franklin Gothic Book"/>
            </a:endParaRPr>
          </a:p>
          <a:p>
            <a:pPr marL="12700" marR="6509384">
              <a:lnSpc>
                <a:spcPts val="2780"/>
              </a:lnSpc>
              <a:spcBef>
                <a:spcPts val="120"/>
              </a:spcBef>
              <a:tabLst>
                <a:tab pos="469265" algn="l"/>
              </a:tabLst>
            </a:pPr>
            <a:r>
              <a:rPr dirty="0" sz="2400">
                <a:latin typeface="Franklin Gothic Book"/>
                <a:cs typeface="Franklin Gothic Book"/>
              </a:rPr>
              <a:t>d)	</a:t>
            </a:r>
            <a:r>
              <a:rPr dirty="0" sz="2400" spc="-5">
                <a:latin typeface="Franklin Gothic Book"/>
                <a:cs typeface="Franklin Gothic Book"/>
              </a:rPr>
              <a:t>[</a:t>
            </a:r>
            <a:r>
              <a:rPr dirty="0" sz="2400">
                <a:latin typeface="Franklin Gothic Book"/>
                <a:cs typeface="Franklin Gothic Book"/>
              </a:rPr>
              <a:t>m</a:t>
            </a:r>
            <a:r>
              <a:rPr dirty="0" sz="2400" spc="-5">
                <a:latin typeface="Franklin Gothic Book"/>
                <a:cs typeface="Franklin Gothic Book"/>
              </a:rPr>
              <a:t>·l</a:t>
            </a:r>
            <a:r>
              <a:rPr dirty="0" baseline="24305" sz="2400" spc="-22">
                <a:latin typeface="Franklin Gothic Book"/>
                <a:cs typeface="Franklin Gothic Book"/>
              </a:rPr>
              <a:t>1</a:t>
            </a:r>
            <a:r>
              <a:rPr dirty="0" sz="2400" spc="-5">
                <a:latin typeface="Franklin Gothic Book"/>
                <a:cs typeface="Franklin Gothic Book"/>
              </a:rPr>
              <a:t>·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baseline="24305" sz="2400" spc="-15">
                <a:latin typeface="Franklin Gothic Book"/>
                <a:cs typeface="Franklin Gothic Book"/>
              </a:rPr>
              <a:t>-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]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)</a:t>
            </a:r>
            <a:r>
              <a:rPr dirty="0" sz="2400">
                <a:latin typeface="Franklin Gothic Book"/>
                <a:cs typeface="Franklin Gothic Book"/>
              </a:rPr>
              <a:t>	[m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sz="2400" spc="-5">
                <a:latin typeface="Franklin Gothic Book"/>
                <a:cs typeface="Franklin Gothic Book"/>
              </a:rPr>
              <a:t>·l·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]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89865"/>
            <a:ext cx="8028940" cy="4170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Ese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cizio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proposto: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marL="355600" marR="5080" indent="-266700">
              <a:lnSpc>
                <a:spcPct val="76200"/>
              </a:lnSpc>
              <a:tabLst>
                <a:tab pos="594360" algn="l"/>
                <a:tab pos="1000125" algn="l"/>
                <a:tab pos="1814195" algn="l"/>
                <a:tab pos="3851910" algn="l"/>
                <a:tab pos="4734560" algn="l"/>
                <a:tab pos="6034405" algn="l"/>
                <a:tab pos="683514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-15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for</a:t>
            </a:r>
            <a:r>
              <a:rPr dirty="0" sz="2400" spc="-25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gr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vi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az</a:t>
            </a:r>
            <a:r>
              <a:rPr dirty="0" sz="2400" spc="-2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onale,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vedrem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prossime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le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s</a:t>
            </a:r>
            <a:r>
              <a:rPr dirty="0" sz="2400" spc="1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 spc="-3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sa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da</a:t>
            </a:r>
            <a:r>
              <a:rPr dirty="0" sz="2400" spc="-5">
                <a:latin typeface="Franklin Gothic Book"/>
                <a:cs typeface="Franklin Gothic Book"/>
              </a:rPr>
              <a:t>ll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for</a:t>
            </a:r>
            <a:r>
              <a:rPr dirty="0" sz="2400" spc="-15">
                <a:latin typeface="Franklin Gothic Book"/>
                <a:cs typeface="Franklin Gothic Book"/>
              </a:rPr>
              <a:t>mul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 marL="12700" marR="2086610" indent="2743200">
              <a:lnSpc>
                <a:spcPct val="172500"/>
              </a:lnSpc>
              <a:spcBef>
                <a:spcPts val="1175"/>
              </a:spcBef>
            </a:pPr>
            <a:r>
              <a:rPr dirty="0" baseline="13888" sz="3600">
                <a:latin typeface="Franklin Gothic Book"/>
                <a:cs typeface="Franklin Gothic Book"/>
              </a:rPr>
              <a:t>F</a:t>
            </a:r>
            <a:r>
              <a:rPr dirty="0" sz="1600" spc="-5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ta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e</a:t>
            </a:r>
            <a:r>
              <a:rPr dirty="0" baseline="13888" sz="3600" spc="7">
                <a:latin typeface="Franklin Gothic Book"/>
                <a:cs typeface="Franklin Gothic Book"/>
              </a:rPr>
              <a:t>=</a:t>
            </a:r>
            <a:r>
              <a:rPr dirty="0" baseline="13888" sz="3600">
                <a:latin typeface="Franklin Gothic Book"/>
                <a:cs typeface="Franklin Gothic Book"/>
              </a:rPr>
              <a:t>G</a:t>
            </a:r>
            <a:r>
              <a:rPr dirty="0" baseline="13888" sz="3600" spc="-15">
                <a:latin typeface="Franklin Gothic Book"/>
                <a:cs typeface="Franklin Gothic Book"/>
              </a:rPr>
              <a:t>*</a:t>
            </a:r>
            <a:r>
              <a:rPr dirty="0" baseline="13888" sz="3600" spc="-30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1</a:t>
            </a:r>
            <a:r>
              <a:rPr dirty="0" baseline="13888" sz="3600" spc="-7">
                <a:latin typeface="Franklin Gothic Book"/>
                <a:cs typeface="Franklin Gothic Book"/>
              </a:rPr>
              <a:t>*</a:t>
            </a:r>
            <a:r>
              <a:rPr dirty="0" baseline="13888" sz="360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2</a:t>
            </a:r>
            <a:r>
              <a:rPr dirty="0" baseline="13888" sz="3600" spc="-22">
                <a:latin typeface="Franklin Gothic Book"/>
                <a:cs typeface="Franklin Gothic Book"/>
              </a:rPr>
              <a:t>/</a:t>
            </a:r>
            <a:r>
              <a:rPr dirty="0" baseline="13888" sz="3600" spc="-37">
                <a:latin typeface="Franklin Gothic Book"/>
                <a:cs typeface="Franklin Gothic Book"/>
              </a:rPr>
              <a:t>r</a:t>
            </a:r>
            <a:r>
              <a:rPr dirty="0" baseline="45138" sz="2400" spc="-15">
                <a:latin typeface="Franklin Gothic Book"/>
                <a:cs typeface="Franklin Gothic Book"/>
              </a:rPr>
              <a:t>2</a:t>
            </a:r>
            <a:r>
              <a:rPr dirty="0" baseline="45138" sz="2400" spc="-7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os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g</a:t>
            </a:r>
            <a:r>
              <a:rPr dirty="0" sz="2400" spc="-5">
                <a:latin typeface="Franklin Gothic Book"/>
                <a:cs typeface="Franklin Gothic Book"/>
              </a:rPr>
              <a:t>ra</a:t>
            </a:r>
            <a:r>
              <a:rPr dirty="0" sz="2400" spc="-5">
                <a:latin typeface="Franklin Gothic Book"/>
                <a:cs typeface="Franklin Gothic Book"/>
              </a:rPr>
              <a:t>vi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azione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10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er</a:t>
            </a:r>
            <a:r>
              <a:rPr dirty="0" sz="2400" spc="-3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2300">
              <a:latin typeface="Times New Roman"/>
              <a:cs typeface="Times New Roman"/>
            </a:endParaRPr>
          </a:p>
          <a:p>
            <a:pPr marL="2299970">
              <a:lnSpc>
                <a:spcPct val="100000"/>
              </a:lnSpc>
            </a:pPr>
            <a:r>
              <a:rPr dirty="0" sz="2400" spc="10">
                <a:latin typeface="Franklin Gothic Book"/>
                <a:cs typeface="Franklin Gothic Book"/>
              </a:rPr>
              <a:t>p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ri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6</a:t>
            </a:r>
            <a:r>
              <a:rPr dirty="0" sz="2400" spc="10">
                <a:latin typeface="Franklin Gothic Book"/>
                <a:cs typeface="Franklin Gothic Book"/>
              </a:rPr>
              <a:t>,</a:t>
            </a:r>
            <a:r>
              <a:rPr dirty="0" sz="2400" spc="5">
                <a:latin typeface="Franklin Gothic Book"/>
                <a:cs typeface="Franklin Gothic Book"/>
              </a:rPr>
              <a:t>67*10</a:t>
            </a:r>
            <a:r>
              <a:rPr dirty="0" baseline="24305" sz="2400">
                <a:latin typeface="Franklin Gothic Book"/>
                <a:cs typeface="Franklin Gothic Book"/>
              </a:rPr>
              <a:t>-</a:t>
            </a:r>
            <a:r>
              <a:rPr dirty="0" baseline="24305" sz="2400" spc="-15">
                <a:latin typeface="Franklin Gothic Book"/>
                <a:cs typeface="Franklin Gothic Book"/>
              </a:rPr>
              <a:t>11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4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m</a:t>
            </a:r>
            <a:r>
              <a:rPr dirty="0" baseline="24305" sz="2400">
                <a:latin typeface="Franklin Gothic Book"/>
                <a:cs typeface="Franklin Gothic Book"/>
              </a:rPr>
              <a:t>2</a:t>
            </a:r>
            <a:r>
              <a:rPr dirty="0" sz="2400" spc="10">
                <a:latin typeface="Franklin Gothic Book"/>
                <a:cs typeface="Franklin Gothic Book"/>
              </a:rPr>
              <a:t>/</a:t>
            </a:r>
            <a:r>
              <a:rPr dirty="0" sz="2400">
                <a:latin typeface="Franklin Gothic Book"/>
                <a:cs typeface="Franklin Gothic Book"/>
              </a:rPr>
              <a:t>k</a:t>
            </a:r>
            <a:r>
              <a:rPr dirty="0" sz="2400" spc="-5">
                <a:latin typeface="Franklin Gothic Book"/>
                <a:cs typeface="Franklin Gothic Book"/>
              </a:rPr>
              <a:t>g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endParaRPr baseline="24305"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2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spc="-10">
                <a:latin typeface="Franklin Gothic Book"/>
                <a:cs typeface="Franklin Gothic Book"/>
              </a:rPr>
              <a:t>Ve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ifi</a:t>
            </a:r>
            <a:r>
              <a:rPr dirty="0" sz="2400" spc="1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are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d</a:t>
            </a:r>
            <a:r>
              <a:rPr dirty="0" sz="2400" spc="10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sionalmente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for</a:t>
            </a:r>
            <a:r>
              <a:rPr dirty="0" sz="2400" spc="-15">
                <a:latin typeface="Franklin Gothic Book"/>
                <a:cs typeface="Franklin Gothic Book"/>
              </a:rPr>
              <a:t>mula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so</a:t>
            </a:r>
            <a:r>
              <a:rPr dirty="0" sz="2400" spc="1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ra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d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10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at</a:t>
            </a:r>
            <a:r>
              <a:rPr dirty="0" sz="2400" spc="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Soluzione: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27100" y="1708397"/>
            <a:ext cx="8028940" cy="30784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marR="5080" indent="-342900">
              <a:lnSpc>
                <a:spcPct val="86500"/>
              </a:lnSpc>
            </a:pP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rificare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corr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tte</a:t>
            </a:r>
            <a:r>
              <a:rPr dirty="0" sz="2400" spc="-30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dim</a:t>
            </a:r>
            <a:r>
              <a:rPr dirty="0" sz="2400" spc="-4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nsionale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formula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 dob</a:t>
            </a:r>
            <a:r>
              <a:rPr dirty="0" sz="2400" spc="-25">
                <a:latin typeface="Franklin Gothic Book"/>
                <a:cs typeface="Franklin Gothic Book"/>
              </a:rPr>
              <a:t>b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ricorrere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metodo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dell’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nali</a:t>
            </a:r>
            <a:r>
              <a:rPr dirty="0" sz="2400" spc="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sionale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pri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5">
                <a:latin typeface="Franklin Gothic Book"/>
                <a:cs typeface="Franklin Gothic Book"/>
              </a:rPr>
              <a:t>var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termini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grandezz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ba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2300">
              <a:latin typeface="Times New Roman"/>
              <a:cs typeface="Times New Roman"/>
            </a:endParaRPr>
          </a:p>
          <a:p>
            <a:pPr marL="165100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[m·l</a:t>
            </a:r>
            <a:r>
              <a:rPr dirty="0" sz="2400" spc="5">
                <a:latin typeface="Franklin Gothic Book"/>
                <a:cs typeface="Franklin Gothic Book"/>
              </a:rPr>
              <a:t>·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baseline="24305" sz="2400" spc="-15">
                <a:latin typeface="Franklin Gothic Book"/>
                <a:cs typeface="Franklin Gothic Book"/>
              </a:rPr>
              <a:t>-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baseline="24305" sz="2400" spc="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·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baseline="24305" sz="2400" spc="-22">
                <a:latin typeface="Franklin Gothic Book"/>
                <a:cs typeface="Franklin Gothic Book"/>
              </a:rPr>
              <a:t>2</a:t>
            </a:r>
            <a:r>
              <a:rPr dirty="0" sz="2400" spc="-5">
                <a:latin typeface="Franklin Gothic Book"/>
                <a:cs typeface="Franklin Gothic Book"/>
              </a:rPr>
              <a:t>·</a:t>
            </a:r>
            <a:r>
              <a:rPr dirty="0" sz="2400">
                <a:latin typeface="Franklin Gothic Book"/>
                <a:cs typeface="Franklin Gothic Book"/>
              </a:rPr>
              <a:t> m</a:t>
            </a:r>
            <a:r>
              <a:rPr dirty="0" baseline="24305" sz="2400" spc="-22">
                <a:latin typeface="Franklin Gothic Book"/>
                <a:cs typeface="Franklin Gothic Book"/>
              </a:rPr>
              <a:t>-2</a:t>
            </a:r>
            <a:r>
              <a:rPr dirty="0" sz="2400" spc="-5">
                <a:latin typeface="Franklin Gothic Book"/>
                <a:cs typeface="Franklin Gothic Book"/>
              </a:rPr>
              <a:t>·</a:t>
            </a:r>
            <a:r>
              <a:rPr dirty="0" sz="2400">
                <a:latin typeface="Franklin Gothic Book"/>
                <a:cs typeface="Franklin Gothic Book"/>
              </a:rPr>
              <a:t> m</a:t>
            </a:r>
            <a:r>
              <a:rPr dirty="0" baseline="24305" sz="2400" spc="-22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·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baseline="24305" sz="2400" spc="-15">
                <a:latin typeface="Franklin Gothic Book"/>
                <a:cs typeface="Franklin Gothic Book"/>
              </a:rPr>
              <a:t>-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]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semplificando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 termini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simili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otteniamo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2300">
              <a:latin typeface="Times New Roman"/>
              <a:cs typeface="Times New Roman"/>
            </a:endParaRPr>
          </a:p>
          <a:p>
            <a:pPr marL="1308100">
              <a:lnSpc>
                <a:spcPct val="100000"/>
              </a:lnSpc>
            </a:pP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sioni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: </a:t>
            </a:r>
            <a:r>
              <a:rPr dirty="0" sz="2400" spc="-5">
                <a:latin typeface="Franklin Gothic Book"/>
                <a:cs typeface="Franklin Gothic Book"/>
              </a:rPr>
              <a:t>[</a:t>
            </a:r>
            <a:r>
              <a:rPr dirty="0" sz="2400">
                <a:latin typeface="Franklin Gothic Book"/>
                <a:cs typeface="Franklin Gothic Book"/>
              </a:rPr>
              <a:t>m</a:t>
            </a:r>
            <a:r>
              <a:rPr dirty="0" sz="2400" spc="-5">
                <a:latin typeface="Franklin Gothic Book"/>
                <a:cs typeface="Franklin Gothic Book"/>
              </a:rPr>
              <a:t>·l·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baseline="24305" sz="2400" spc="-15">
                <a:latin typeface="Franklin Gothic Book"/>
                <a:cs typeface="Franklin Gothic Book"/>
              </a:rPr>
              <a:t>-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]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2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Com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c’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ra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da aspet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arsi</a:t>
            </a:r>
            <a:r>
              <a:rPr dirty="0" sz="2400" spc="-5">
                <a:latin typeface="Franklin Gothic Book"/>
                <a:cs typeface="Franklin Gothic Book"/>
              </a:rPr>
              <a:t> l</a:t>
            </a:r>
            <a:r>
              <a:rPr dirty="0" sz="2400">
                <a:latin typeface="Franklin Gothic Book"/>
                <a:cs typeface="Franklin Gothic Book"/>
              </a:rPr>
              <a:t>a form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la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ovviame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corr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a.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324351"/>
            <a:ext cx="8031480" cy="51542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cer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ez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cif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endParaRPr sz="2400">
              <a:latin typeface="Franklin Gothic Medium"/>
              <a:cs typeface="Franklin Gothic Medium"/>
            </a:endParaRPr>
          </a:p>
          <a:p>
            <a:pPr marL="37465">
              <a:lnSpc>
                <a:spcPct val="100000"/>
              </a:lnSpc>
            </a:pP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signific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ive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1/5</a:t>
            </a:r>
            <a:endParaRPr sz="2400">
              <a:latin typeface="Franklin Gothic Medium"/>
              <a:cs typeface="Franklin Gothic Medium"/>
            </a:endParaRPr>
          </a:p>
          <a:p>
            <a:pPr algn="just" marL="355600" marR="8890" indent="-342900">
              <a:lnSpc>
                <a:spcPct val="76300"/>
              </a:lnSpc>
              <a:spcBef>
                <a:spcPts val="850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D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finiamo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spc="5" i="1">
                <a:latin typeface="Franklin Gothic Book"/>
                <a:cs typeface="Franklin Gothic Book"/>
              </a:rPr>
              <a:t>n</a:t>
            </a:r>
            <a:r>
              <a:rPr dirty="0" sz="2400" spc="-20" i="1">
                <a:latin typeface="Franklin Gothic Book"/>
                <a:cs typeface="Franklin Gothic Book"/>
              </a:rPr>
              <a:t>cer</a:t>
            </a:r>
            <a:r>
              <a:rPr dirty="0" sz="2400" spc="-25" i="1">
                <a:latin typeface="Franklin Gothic Book"/>
                <a:cs typeface="Franklin Gothic Book"/>
              </a:rPr>
              <a:t>t</a:t>
            </a:r>
            <a:r>
              <a:rPr dirty="0" sz="2400" i="1">
                <a:latin typeface="Franklin Gothic Book"/>
                <a:cs typeface="Franklin Gothic Book"/>
              </a:rPr>
              <a:t>ez</a:t>
            </a:r>
            <a:r>
              <a:rPr dirty="0" sz="2400" spc="10" i="1">
                <a:latin typeface="Franklin Gothic Book"/>
                <a:cs typeface="Franklin Gothic Book"/>
              </a:rPr>
              <a:t>z</a:t>
            </a:r>
            <a:r>
              <a:rPr dirty="0" sz="2400" i="1">
                <a:latin typeface="Franklin Gothic Book"/>
                <a:cs typeface="Franklin Gothic Book"/>
              </a:rPr>
              <a:t>a </a:t>
            </a:r>
            <a:r>
              <a:rPr dirty="0" sz="2400" spc="5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il </a:t>
            </a:r>
            <a:r>
              <a:rPr dirty="0" sz="2400" spc="4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g</a:t>
            </a:r>
            <a:r>
              <a:rPr dirty="0" sz="2400" spc="5" i="1">
                <a:latin typeface="Franklin Gothic Book"/>
                <a:cs typeface="Franklin Gothic Book"/>
              </a:rPr>
              <a:t>r</a:t>
            </a:r>
            <a:r>
              <a:rPr dirty="0" sz="2400" spc="5" i="1">
                <a:latin typeface="Franklin Gothic Book"/>
                <a:cs typeface="Franklin Gothic Book"/>
              </a:rPr>
              <a:t>a</a:t>
            </a:r>
            <a:r>
              <a:rPr dirty="0" sz="2400" spc="-15" i="1">
                <a:latin typeface="Franklin Gothic Book"/>
                <a:cs typeface="Franklin Gothic Book"/>
              </a:rPr>
              <a:t>do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55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d</a:t>
            </a:r>
            <a:r>
              <a:rPr dirty="0" sz="2400" i="1">
                <a:latin typeface="Franklin Gothic Book"/>
                <a:cs typeface="Franklin Gothic Book"/>
              </a:rPr>
              <a:t>i </a:t>
            </a:r>
            <a:r>
              <a:rPr dirty="0" sz="2400" spc="4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i</a:t>
            </a:r>
            <a:r>
              <a:rPr dirty="0" sz="2400" spc="-15" i="1">
                <a:latin typeface="Franklin Gothic Book"/>
                <a:cs typeface="Franklin Gothic Book"/>
              </a:rPr>
              <a:t>n</a:t>
            </a:r>
            <a:r>
              <a:rPr dirty="0" sz="2400" spc="-10" i="1">
                <a:latin typeface="Franklin Gothic Book"/>
                <a:cs typeface="Franklin Gothic Book"/>
              </a:rPr>
              <a:t>d</a:t>
            </a:r>
            <a:r>
              <a:rPr dirty="0" sz="2400" spc="-15" i="1">
                <a:latin typeface="Franklin Gothic Book"/>
                <a:cs typeface="Franklin Gothic Book"/>
              </a:rPr>
              <a:t>e</a:t>
            </a:r>
            <a:r>
              <a:rPr dirty="0" sz="2400" spc="-30" i="1">
                <a:latin typeface="Franklin Gothic Book"/>
                <a:cs typeface="Franklin Gothic Book"/>
              </a:rPr>
              <a:t>t</a:t>
            </a:r>
            <a:r>
              <a:rPr dirty="0" sz="2400" i="1">
                <a:latin typeface="Franklin Gothic Book"/>
                <a:cs typeface="Franklin Gothic Book"/>
              </a:rPr>
              <a:t>erminaz</a:t>
            </a:r>
            <a:r>
              <a:rPr dirty="0" sz="2400" spc="-20" i="1">
                <a:latin typeface="Franklin Gothic Book"/>
                <a:cs typeface="Franklin Gothic Book"/>
              </a:rPr>
              <a:t>ione</a:t>
            </a:r>
            <a:r>
              <a:rPr dirty="0" sz="2400" spc="-1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che  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è  </a:t>
            </a:r>
            <a:r>
              <a:rPr dirty="0" sz="2400" spc="1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presente</a:t>
            </a:r>
            <a:r>
              <a:rPr dirty="0" sz="2400" i="1">
                <a:latin typeface="Franklin Gothic Book"/>
                <a:cs typeface="Franklin Gothic Book"/>
              </a:rPr>
              <a:t>  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nel</a:t>
            </a:r>
            <a:r>
              <a:rPr dirty="0" sz="2400" spc="-5" i="1">
                <a:latin typeface="Franklin Gothic Book"/>
                <a:cs typeface="Franklin Gothic Book"/>
              </a:rPr>
              <a:t>l</a:t>
            </a:r>
            <a:r>
              <a:rPr dirty="0" sz="2400" i="1">
                <a:latin typeface="Franklin Gothic Book"/>
                <a:cs typeface="Franklin Gothic Book"/>
              </a:rPr>
              <a:t>a  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m</a:t>
            </a:r>
            <a:r>
              <a:rPr dirty="0" sz="2400" spc="5" i="1">
                <a:latin typeface="Franklin Gothic Book"/>
                <a:cs typeface="Franklin Gothic Book"/>
              </a:rPr>
              <a:t>i</a:t>
            </a:r>
            <a:r>
              <a:rPr dirty="0" sz="2400" spc="-5" i="1">
                <a:latin typeface="Franklin Gothic Book"/>
                <a:cs typeface="Franklin Gothic Book"/>
              </a:rPr>
              <a:t>s</a:t>
            </a:r>
            <a:r>
              <a:rPr dirty="0" sz="2400" spc="-10" i="1">
                <a:latin typeface="Franklin Gothic Book"/>
                <a:cs typeface="Franklin Gothic Book"/>
              </a:rPr>
              <a:t>u</a:t>
            </a:r>
            <a:r>
              <a:rPr dirty="0" sz="2400" i="1">
                <a:latin typeface="Franklin Gothic Book"/>
                <a:cs typeface="Franklin Gothic Book"/>
              </a:rPr>
              <a:t>raz</a:t>
            </a:r>
            <a:r>
              <a:rPr dirty="0" sz="2400" spc="10" i="1">
                <a:latin typeface="Franklin Gothic Book"/>
                <a:cs typeface="Franklin Gothic Book"/>
              </a:rPr>
              <a:t>i</a:t>
            </a:r>
            <a:r>
              <a:rPr dirty="0" sz="2400" spc="-15" i="1">
                <a:latin typeface="Franklin Gothic Book"/>
                <a:cs typeface="Franklin Gothic Book"/>
              </a:rPr>
              <a:t>one</a:t>
            </a:r>
            <a:r>
              <a:rPr dirty="0" sz="2400" i="1">
                <a:latin typeface="Franklin Gothic Book"/>
                <a:cs typeface="Franklin Gothic Book"/>
              </a:rPr>
              <a:t>  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u</a:t>
            </a:r>
            <a:r>
              <a:rPr dirty="0" sz="2400" i="1">
                <a:latin typeface="Franklin Gothic Book"/>
                <a:cs typeface="Franklin Gothic Book"/>
              </a:rPr>
              <a:t>n  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valor</a:t>
            </a:r>
            <a:r>
              <a:rPr dirty="0" sz="2400" i="1">
                <a:latin typeface="Franklin Gothic Book"/>
                <a:cs typeface="Franklin Gothic Book"/>
              </a:rPr>
              <a:t>e  </a:t>
            </a:r>
            <a:r>
              <a:rPr dirty="0" sz="2400" spc="10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d</a:t>
            </a:r>
            <a:r>
              <a:rPr dirty="0" sz="2400" i="1">
                <a:latin typeface="Franklin Gothic Book"/>
                <a:cs typeface="Franklin Gothic Book"/>
              </a:rPr>
              <a:t>i   </a:t>
            </a:r>
            <a:r>
              <a:rPr dirty="0" sz="2400" spc="-5" i="1">
                <a:latin typeface="Franklin Gothic Book"/>
                <a:cs typeface="Franklin Gothic Book"/>
              </a:rPr>
              <a:t>una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proprietà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fisic</a:t>
            </a:r>
            <a:r>
              <a:rPr dirty="0" sz="2400" spc="-5" i="1">
                <a:latin typeface="Franklin Gothic Book"/>
                <a:cs typeface="Franklin Gothic Book"/>
              </a:rPr>
              <a:t>a</a:t>
            </a:r>
            <a:r>
              <a:rPr dirty="0" sz="2400" i="1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6985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risulta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mis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raz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pertant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ic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val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b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nsì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tervallo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valor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probabil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uò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sume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mis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6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6985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Sia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l'e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rore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(o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ert</a:t>
            </a:r>
            <a:r>
              <a:rPr dirty="0" sz="2400" spc="-3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zza</a:t>
            </a:r>
            <a:r>
              <a:rPr dirty="0" sz="2400">
                <a:latin typeface="Franklin Gothic Book"/>
                <a:cs typeface="Franklin Gothic Book"/>
              </a:rPr>
              <a:t>),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sia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mero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if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significat</a:t>
            </a:r>
            <a:r>
              <a:rPr dirty="0" sz="2400" spc="-2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ve</a:t>
            </a:r>
            <a:r>
              <a:rPr dirty="0" sz="2400" spc="-5">
                <a:latin typeface="Franklin Gothic Book"/>
                <a:cs typeface="Franklin Gothic Book"/>
              </a:rPr>
              <a:t> c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fornisco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im</a:t>
            </a:r>
            <a:r>
              <a:rPr dirty="0" sz="2400" spc="5">
                <a:latin typeface="Franklin Gothic Book"/>
                <a:cs typeface="Franklin Gothic Book"/>
              </a:rPr>
              <a:t>p</a:t>
            </a:r>
            <a:r>
              <a:rPr dirty="0" sz="2400" spc="-10">
                <a:latin typeface="Franklin Gothic Book"/>
                <a:cs typeface="Franklin Gothic Book"/>
              </a:rPr>
              <a:t>ort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nti  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</a:t>
            </a:r>
            <a:r>
              <a:rPr dirty="0" sz="2400" spc="5">
                <a:latin typeface="Franklin Gothic Book"/>
                <a:cs typeface="Franklin Gothic Book"/>
              </a:rPr>
              <a:t>f</a:t>
            </a:r>
            <a:r>
              <a:rPr dirty="0" sz="2400" spc="-15">
                <a:latin typeface="Franklin Gothic Book"/>
                <a:cs typeface="Franklin Gothic Book"/>
              </a:rPr>
              <a:t>ormaz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oni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sulla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precision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 risulta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ts val="2540"/>
              </a:lnSpc>
              <a:buFont typeface="Wingdings"/>
              <a:buChar char=""/>
              <a:tabLst>
                <a:tab pos="355600" algn="l"/>
                <a:tab pos="786765" algn="l"/>
                <a:tab pos="2100580" algn="l"/>
                <a:tab pos="2503170" algn="l"/>
                <a:tab pos="3780154" algn="l"/>
                <a:tab pos="4949190" algn="l"/>
                <a:tab pos="5702300" algn="l"/>
                <a:tab pos="7412355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ge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erale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si	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ono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definire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cifre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significati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tutte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0"/>
              </a:lnSpc>
            </a:pPr>
            <a:r>
              <a:rPr dirty="0" sz="2400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elle che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han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reale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significato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fisic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324351"/>
            <a:ext cx="8030845" cy="53009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cer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ez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cif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endParaRPr sz="2400">
              <a:latin typeface="Franklin Gothic Medium"/>
              <a:cs typeface="Franklin Gothic Medium"/>
            </a:endParaRPr>
          </a:p>
          <a:p>
            <a:pPr marL="37465">
              <a:lnSpc>
                <a:spcPct val="100000"/>
              </a:lnSpc>
            </a:pP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signific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ive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2/5</a:t>
            </a:r>
            <a:endParaRPr sz="2400">
              <a:latin typeface="Franklin Gothic Medium"/>
              <a:cs typeface="Franklin Gothic Medium"/>
            </a:endParaRPr>
          </a:p>
          <a:p>
            <a:pPr algn="just" marL="355600" marR="5715" indent="-342900">
              <a:lnSpc>
                <a:spcPct val="76200"/>
              </a:lnSpc>
              <a:spcBef>
                <a:spcPts val="850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Se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sempi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mis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riamo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-3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hezza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ed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scrivia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algn="ctr" marR="749935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12</a:t>
            </a:r>
            <a:r>
              <a:rPr dirty="0" sz="2400">
                <a:latin typeface="Franklin Gothic Book"/>
                <a:cs typeface="Franklin Gothic Book"/>
              </a:rPr>
              <a:t>5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 </a:t>
            </a:r>
            <a:r>
              <a:rPr dirty="0" sz="2400" spc="-5">
                <a:latin typeface="Franklin Gothic Book"/>
                <a:cs typeface="Franklin Gothic Book"/>
              </a:rPr>
              <a:t>+</a:t>
            </a:r>
            <a:r>
              <a:rPr dirty="0" sz="2400">
                <a:latin typeface="Franklin Gothic Book"/>
                <a:cs typeface="Franklin Gothic Book"/>
              </a:rPr>
              <a:t>/-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2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8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ue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cifre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1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indican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spet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vament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-10">
                <a:latin typeface="Franklin Gothic Book"/>
                <a:cs typeface="Franklin Gothic Book"/>
              </a:rPr>
              <a:t> ce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tinaia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decin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ono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certe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oè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esatt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‘ultima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cifra</a:t>
            </a:r>
            <a:r>
              <a:rPr dirty="0" sz="2400" spc="-10">
                <a:latin typeface="Franklin Gothic Book"/>
                <a:cs typeface="Franklin Gothic Book"/>
              </a:rPr>
              <a:t> cioè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5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ince</a:t>
            </a:r>
            <a:r>
              <a:rPr dirty="0" sz="2400" spc="-10">
                <a:latin typeface="Franklin Gothic Book"/>
                <a:cs typeface="Franklin Gothic Book"/>
              </a:rPr>
              <a:t>rta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20">
                <a:latin typeface="Franklin Gothic Book"/>
                <a:cs typeface="Franklin Gothic Book"/>
              </a:rPr>
              <a:t>perch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compresa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3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7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8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635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Diremo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ghe</a:t>
            </a:r>
            <a:r>
              <a:rPr dirty="0" sz="2400" spc="10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cono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ciuta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cifre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significati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 2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certe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ince</a:t>
            </a:r>
            <a:r>
              <a:rPr dirty="0" sz="2400" spc="-10">
                <a:latin typeface="Franklin Gothic Book"/>
                <a:cs typeface="Franklin Gothic Book"/>
              </a:rPr>
              <a:t>rta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ts val="254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Possiam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are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‘u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teriore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defi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izio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Le</a:t>
            </a:r>
            <a:r>
              <a:rPr dirty="0" sz="2400" spc="-5" i="1">
                <a:latin typeface="Franklin Gothic Book"/>
                <a:cs typeface="Franklin Gothic Book"/>
              </a:rPr>
              <a:t> cif</a:t>
            </a:r>
            <a:r>
              <a:rPr dirty="0" sz="2400" spc="10" i="1">
                <a:latin typeface="Franklin Gothic Book"/>
                <a:cs typeface="Franklin Gothic Book"/>
              </a:rPr>
              <a:t>r</a:t>
            </a:r>
            <a:r>
              <a:rPr dirty="0" sz="2400" i="1">
                <a:latin typeface="Franklin Gothic Book"/>
                <a:cs typeface="Franklin Gothic Book"/>
              </a:rPr>
              <a:t>e </a:t>
            </a:r>
            <a:r>
              <a:rPr dirty="0" sz="2400" spc="-5" i="1">
                <a:latin typeface="Franklin Gothic Book"/>
                <a:cs typeface="Franklin Gothic Book"/>
              </a:rPr>
              <a:t>sign</a:t>
            </a:r>
            <a:r>
              <a:rPr dirty="0" sz="2400" i="1">
                <a:latin typeface="Franklin Gothic Book"/>
                <a:cs typeface="Franklin Gothic Book"/>
              </a:rPr>
              <a:t>ificati</a:t>
            </a:r>
            <a:r>
              <a:rPr dirty="0" sz="2400" spc="-5" i="1">
                <a:latin typeface="Franklin Gothic Book"/>
                <a:cs typeface="Franklin Gothic Book"/>
              </a:rPr>
              <a:t>ve</a:t>
            </a:r>
            <a:endParaRPr sz="2400">
              <a:latin typeface="Franklin Gothic Book"/>
              <a:cs typeface="Franklin Gothic Book"/>
            </a:endParaRPr>
          </a:p>
          <a:p>
            <a:pPr algn="ctr" marR="46990">
              <a:lnSpc>
                <a:spcPts val="2540"/>
              </a:lnSpc>
            </a:pPr>
            <a:r>
              <a:rPr dirty="0" sz="2400" spc="5" i="1">
                <a:latin typeface="Franklin Gothic Book"/>
                <a:cs typeface="Franklin Gothic Book"/>
              </a:rPr>
              <a:t>d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-1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un</a:t>
            </a:r>
            <a:r>
              <a:rPr dirty="0" sz="2400" i="1">
                <a:latin typeface="Franklin Gothic Book"/>
                <a:cs typeface="Franklin Gothic Book"/>
              </a:rPr>
              <a:t>a misura</a:t>
            </a:r>
            <a:r>
              <a:rPr dirty="0" sz="2400" spc="15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son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tutt</a:t>
            </a:r>
            <a:r>
              <a:rPr dirty="0" sz="2400" spc="-15" i="1">
                <a:latin typeface="Franklin Gothic Book"/>
                <a:cs typeface="Franklin Gothic Book"/>
              </a:rPr>
              <a:t>e</a:t>
            </a:r>
            <a:r>
              <a:rPr dirty="0" sz="2400" spc="2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le </a:t>
            </a:r>
            <a:r>
              <a:rPr dirty="0" sz="2400" spc="-5" i="1">
                <a:latin typeface="Franklin Gothic Book"/>
                <a:cs typeface="Franklin Gothic Book"/>
              </a:rPr>
              <a:t>cif</a:t>
            </a:r>
            <a:r>
              <a:rPr dirty="0" sz="2400" spc="5" i="1">
                <a:latin typeface="Franklin Gothic Book"/>
                <a:cs typeface="Franklin Gothic Book"/>
              </a:rPr>
              <a:t>r</a:t>
            </a:r>
            <a:r>
              <a:rPr dirty="0" sz="2400" i="1">
                <a:latin typeface="Franklin Gothic Book"/>
                <a:cs typeface="Franklin Gothic Book"/>
              </a:rPr>
              <a:t>e </a:t>
            </a:r>
            <a:r>
              <a:rPr dirty="0" sz="2400" spc="-15" i="1">
                <a:latin typeface="Franklin Gothic Book"/>
                <a:cs typeface="Franklin Gothic Book"/>
              </a:rPr>
              <a:t>cert</a:t>
            </a:r>
            <a:r>
              <a:rPr dirty="0" sz="2400" spc="-15" i="1">
                <a:latin typeface="Franklin Gothic Book"/>
                <a:cs typeface="Franklin Gothic Book"/>
              </a:rPr>
              <a:t>e</a:t>
            </a:r>
            <a:r>
              <a:rPr dirty="0" sz="2400" i="1">
                <a:latin typeface="Franklin Gothic Book"/>
                <a:cs typeface="Franklin Gothic Book"/>
              </a:rPr>
              <a:t> e la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prima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spc="5" i="1">
                <a:latin typeface="Franklin Gothic Book"/>
                <a:cs typeface="Franklin Gothic Book"/>
              </a:rPr>
              <a:t>n</a:t>
            </a:r>
            <a:r>
              <a:rPr dirty="0" sz="2400" spc="-15" i="1">
                <a:latin typeface="Franklin Gothic Book"/>
                <a:cs typeface="Franklin Gothic Book"/>
              </a:rPr>
              <a:t>cert</a:t>
            </a:r>
            <a:r>
              <a:rPr dirty="0" sz="2400" spc="-10" i="1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324351"/>
            <a:ext cx="8032115" cy="51542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cer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ez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cif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endParaRPr sz="2400">
              <a:latin typeface="Franklin Gothic Medium"/>
              <a:cs typeface="Franklin Gothic Medium"/>
            </a:endParaRPr>
          </a:p>
          <a:p>
            <a:pPr marL="37465">
              <a:lnSpc>
                <a:spcPct val="100000"/>
              </a:lnSpc>
            </a:pP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signific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ive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3/5</a:t>
            </a:r>
            <a:endParaRPr sz="2400">
              <a:latin typeface="Franklin Gothic Medium"/>
              <a:cs typeface="Franklin Gothic Medium"/>
            </a:endParaRPr>
          </a:p>
          <a:p>
            <a:pPr algn="just" marL="355600" marR="8255" indent="-342900">
              <a:lnSpc>
                <a:spcPct val="76300"/>
              </a:lnSpc>
              <a:spcBef>
                <a:spcPts val="850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Se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esempio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scr</a:t>
            </a:r>
            <a:r>
              <a:rPr dirty="0" sz="2400" spc="-2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amo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ssa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ersona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8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kg,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significa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siamo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certi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dell‘ul</a:t>
            </a:r>
            <a:r>
              <a:rPr dirty="0" sz="2400" spc="-1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ima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cifra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ic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l‘ultima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cifra</a:t>
            </a:r>
            <a:r>
              <a:rPr dirty="0" sz="2400">
                <a:latin typeface="Franklin Gothic Book"/>
                <a:cs typeface="Franklin Gothic Book"/>
              </a:rPr>
              <a:t> 0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ince</a:t>
            </a:r>
            <a:r>
              <a:rPr dirty="0" sz="2400" spc="-10">
                <a:latin typeface="Franklin Gothic Book"/>
                <a:cs typeface="Franklin Gothic Book"/>
              </a:rPr>
              <a:t>rt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fossimo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certi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massa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fosse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esattamente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8</a:t>
            </a:r>
            <a:r>
              <a:rPr dirty="0" sz="2400">
                <a:latin typeface="Franklin Gothic Book"/>
                <a:cs typeface="Franklin Gothic Book"/>
              </a:rPr>
              <a:t>0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Kg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dovr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20">
                <a:latin typeface="Franklin Gothic Book"/>
                <a:cs typeface="Franklin Gothic Book"/>
              </a:rPr>
              <a:t>mmo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scr</a:t>
            </a:r>
            <a:r>
              <a:rPr dirty="0" sz="2400" spc="-20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ver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h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80</a:t>
            </a:r>
            <a:r>
              <a:rPr dirty="0" sz="2400">
                <a:latin typeface="Franklin Gothic Book"/>
                <a:cs typeface="Franklin Gothic Book"/>
              </a:rPr>
              <a:t>,0 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Kg.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Ovvero</a:t>
            </a:r>
            <a:r>
              <a:rPr dirty="0" sz="2400" spc="-15">
                <a:latin typeface="Franklin Gothic Book"/>
                <a:cs typeface="Franklin Gothic Book"/>
              </a:rPr>
              <a:t> dovremmo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utiliz</a:t>
            </a:r>
            <a:r>
              <a:rPr dirty="0" sz="2400" spc="-20">
                <a:latin typeface="Franklin Gothic Book"/>
                <a:cs typeface="Franklin Gothic Book"/>
              </a:rPr>
              <a:t>zar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3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cifre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significati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9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ts val="2545"/>
              </a:lnSpc>
              <a:buFont typeface="Wingdings"/>
              <a:buChar char=""/>
              <a:tabLst>
                <a:tab pos="355600" algn="l"/>
                <a:tab pos="804545" algn="l"/>
                <a:tab pos="2135505" algn="l"/>
                <a:tab pos="2644775" algn="l"/>
                <a:tab pos="3084830" algn="l"/>
                <a:tab pos="3856354" algn="l"/>
                <a:tab pos="4243705" algn="l"/>
                <a:tab pos="4610735" algn="l"/>
                <a:tab pos="5283200" algn="l"/>
                <a:tab pos="5976620" algn="l"/>
                <a:tab pos="6577330" algn="l"/>
                <a:tab pos="785622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	</a:t>
            </a:r>
            <a:r>
              <a:rPr dirty="0" sz="2400" spc="-5">
                <a:latin typeface="Franklin Gothic Book"/>
                <a:cs typeface="Franklin Gothic Book"/>
              </a:rPr>
              <a:t>g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rale	</a:t>
            </a:r>
            <a:r>
              <a:rPr dirty="0" sz="2400">
                <a:latin typeface="Franklin Gothic Book"/>
                <a:cs typeface="Franklin Gothic Book"/>
              </a:rPr>
              <a:t>se	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	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fra	</a:t>
            </a:r>
            <a:r>
              <a:rPr dirty="0" sz="2400">
                <a:latin typeface="Franklin Gothic Book"/>
                <a:cs typeface="Franklin Gothic Book"/>
              </a:rPr>
              <a:t>0	</a:t>
            </a:r>
            <a:r>
              <a:rPr dirty="0" sz="2400">
                <a:latin typeface="Franklin Gothic Book"/>
                <a:cs typeface="Franklin Gothic Book"/>
              </a:rPr>
              <a:t>è	</a:t>
            </a:r>
            <a:r>
              <a:rPr dirty="0" sz="2400">
                <a:latin typeface="Franklin Gothic Book"/>
                <a:cs typeface="Franklin Gothic Book"/>
              </a:rPr>
              <a:t>alla	</a:t>
            </a:r>
            <a:r>
              <a:rPr dirty="0" sz="2400">
                <a:latin typeface="Franklin Gothic Book"/>
                <a:cs typeface="Franklin Gothic Book"/>
              </a:rPr>
              <a:t>fine	</a:t>
            </a:r>
            <a:r>
              <a:rPr dirty="0" sz="2400">
                <a:latin typeface="Franklin Gothic Book"/>
                <a:cs typeface="Franklin Gothic Book"/>
              </a:rPr>
              <a:t>del	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mero,	</a:t>
            </a:r>
            <a:r>
              <a:rPr dirty="0" sz="2400">
                <a:latin typeface="Franklin Gothic Book"/>
                <a:cs typeface="Franklin Gothic Book"/>
              </a:rPr>
              <a:t>è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5"/>
              </a:lnSpc>
            </a:pPr>
            <a:r>
              <a:rPr dirty="0" sz="2400">
                <a:latin typeface="Franklin Gothic Book"/>
                <a:cs typeface="Franklin Gothic Book"/>
              </a:rPr>
              <a:t>significati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mero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80</a:t>
            </a:r>
            <a:r>
              <a:rPr dirty="0" sz="2400">
                <a:latin typeface="Franklin Gothic Book"/>
                <a:cs typeface="Franklin Gothic Book"/>
              </a:rPr>
              <a:t>,0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ha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cifre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significati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marL="355600" marR="8255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Qua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mero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0  </a:t>
            </a:r>
            <a:r>
              <a:rPr dirty="0" sz="2400" spc="-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all‘in</a:t>
            </a:r>
            <a:r>
              <a:rPr dirty="0" sz="2400" spc="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zio 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mero</a:t>
            </a:r>
            <a:r>
              <a:rPr dirty="0" sz="2400">
                <a:latin typeface="Franklin Gothic Book"/>
                <a:cs typeface="Franklin Gothic Book"/>
              </a:rPr>
              <a:t>    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significati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ese</a:t>
            </a:r>
            <a:r>
              <a:rPr dirty="0" sz="2400" spc="-35">
                <a:latin typeface="Franklin Gothic Book"/>
                <a:cs typeface="Franklin Gothic Book"/>
              </a:rPr>
              <a:t>m</a:t>
            </a:r>
            <a:r>
              <a:rPr dirty="0" sz="2400" spc="-5">
                <a:latin typeface="Franklin Gothic Book"/>
                <a:cs typeface="Franklin Gothic Book"/>
              </a:rPr>
              <a:t>pi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mero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5">
                <a:latin typeface="Franklin Gothic Book"/>
                <a:cs typeface="Franklin Gothic Book"/>
              </a:rPr>
              <a:t>8</a:t>
            </a:r>
            <a:r>
              <a:rPr dirty="0" sz="2400">
                <a:latin typeface="Franklin Gothic Book"/>
                <a:cs typeface="Franklin Gothic Book"/>
              </a:rPr>
              <a:t>0 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ha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cifre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significativ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335527"/>
            <a:ext cx="8030209" cy="55568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797550">
              <a:lnSpc>
                <a:spcPct val="100000"/>
              </a:lnSpc>
            </a:pP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cer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ez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cif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si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ni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f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ica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ive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4/5</a:t>
            </a:r>
            <a:endParaRPr sz="2400">
              <a:latin typeface="Franklin Gothic Medium"/>
              <a:cs typeface="Franklin Gothic Medium"/>
            </a:endParaRPr>
          </a:p>
          <a:p>
            <a:pPr algn="just" marL="355600" marR="5080" indent="-342900">
              <a:lnSpc>
                <a:spcPct val="76400"/>
              </a:lnSpc>
              <a:spcBef>
                <a:spcPts val="760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ancora,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</a:t>
            </a:r>
            <a:r>
              <a:rPr dirty="0" sz="2400" spc="-10">
                <a:latin typeface="Franklin Gothic Book"/>
                <a:cs typeface="Franklin Gothic Book"/>
              </a:rPr>
              <a:t>suri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lung</a:t>
            </a:r>
            <a:r>
              <a:rPr dirty="0" sz="2400" spc="-10">
                <a:latin typeface="Franklin Gothic Book"/>
                <a:cs typeface="Franklin Gothic Book"/>
              </a:rPr>
              <a:t>h</a:t>
            </a:r>
            <a:r>
              <a:rPr dirty="0" sz="2400" spc="-15">
                <a:latin typeface="Franklin Gothic Book"/>
                <a:cs typeface="Franklin Gothic Book"/>
              </a:rPr>
              <a:t>ez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3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segme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scr</a:t>
            </a:r>
            <a:r>
              <a:rPr dirty="0" sz="2400" spc="-2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via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=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4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diamo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un'inform</a:t>
            </a:r>
            <a:r>
              <a:rPr dirty="0" sz="2400">
                <a:latin typeface="Franklin Gothic Book"/>
                <a:cs typeface="Franklin Gothic Book"/>
              </a:rPr>
              <a:t>azi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più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vag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risp</a:t>
            </a:r>
            <a:r>
              <a:rPr dirty="0" sz="2400" spc="-10">
                <a:latin typeface="Franklin Gothic Book"/>
                <a:cs typeface="Franklin Gothic Book"/>
              </a:rPr>
              <a:t>etto</a:t>
            </a:r>
            <a:r>
              <a:rPr dirty="0" sz="2400" spc="-10">
                <a:latin typeface="Franklin Gothic Book"/>
                <a:cs typeface="Franklin Gothic Book"/>
              </a:rPr>
              <a:t> al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h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scr</a:t>
            </a:r>
            <a:r>
              <a:rPr dirty="0" sz="2400" spc="-2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via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4</a:t>
            </a:r>
            <a:r>
              <a:rPr dirty="0" sz="2400" spc="10">
                <a:latin typeface="Franklin Gothic Book"/>
                <a:cs typeface="Franklin Gothic Book"/>
              </a:rPr>
              <a:t>,</a:t>
            </a:r>
            <a:r>
              <a:rPr dirty="0" sz="2400" spc="5">
                <a:latin typeface="Franklin Gothic Book"/>
                <a:cs typeface="Franklin Gothic Book"/>
              </a:rPr>
              <a:t>1</a:t>
            </a:r>
            <a:r>
              <a:rPr dirty="0" sz="2400" spc="-5">
                <a:latin typeface="Franklin Gothic Book"/>
                <a:cs typeface="Franklin Gothic Book"/>
              </a:rPr>
              <a:t>23</a:t>
            </a:r>
            <a:r>
              <a:rPr dirty="0" sz="2400">
                <a:latin typeface="Franklin Gothic Book"/>
                <a:cs typeface="Franklin Gothic Book"/>
              </a:rPr>
              <a:t>9 </a:t>
            </a:r>
            <a:r>
              <a:rPr dirty="0" sz="2400" spc="-11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est'ulti</a:t>
            </a:r>
            <a:r>
              <a:rPr dirty="0" sz="2400" spc="-2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caso</a:t>
            </a:r>
            <a:r>
              <a:rPr dirty="0" sz="2400" spc="-10">
                <a:latin typeface="Franklin Gothic Book"/>
                <a:cs typeface="Franklin Gothic Book"/>
              </a:rPr>
              <a:t> 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aff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rmando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nostra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sarà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compresa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4</a:t>
            </a:r>
            <a:r>
              <a:rPr dirty="0" sz="2400" spc="-5">
                <a:latin typeface="Franklin Gothic Book"/>
                <a:cs typeface="Franklin Gothic Book"/>
              </a:rPr>
              <a:t>,</a:t>
            </a:r>
            <a:r>
              <a:rPr dirty="0" sz="2400" spc="5">
                <a:latin typeface="Franklin Gothic Book"/>
                <a:cs typeface="Franklin Gothic Book"/>
              </a:rPr>
              <a:t>123</a:t>
            </a:r>
            <a:r>
              <a:rPr dirty="0" sz="2400">
                <a:latin typeface="Franklin Gothic Book"/>
                <a:cs typeface="Franklin Gothic Book"/>
              </a:rPr>
              <a:t>8   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    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4</a:t>
            </a:r>
            <a:r>
              <a:rPr dirty="0" sz="2400">
                <a:latin typeface="Franklin Gothic Book"/>
                <a:cs typeface="Franklin Gothic Book"/>
              </a:rPr>
              <a:t>,12</a:t>
            </a:r>
            <a:r>
              <a:rPr dirty="0" sz="2400" spc="-5">
                <a:latin typeface="Franklin Gothic Book"/>
                <a:cs typeface="Franklin Gothic Book"/>
              </a:rPr>
              <a:t>40</a:t>
            </a:r>
            <a:r>
              <a:rPr dirty="0" sz="2400">
                <a:latin typeface="Franklin Gothic Book"/>
                <a:cs typeface="Franklin Gothic Book"/>
              </a:rPr>
              <a:t>.    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Se    </a:t>
            </a:r>
            <a:r>
              <a:rPr dirty="0" sz="2400" spc="-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viam</a:t>
            </a:r>
            <a:r>
              <a:rPr dirty="0" sz="2400">
                <a:latin typeface="Franklin Gothic Book"/>
                <a:cs typeface="Franklin Gothic Book"/>
              </a:rPr>
              <a:t>o    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L=</a:t>
            </a:r>
            <a:r>
              <a:rPr dirty="0" sz="2400">
                <a:latin typeface="Franklin Gothic Book"/>
                <a:cs typeface="Franklin Gothic Book"/>
              </a:rPr>
              <a:t>4    </a:t>
            </a:r>
            <a:r>
              <a:rPr dirty="0" sz="2400" spc="-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for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10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'i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forma</a:t>
            </a:r>
            <a:r>
              <a:rPr dirty="0" sz="2400" spc="-10">
                <a:latin typeface="Franklin Gothic Book"/>
                <a:cs typeface="Franklin Gothic Book"/>
              </a:rPr>
              <a:t>z</a:t>
            </a:r>
            <a:r>
              <a:rPr dirty="0" sz="2400" spc="-20">
                <a:latin typeface="Franklin Gothic Book"/>
                <a:cs typeface="Franklin Gothic Book"/>
              </a:rPr>
              <a:t>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meno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precis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affermia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im</a:t>
            </a:r>
            <a:r>
              <a:rPr dirty="0" sz="2400" spc="5">
                <a:latin typeface="Franklin Gothic Book"/>
                <a:cs typeface="Franklin Gothic Book"/>
              </a:rPr>
              <a:t>p</a:t>
            </a:r>
            <a:r>
              <a:rPr dirty="0" sz="2400">
                <a:latin typeface="Franklin Gothic Book"/>
                <a:cs typeface="Franklin Gothic Book"/>
              </a:rPr>
              <a:t>lic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l'intervallo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mpresa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20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più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ampio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meno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precis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preceden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2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715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Qua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forniamo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risulta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dob</a:t>
            </a:r>
            <a:r>
              <a:rPr dirty="0" sz="2400" spc="-25">
                <a:latin typeface="Franklin Gothic Book"/>
                <a:cs typeface="Franklin Gothic Book"/>
              </a:rPr>
              <a:t>b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fornire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  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mero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 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cifre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significati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real</a:t>
            </a:r>
            <a:r>
              <a:rPr dirty="0" sz="2400" spc="-3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-15">
                <a:latin typeface="Franklin Gothic Book"/>
                <a:cs typeface="Franklin Gothic Book"/>
              </a:rPr>
              <a:t> conos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iuto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aggiu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ger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togli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cifre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sig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ific</a:t>
            </a:r>
            <a:r>
              <a:rPr dirty="0" sz="2400" spc="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10">
                <a:latin typeface="Franklin Gothic Book"/>
                <a:cs typeface="Franklin Gothic Book"/>
              </a:rPr>
              <a:t> u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ualme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errato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forviante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chi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riceve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mis</a:t>
            </a:r>
            <a:r>
              <a:rPr dirty="0" sz="2400" spc="-15">
                <a:latin typeface="Franklin Gothic Book"/>
                <a:cs typeface="Franklin Gothic Book"/>
              </a:rPr>
              <a:t>urazion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715" indent="-342900">
              <a:lnSpc>
                <a:spcPct val="767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cifre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verificat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esse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van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scar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at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324351"/>
            <a:ext cx="8029575" cy="22739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cer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ez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cif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endParaRPr sz="2400">
              <a:latin typeface="Franklin Gothic Medium"/>
              <a:cs typeface="Franklin Gothic Medium"/>
            </a:endParaRPr>
          </a:p>
          <a:p>
            <a:pPr marL="37465">
              <a:lnSpc>
                <a:spcPct val="100000"/>
              </a:lnSpc>
            </a:pP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signific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ive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5/5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erale,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ese</a:t>
            </a:r>
            <a:r>
              <a:rPr dirty="0" sz="2400" spc="-3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uo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oper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3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umeri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mero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cifre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ign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ficat</a:t>
            </a:r>
            <a:r>
              <a:rPr dirty="0" sz="2400" spc="-5">
                <a:latin typeface="Franklin Gothic Book"/>
                <a:cs typeface="Franklin Gothic Book"/>
              </a:rPr>
              <a:t>iv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differente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sulta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 spc="-3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avere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numero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ifr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significati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quelle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mero me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-5">
                <a:latin typeface="Franklin Gothic Book"/>
                <a:cs typeface="Franklin Gothic Book"/>
              </a:rPr>
              <a:t>precis</a:t>
            </a:r>
            <a:r>
              <a:rPr dirty="0" sz="2400">
                <a:latin typeface="Franklin Gothic Book"/>
                <a:cs typeface="Franklin Gothic Book"/>
              </a:rPr>
              <a:t>o: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3676674"/>
            <a:ext cx="8028940" cy="8909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d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esempio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se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mo</a:t>
            </a:r>
            <a:r>
              <a:rPr dirty="0" sz="2400" spc="-1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tiplica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meri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 spc="-5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2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ed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2</a:t>
            </a:r>
            <a:r>
              <a:rPr dirty="0" sz="2400" spc="-5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3</a:t>
            </a:r>
            <a:r>
              <a:rPr dirty="0" sz="2400" spc="-5">
                <a:latin typeface="Franklin Gothic Book"/>
                <a:cs typeface="Franklin Gothic Book"/>
              </a:rPr>
              <a:t>2</a:t>
            </a:r>
            <a:r>
              <a:rPr dirty="0" sz="2400" spc="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ha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so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fornire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come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risulta</a:t>
            </a:r>
            <a:r>
              <a:rPr dirty="0" sz="2400" spc="-3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mero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2</a:t>
            </a:r>
            <a:r>
              <a:rPr dirty="0" sz="2400" spc="1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7</a:t>
            </a:r>
            <a:r>
              <a:rPr dirty="0" sz="2400" spc="5">
                <a:latin typeface="Franklin Gothic Book"/>
                <a:cs typeface="Franklin Gothic Book"/>
              </a:rPr>
              <a:t>8</a:t>
            </a:r>
            <a:r>
              <a:rPr dirty="0" sz="2400" spc="5">
                <a:latin typeface="Franklin Gothic Book"/>
                <a:cs typeface="Franklin Gothic Book"/>
              </a:rPr>
              <a:t>5</a:t>
            </a:r>
            <a:r>
              <a:rPr dirty="0" sz="2400" spc="-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Ma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corretto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fornire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mero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7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324351"/>
            <a:ext cx="8028940" cy="50222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cer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ez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sull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somm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e</a:t>
            </a:r>
            <a:endParaRPr sz="2400">
              <a:latin typeface="Franklin Gothic Medium"/>
              <a:cs typeface="Franklin Gothic Medium"/>
            </a:endParaRPr>
          </a:p>
          <a:p>
            <a:pPr marL="37465">
              <a:lnSpc>
                <a:spcPct val="100000"/>
              </a:lnSpc>
            </a:pP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la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di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f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fe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enza</a:t>
            </a:r>
            <a:endParaRPr sz="2400">
              <a:latin typeface="Franklin Gothic Medium"/>
              <a:cs typeface="Franklin Gothic Medium"/>
            </a:endParaRPr>
          </a:p>
          <a:p>
            <a:pPr marL="355600" marR="5080" indent="-342900">
              <a:lnSpc>
                <a:spcPct val="76200"/>
              </a:lnSpc>
              <a:spcBef>
                <a:spcPts val="850"/>
              </a:spcBef>
              <a:buFont typeface="Wingdings"/>
              <a:buChar char=""/>
              <a:tabLst>
                <a:tab pos="355600" algn="l"/>
                <a:tab pos="1623695" algn="l"/>
                <a:tab pos="2366010" algn="l"/>
                <a:tab pos="2970530" algn="l"/>
                <a:tab pos="3599179" algn="l"/>
                <a:tab pos="4622800" algn="l"/>
                <a:tab pos="5850255" algn="l"/>
                <a:tab pos="685038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25">
                <a:latin typeface="Franklin Gothic Book"/>
                <a:cs typeface="Franklin Gothic Book"/>
              </a:rPr>
              <a:t>b</a:t>
            </a:r>
            <a:r>
              <a:rPr dirty="0" sz="2400" spc="-20">
                <a:latin typeface="Franklin Gothic Book"/>
                <a:cs typeface="Franklin Gothic Book"/>
              </a:rPr>
              <a:t>biam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5">
                <a:latin typeface="Franklin Gothic Book"/>
                <a:cs typeface="Franklin Gothic Book"/>
              </a:rPr>
              <a:t>vis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ono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essere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espresse</a:t>
            </a:r>
            <a:r>
              <a:rPr dirty="0" sz="2400" spc="-15">
                <a:latin typeface="Franklin Gothic Book"/>
                <a:cs typeface="Franklin Gothic Book"/>
              </a:rPr>
              <a:t> com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2603500">
              <a:lnSpc>
                <a:spcPct val="100000"/>
              </a:lnSpc>
              <a:tabLst>
                <a:tab pos="3769360" algn="l"/>
                <a:tab pos="408051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X=</a:t>
            </a:r>
            <a:r>
              <a:rPr dirty="0" sz="2400" spc="10">
                <a:latin typeface="Franklin Gothic Book"/>
                <a:cs typeface="Franklin Gothic Book"/>
              </a:rPr>
              <a:t>X</a:t>
            </a:r>
            <a:r>
              <a:rPr dirty="0" sz="2400" spc="-5">
                <a:latin typeface="Franklin Gothic Book"/>
                <a:cs typeface="Franklin Gothic Book"/>
              </a:rPr>
              <a:t>+</a:t>
            </a:r>
            <a:r>
              <a:rPr dirty="0" sz="2400" spc="-5">
                <a:latin typeface="Franklin Gothic Book"/>
                <a:cs typeface="Franklin Gothic Book"/>
              </a:rPr>
              <a:t>Δ</a:t>
            </a:r>
            <a:r>
              <a:rPr dirty="0" sz="2400">
                <a:latin typeface="Franklin Gothic Book"/>
                <a:cs typeface="Franklin Gothic Book"/>
              </a:rPr>
              <a:t>X	e	</a:t>
            </a:r>
            <a:r>
              <a:rPr dirty="0" sz="2400" spc="-5">
                <a:latin typeface="Franklin Gothic Book"/>
                <a:cs typeface="Franklin Gothic Book"/>
              </a:rPr>
              <a:t>Y=</a:t>
            </a:r>
            <a:r>
              <a:rPr dirty="0" sz="2400" spc="10">
                <a:latin typeface="Franklin Gothic Book"/>
                <a:cs typeface="Franklin Gothic Book"/>
              </a:rPr>
              <a:t>Y</a:t>
            </a:r>
            <a:r>
              <a:rPr dirty="0" sz="2400" spc="-5">
                <a:latin typeface="Franklin Gothic Book"/>
                <a:cs typeface="Franklin Gothic Book"/>
              </a:rPr>
              <a:t>+</a:t>
            </a:r>
            <a:r>
              <a:rPr dirty="0" sz="2400" spc="-5">
                <a:latin typeface="Franklin Gothic Book"/>
                <a:cs typeface="Franklin Gothic Book"/>
              </a:rPr>
              <a:t>Δ</a:t>
            </a:r>
            <a:r>
              <a:rPr dirty="0" sz="2400">
                <a:latin typeface="Franklin Gothic Book"/>
                <a:cs typeface="Franklin Gothic Book"/>
              </a:rPr>
              <a:t>Y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"/>
              </a:spcBef>
            </a:pPr>
            <a:endParaRPr sz="29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7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Dove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X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Y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ure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più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plausibil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Δ</a:t>
            </a:r>
            <a:r>
              <a:rPr dirty="0" sz="2400">
                <a:latin typeface="Franklin Gothic Book"/>
                <a:cs typeface="Franklin Gothic Book"/>
              </a:rPr>
              <a:t>X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Δ</a:t>
            </a:r>
            <a:r>
              <a:rPr dirty="0" sz="2400">
                <a:latin typeface="Franklin Gothic Book"/>
                <a:cs typeface="Franklin Gothic Book"/>
              </a:rPr>
              <a:t>Y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ono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l’incertezza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sui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valor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X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Y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7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valor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più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plausibil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som</a:t>
            </a:r>
            <a:r>
              <a:rPr dirty="0" sz="2400" spc="-4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grande</a:t>
            </a:r>
            <a:r>
              <a:rPr dirty="0" sz="2400" spc="-25">
                <a:latin typeface="Franklin Gothic Book"/>
                <a:cs typeface="Franklin Gothic Book"/>
              </a:rPr>
              <a:t>z</a:t>
            </a:r>
            <a:r>
              <a:rPr dirty="0" sz="2400" spc="-20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som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cioè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X+</a:t>
            </a:r>
            <a:r>
              <a:rPr dirty="0" sz="2400" spc="-5">
                <a:latin typeface="Franklin Gothic Book"/>
                <a:cs typeface="Franklin Gothic Book"/>
              </a:rPr>
              <a:t>Y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9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ts val="2545"/>
              </a:lnSpc>
              <a:buFont typeface="Wingdings"/>
              <a:buChar char=""/>
              <a:tabLst>
                <a:tab pos="355600" algn="l"/>
                <a:tab pos="1410335" algn="l"/>
                <a:tab pos="3128010" algn="l"/>
                <a:tab pos="3548379" algn="l"/>
                <a:tab pos="4045585" algn="l"/>
                <a:tab pos="5269230" algn="l"/>
                <a:tab pos="615315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l’i</a:t>
            </a:r>
            <a:r>
              <a:rPr dirty="0" sz="2400" spc="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cert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z</a:t>
            </a:r>
            <a:r>
              <a:rPr dirty="0" sz="2400" spc="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	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i="1">
                <a:latin typeface="Franklin Gothic Book"/>
                <a:cs typeface="Franklin Gothic Book"/>
              </a:rPr>
              <a:t>la	</a:t>
            </a:r>
            <a:r>
              <a:rPr dirty="0" sz="2400" spc="-20" i="1">
                <a:latin typeface="Franklin Gothic Book"/>
                <a:cs typeface="Franklin Gothic Book"/>
              </a:rPr>
              <a:t>som</a:t>
            </a:r>
            <a:r>
              <a:rPr dirty="0" sz="2400" spc="-10" i="1">
                <a:latin typeface="Franklin Gothic Book"/>
                <a:cs typeface="Franklin Gothic Book"/>
              </a:rPr>
              <a:t>m</a:t>
            </a:r>
            <a:r>
              <a:rPr dirty="0" sz="2400" i="1">
                <a:latin typeface="Franklin Gothic Book"/>
                <a:cs typeface="Franklin Gothic Book"/>
              </a:rPr>
              <a:t>a	</a:t>
            </a:r>
            <a:r>
              <a:rPr dirty="0" sz="2400" i="1">
                <a:latin typeface="Franklin Gothic Book"/>
                <a:cs typeface="Franklin Gothic Book"/>
              </a:rPr>
              <a:t>del</a:t>
            </a:r>
            <a:r>
              <a:rPr dirty="0" sz="2400" spc="-5" i="1">
                <a:latin typeface="Franklin Gothic Book"/>
                <a:cs typeface="Franklin Gothic Book"/>
              </a:rPr>
              <a:t>l</a:t>
            </a:r>
            <a:r>
              <a:rPr dirty="0" sz="2400" i="1">
                <a:latin typeface="Franklin Gothic Book"/>
                <a:cs typeface="Franklin Gothic Book"/>
              </a:rPr>
              <a:t>e	</a:t>
            </a:r>
            <a:r>
              <a:rPr dirty="0" sz="2400" spc="-15" i="1">
                <a:latin typeface="Franklin Gothic Book"/>
                <a:cs typeface="Franklin Gothic Book"/>
              </a:rPr>
              <a:t>corr</a:t>
            </a: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spc="-20" i="1">
                <a:latin typeface="Franklin Gothic Book"/>
                <a:cs typeface="Franklin Gothic Book"/>
              </a:rPr>
              <a:t>spo</a:t>
            </a:r>
            <a:r>
              <a:rPr dirty="0" sz="2400" spc="-15" i="1">
                <a:latin typeface="Franklin Gothic Book"/>
                <a:cs typeface="Franklin Gothic Book"/>
              </a:rPr>
              <a:t>n</a:t>
            </a:r>
            <a:r>
              <a:rPr dirty="0" sz="2400" spc="-10" i="1">
                <a:latin typeface="Franklin Gothic Book"/>
                <a:cs typeface="Franklin Gothic Book"/>
              </a:rPr>
              <a:t>d</a:t>
            </a:r>
            <a:r>
              <a:rPr dirty="0" sz="2400" spc="-15" i="1">
                <a:latin typeface="Franklin Gothic Book"/>
                <a:cs typeface="Franklin Gothic Book"/>
              </a:rPr>
              <a:t>en</a:t>
            </a:r>
            <a:r>
              <a:rPr dirty="0" sz="2400" spc="-25" i="1">
                <a:latin typeface="Franklin Gothic Book"/>
                <a:cs typeface="Franklin Gothic Book"/>
              </a:rPr>
              <a:t>t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5"/>
              </a:lnSpc>
            </a:pPr>
            <a:r>
              <a:rPr dirty="0" sz="2400" spc="-5" i="1">
                <a:latin typeface="Franklin Gothic Book"/>
                <a:cs typeface="Franklin Gothic Book"/>
              </a:rPr>
              <a:t>incertezz</a:t>
            </a:r>
            <a:r>
              <a:rPr dirty="0" sz="2400" spc="10" i="1">
                <a:latin typeface="Franklin Gothic Book"/>
                <a:cs typeface="Franklin Gothic Book"/>
              </a:rPr>
              <a:t>e</a:t>
            </a:r>
            <a:r>
              <a:rPr dirty="0" sz="2400" i="1">
                <a:latin typeface="Franklin Gothic Book"/>
                <a:cs typeface="Franklin Gothic Book"/>
              </a:rPr>
              <a:t>.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Vale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stesso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discorso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pe</a:t>
            </a:r>
            <a:r>
              <a:rPr dirty="0" sz="2400">
                <a:latin typeface="Franklin Gothic Book"/>
                <a:cs typeface="Franklin Gothic Book"/>
              </a:rPr>
              <a:t>r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 differe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89865"/>
            <a:ext cx="7465695" cy="5301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Esempio</a:t>
            </a:r>
            <a:endParaRPr sz="2400">
              <a:latin typeface="Franklin Gothic Medium"/>
              <a:cs typeface="Franklin Gothic Medium"/>
            </a:endParaRPr>
          </a:p>
          <a:p>
            <a:pPr marL="355600" indent="-342900">
              <a:lnSpc>
                <a:spcPct val="100000"/>
              </a:lnSpc>
              <a:spcBef>
                <a:spcPts val="165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Supponiam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vole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calc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lare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som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masse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2300">
              <a:latin typeface="Times New Roman"/>
              <a:cs typeface="Times New Roman"/>
            </a:endParaRPr>
          </a:p>
          <a:p>
            <a:pPr algn="ctr" marR="26670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,3</a:t>
            </a:r>
            <a:r>
              <a:rPr dirty="0" sz="2400" spc="5">
                <a:latin typeface="Franklin Gothic Book"/>
                <a:cs typeface="Franklin Gothic Book"/>
              </a:rPr>
              <a:t> K</a:t>
            </a:r>
            <a:r>
              <a:rPr dirty="0" sz="2400">
                <a:latin typeface="Franklin Gothic Book"/>
                <a:cs typeface="Franklin Gothic Book"/>
              </a:rPr>
              <a:t>g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41</a:t>
            </a:r>
            <a:r>
              <a:rPr dirty="0" sz="2400">
                <a:latin typeface="Franklin Gothic Book"/>
                <a:cs typeface="Franklin Gothic Book"/>
              </a:rPr>
              <a:t>9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Kg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2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effettuiamo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tale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som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0">
                <a:latin typeface="Franklin Gothic Book"/>
                <a:cs typeface="Franklin Gothic Book"/>
              </a:rPr>
              <a:t>o,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mero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2300">
              <a:latin typeface="Times New Roman"/>
              <a:cs typeface="Times New Roman"/>
            </a:endParaRPr>
          </a:p>
          <a:p>
            <a:pPr marL="2451100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,3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+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41</a:t>
            </a:r>
            <a:r>
              <a:rPr dirty="0" sz="2400">
                <a:latin typeface="Franklin Gothic Book"/>
                <a:cs typeface="Franklin Gothic Book"/>
              </a:rPr>
              <a:t>9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719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4"/>
              </a:spcBef>
            </a:pPr>
            <a:endParaRPr sz="2450">
              <a:latin typeface="Times New Roman"/>
              <a:cs typeface="Times New Roman"/>
            </a:endParaRPr>
          </a:p>
          <a:p>
            <a:pPr marL="12700" marR="213995">
              <a:lnSpc>
                <a:spcPts val="2780"/>
              </a:lnSpc>
            </a:pP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regole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preceden</a:t>
            </a:r>
            <a:r>
              <a:rPr dirty="0" sz="2400" spc="-15">
                <a:latin typeface="Franklin Gothic Book"/>
                <a:cs typeface="Franklin Gothic Book"/>
              </a:rPr>
              <a:t>temente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riportate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mero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dovrà</a:t>
            </a:r>
            <a:r>
              <a:rPr dirty="0" sz="2400" spc="-15">
                <a:latin typeface="Franklin Gothic Book"/>
                <a:cs typeface="Franklin Gothic Book"/>
              </a:rPr>
              <a:t> essere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scri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sz="2250">
              <a:latin typeface="Times New Roman"/>
              <a:cs typeface="Times New Roman"/>
            </a:endParaRPr>
          </a:p>
          <a:p>
            <a:pPr marL="2222500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2,</a:t>
            </a:r>
            <a:r>
              <a:rPr dirty="0" sz="2400">
                <a:latin typeface="Franklin Gothic Book"/>
                <a:cs typeface="Franklin Gothic Book"/>
              </a:rPr>
              <a:t>3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Kg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+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0,41</a:t>
            </a:r>
            <a:r>
              <a:rPr dirty="0" sz="2400">
                <a:latin typeface="Franklin Gothic Book"/>
                <a:cs typeface="Franklin Gothic Book"/>
              </a:rPr>
              <a:t>9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Kg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2,</a:t>
            </a:r>
            <a:r>
              <a:rPr dirty="0" sz="2400">
                <a:latin typeface="Franklin Gothic Book"/>
                <a:cs typeface="Franklin Gothic Book"/>
              </a:rPr>
              <a:t>7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Kg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4"/>
              </a:spcBef>
            </a:pPr>
            <a:endParaRPr sz="2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Le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cifre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1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9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han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significato.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Cristiana Pagnottelli</dc:creator>
  <dc:title>Unitelma Sapienza</dc:title>
  <dcterms:created xsi:type="dcterms:W3CDTF">2023-05-31T13:03:11Z</dcterms:created>
  <dcterms:modified xsi:type="dcterms:W3CDTF">2023-05-31T13:03:11Z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2016-09-29T00:00:00Z</vt:filetime>
  </property>
  <property fmtid="{D5CDD505-2E9C-101B-9397-08002B2CF9AE}" pid="3" name="LastSaved">
    <vt:filetime>2023-05-31T00:00:00Z</vt:filetime>
  </property>
</Properties>
</file>