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11987" y="2839205"/>
            <a:ext cx="7920024" cy="889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1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1802" y="1756427"/>
            <a:ext cx="8140395" cy="343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Relationship Id="rId3" Type="http://schemas.openxmlformats.org/officeDocument/2006/relationships/notesSlide" Target="../notesSlides/notesSlide17.xml"/><Relationship Id="rId4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slide" Target="slide2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554213"/>
            <a:ext cx="553974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r>
              <a:rPr dirty="0" sz="2400" spc="-5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6</a:t>
            </a:r>
            <a:r>
              <a:rPr dirty="0" sz="24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tt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4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ope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ra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zi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on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ve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tt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iali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006"/>
            <a:ext cx="3674110" cy="626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3600"/>
              </a:lnSpc>
            </a:pP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Somm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diffe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en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z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dirty="0" sz="2200" spc="3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dirty="0" sz="2200" spc="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v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o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i.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 P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odot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o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pe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uno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scala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e.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2892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Calcol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dulo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ell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somma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Osservi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ori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b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9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Trebuchet MS"/>
                <a:cs typeface="Trebuchet MS"/>
              </a:rPr>
              <a:t>° </a:t>
            </a:r>
            <a:r>
              <a:rPr dirty="0" sz="2400" spc="155">
                <a:latin typeface="Trebuchet MS"/>
                <a:cs typeface="Trebuchet MS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loro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teorema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Pitagor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ui</a:t>
            </a:r>
            <a:r>
              <a:rPr dirty="0" sz="2400" spc="-10">
                <a:latin typeface="Franklin Gothic Book"/>
                <a:cs typeface="Franklin Gothic Book"/>
              </a:rPr>
              <a:t> dir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amen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utilizzab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diamo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0">
                <a:latin typeface="Franklin Gothic Book"/>
                <a:cs typeface="Franklin Gothic Book"/>
              </a:rPr>
              <a:t>lica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richiede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cessariamente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triangolo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angolo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Ab</a:t>
            </a:r>
            <a:r>
              <a:rPr dirty="0" sz="2400" spc="-30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scr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modulo,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-10">
                <a:latin typeface="Franklin Gothic Book"/>
                <a:cs typeface="Franklin Gothic Book"/>
              </a:rPr>
              <a:t> direz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1802" y="3957337"/>
            <a:ext cx="4676775" cy="1017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1776095" algn="l"/>
                <a:tab pos="2797175" algn="l"/>
                <a:tab pos="442785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Convie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descrive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485"/>
              </a:lnSpc>
            </a:pPr>
            <a:r>
              <a:rPr dirty="0" sz="2400">
                <a:latin typeface="Franklin Gothic Book"/>
                <a:cs typeface="Franklin Gothic Book"/>
              </a:rPr>
              <a:t>cartesian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2983230">
              <a:lnSpc>
                <a:spcPts val="2825"/>
              </a:lnSpc>
            </a:pP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spc="-5">
                <a:latin typeface="Franklin Gothic Book"/>
                <a:cs typeface="Franklin Gothic Book"/>
              </a:rPr>
              <a:t>=V</a:t>
            </a:r>
            <a:r>
              <a:rPr dirty="0" baseline="-20833" sz="2400" spc="-22">
                <a:latin typeface="Franklin Gothic Book"/>
                <a:cs typeface="Franklin Gothic Book"/>
              </a:rPr>
              <a:t>x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+V</a:t>
            </a:r>
            <a:r>
              <a:rPr dirty="0" baseline="-20833" sz="2400" spc="-22">
                <a:latin typeface="Franklin Gothic Book"/>
                <a:cs typeface="Franklin Gothic Book"/>
              </a:rPr>
              <a:t>y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b="1">
                <a:latin typeface="Franklin Gothic Book"/>
                <a:cs typeface="Franklin Gothic Book"/>
              </a:rPr>
              <a:t>j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82259" y="3957821"/>
            <a:ext cx="31496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49350" algn="l"/>
                <a:tab pos="1612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termini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 spc="-15">
                <a:latin typeface="Franklin Gothic Book"/>
                <a:cs typeface="Franklin Gothic Book"/>
              </a:rPr>
              <a:t>compon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90852" y="5294623"/>
            <a:ext cx="2553335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93444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baseline="-20833" sz="2400" spc="-22">
                <a:latin typeface="Franklin Gothic Book"/>
                <a:cs typeface="Franklin Gothic Book"/>
              </a:rPr>
              <a:t>x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*cos(α)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25797" y="5294623"/>
            <a:ext cx="18478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70398" y="5294623"/>
            <a:ext cx="1607185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22">
                <a:latin typeface="Franklin Gothic Book"/>
                <a:cs typeface="Franklin Gothic Book"/>
              </a:rPr>
              <a:t>y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*sin(α)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Calcol</a:t>
            </a:r>
            <a:r>
              <a:rPr dirty="0" spc="-15"/>
              <a:t>o</a:t>
            </a:r>
            <a:r>
              <a:rPr dirty="0" spc="-5"/>
              <a:t> </a:t>
            </a:r>
            <a:r>
              <a:rPr dirty="0" spc="-15"/>
              <a:t>del</a:t>
            </a:r>
            <a:r>
              <a:rPr dirty="0" spc="-5"/>
              <a:t> </a:t>
            </a:r>
            <a:r>
              <a:rPr dirty="0" spc="-30"/>
              <a:t>m</a:t>
            </a:r>
            <a:r>
              <a:rPr dirty="0" spc="-10"/>
              <a:t>o</a:t>
            </a:r>
            <a:r>
              <a:rPr dirty="0" spc="-15"/>
              <a:t>dulo</a:t>
            </a:r>
            <a:r>
              <a:rPr dirty="0" spc="-5"/>
              <a:t> </a:t>
            </a:r>
            <a:r>
              <a:rPr dirty="0" spc="-10"/>
              <a:t>d</a:t>
            </a:r>
            <a:r>
              <a:rPr dirty="0" spc="-15"/>
              <a:t>ell</a:t>
            </a:r>
            <a:r>
              <a:rPr dirty="0" spc="-15"/>
              <a:t>a</a:t>
            </a:r>
            <a:r>
              <a:rPr dirty="0" spc="-5"/>
              <a:t> </a:t>
            </a:r>
            <a:r>
              <a:rPr dirty="0" spc="-25"/>
              <a:t>somma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1576" y="1284241"/>
            <a:ext cx="3919220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1938655" algn="l"/>
                <a:tab pos="299529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allora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ovare</a:t>
            </a:r>
            <a:r>
              <a:rPr dirty="0" sz="2400" spc="-10">
                <a:latin typeface="Franklin Gothic Book"/>
                <a:cs typeface="Franklin Gothic Book"/>
              </a:rPr>
              <a:t> ortogonali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98263" y="1284725"/>
            <a:ext cx="13849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facilmente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91681" y="1284725"/>
            <a:ext cx="21082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340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2728" y="2852673"/>
            <a:ext cx="111125" cy="2520950"/>
          </a:xfrm>
          <a:custGeom>
            <a:avLst/>
            <a:gdLst/>
            <a:ahLst/>
            <a:cxnLst/>
            <a:rect l="l" t="t" r="r" b="b"/>
            <a:pathLst>
              <a:path w="111125" h="2520950">
                <a:moveTo>
                  <a:pt x="55308" y="37791"/>
                </a:moveTo>
                <a:lnTo>
                  <a:pt x="45847" y="54011"/>
                </a:lnTo>
                <a:lnTo>
                  <a:pt x="45720" y="2520950"/>
                </a:lnTo>
                <a:lnTo>
                  <a:pt x="64770" y="2520950"/>
                </a:lnTo>
                <a:lnTo>
                  <a:pt x="64770" y="54011"/>
                </a:lnTo>
                <a:lnTo>
                  <a:pt x="55308" y="37791"/>
                </a:lnTo>
                <a:close/>
              </a:path>
              <a:path w="111125" h="2520950">
                <a:moveTo>
                  <a:pt x="55245" y="0"/>
                </a:moveTo>
                <a:lnTo>
                  <a:pt x="0" y="94868"/>
                </a:lnTo>
                <a:lnTo>
                  <a:pt x="1524" y="100711"/>
                </a:lnTo>
                <a:lnTo>
                  <a:pt x="6096" y="103377"/>
                </a:lnTo>
                <a:lnTo>
                  <a:pt x="10541" y="106045"/>
                </a:lnTo>
                <a:lnTo>
                  <a:pt x="16383" y="104521"/>
                </a:lnTo>
                <a:lnTo>
                  <a:pt x="45720" y="54228"/>
                </a:lnTo>
                <a:lnTo>
                  <a:pt x="45720" y="18923"/>
                </a:lnTo>
                <a:lnTo>
                  <a:pt x="66289" y="18923"/>
                </a:lnTo>
                <a:lnTo>
                  <a:pt x="55245" y="0"/>
                </a:lnTo>
                <a:close/>
              </a:path>
              <a:path w="111125" h="2520950">
                <a:moveTo>
                  <a:pt x="66289" y="18923"/>
                </a:moveTo>
                <a:lnTo>
                  <a:pt x="64770" y="18923"/>
                </a:lnTo>
                <a:lnTo>
                  <a:pt x="64897" y="54228"/>
                </a:lnTo>
                <a:lnTo>
                  <a:pt x="94234" y="104521"/>
                </a:lnTo>
                <a:lnTo>
                  <a:pt x="100075" y="106045"/>
                </a:lnTo>
                <a:lnTo>
                  <a:pt x="104521" y="103377"/>
                </a:lnTo>
                <a:lnTo>
                  <a:pt x="109093" y="100711"/>
                </a:lnTo>
                <a:lnTo>
                  <a:pt x="110617" y="94868"/>
                </a:lnTo>
                <a:lnTo>
                  <a:pt x="66289" y="18923"/>
                </a:lnTo>
                <a:close/>
              </a:path>
              <a:path w="111125" h="2520950">
                <a:moveTo>
                  <a:pt x="64770" y="18923"/>
                </a:moveTo>
                <a:lnTo>
                  <a:pt x="45720" y="18923"/>
                </a:lnTo>
                <a:lnTo>
                  <a:pt x="45720" y="54228"/>
                </a:lnTo>
                <a:lnTo>
                  <a:pt x="55308" y="37791"/>
                </a:lnTo>
                <a:lnTo>
                  <a:pt x="47117" y="23749"/>
                </a:lnTo>
                <a:lnTo>
                  <a:pt x="64770" y="23749"/>
                </a:lnTo>
                <a:lnTo>
                  <a:pt x="64770" y="18923"/>
                </a:lnTo>
                <a:close/>
              </a:path>
              <a:path w="111125" h="2520950">
                <a:moveTo>
                  <a:pt x="64770" y="23749"/>
                </a:moveTo>
                <a:lnTo>
                  <a:pt x="63500" y="23749"/>
                </a:lnTo>
                <a:lnTo>
                  <a:pt x="55308" y="37791"/>
                </a:lnTo>
                <a:lnTo>
                  <a:pt x="64770" y="54011"/>
                </a:lnTo>
                <a:lnTo>
                  <a:pt x="64770" y="23749"/>
                </a:lnTo>
                <a:close/>
              </a:path>
              <a:path w="111125" h="2520950">
                <a:moveTo>
                  <a:pt x="63500" y="23749"/>
                </a:moveTo>
                <a:lnTo>
                  <a:pt x="47117" y="23749"/>
                </a:lnTo>
                <a:lnTo>
                  <a:pt x="55308" y="37791"/>
                </a:lnTo>
                <a:lnTo>
                  <a:pt x="63500" y="23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47973" y="5318378"/>
            <a:ext cx="2880360" cy="111125"/>
          </a:xfrm>
          <a:custGeom>
            <a:avLst/>
            <a:gdLst/>
            <a:ahLst/>
            <a:cxnLst/>
            <a:rect l="l" t="t" r="r" b="b"/>
            <a:pathLst>
              <a:path w="2880360" h="111125">
                <a:moveTo>
                  <a:pt x="2842060" y="55308"/>
                </a:moveTo>
                <a:lnTo>
                  <a:pt x="2775330" y="94234"/>
                </a:lnTo>
                <a:lnTo>
                  <a:pt x="2773806" y="99949"/>
                </a:lnTo>
                <a:lnTo>
                  <a:pt x="2779141" y="109093"/>
                </a:lnTo>
                <a:lnTo>
                  <a:pt x="2784983" y="110617"/>
                </a:lnTo>
                <a:lnTo>
                  <a:pt x="2863532" y="64770"/>
                </a:lnTo>
                <a:lnTo>
                  <a:pt x="2860929" y="64770"/>
                </a:lnTo>
                <a:lnTo>
                  <a:pt x="2860929" y="63500"/>
                </a:lnTo>
                <a:lnTo>
                  <a:pt x="2856103" y="63500"/>
                </a:lnTo>
                <a:lnTo>
                  <a:pt x="2842060" y="55308"/>
                </a:lnTo>
                <a:close/>
              </a:path>
              <a:path w="2880360" h="111125">
                <a:moveTo>
                  <a:pt x="2825623" y="45720"/>
                </a:moveTo>
                <a:lnTo>
                  <a:pt x="0" y="45720"/>
                </a:lnTo>
                <a:lnTo>
                  <a:pt x="0" y="64770"/>
                </a:lnTo>
                <a:lnTo>
                  <a:pt x="2825840" y="64770"/>
                </a:lnTo>
                <a:lnTo>
                  <a:pt x="2842060" y="55308"/>
                </a:lnTo>
                <a:lnTo>
                  <a:pt x="2825623" y="45720"/>
                </a:lnTo>
                <a:close/>
              </a:path>
              <a:path w="2880360" h="111125">
                <a:moveTo>
                  <a:pt x="2863493" y="45720"/>
                </a:moveTo>
                <a:lnTo>
                  <a:pt x="2860929" y="45720"/>
                </a:lnTo>
                <a:lnTo>
                  <a:pt x="2860929" y="64770"/>
                </a:lnTo>
                <a:lnTo>
                  <a:pt x="2863532" y="64770"/>
                </a:lnTo>
                <a:lnTo>
                  <a:pt x="2879852" y="55245"/>
                </a:lnTo>
                <a:lnTo>
                  <a:pt x="2863493" y="45720"/>
                </a:lnTo>
                <a:close/>
              </a:path>
              <a:path w="2880360" h="111125">
                <a:moveTo>
                  <a:pt x="2856103" y="47117"/>
                </a:moveTo>
                <a:lnTo>
                  <a:pt x="2842060" y="55308"/>
                </a:lnTo>
                <a:lnTo>
                  <a:pt x="2856103" y="63500"/>
                </a:lnTo>
                <a:lnTo>
                  <a:pt x="2856103" y="47117"/>
                </a:lnTo>
                <a:close/>
              </a:path>
              <a:path w="2880360" h="111125">
                <a:moveTo>
                  <a:pt x="2860929" y="47117"/>
                </a:moveTo>
                <a:lnTo>
                  <a:pt x="2856103" y="47117"/>
                </a:lnTo>
                <a:lnTo>
                  <a:pt x="2856103" y="63500"/>
                </a:lnTo>
                <a:lnTo>
                  <a:pt x="2860929" y="63500"/>
                </a:lnTo>
                <a:lnTo>
                  <a:pt x="2860929" y="47117"/>
                </a:lnTo>
                <a:close/>
              </a:path>
              <a:path w="2880360" h="111125">
                <a:moveTo>
                  <a:pt x="2784983" y="0"/>
                </a:moveTo>
                <a:lnTo>
                  <a:pt x="2779141" y="1524"/>
                </a:lnTo>
                <a:lnTo>
                  <a:pt x="2776474" y="6096"/>
                </a:lnTo>
                <a:lnTo>
                  <a:pt x="2773806" y="10541"/>
                </a:lnTo>
                <a:lnTo>
                  <a:pt x="2775330" y="16383"/>
                </a:lnTo>
                <a:lnTo>
                  <a:pt x="2842060" y="55308"/>
                </a:lnTo>
                <a:lnTo>
                  <a:pt x="2856103" y="47117"/>
                </a:lnTo>
                <a:lnTo>
                  <a:pt x="2860929" y="47117"/>
                </a:lnTo>
                <a:lnTo>
                  <a:pt x="2860929" y="45720"/>
                </a:lnTo>
                <a:lnTo>
                  <a:pt x="2863493" y="45720"/>
                </a:lnTo>
                <a:lnTo>
                  <a:pt x="27849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40227" y="4436998"/>
            <a:ext cx="655955" cy="942340"/>
          </a:xfrm>
          <a:custGeom>
            <a:avLst/>
            <a:gdLst/>
            <a:ahLst/>
            <a:cxnLst/>
            <a:rect l="l" t="t" r="r" b="b"/>
            <a:pathLst>
              <a:path w="655954" h="942339">
                <a:moveTo>
                  <a:pt x="634002" y="31193"/>
                </a:moveTo>
                <a:lnTo>
                  <a:pt x="616802" y="39232"/>
                </a:lnTo>
                <a:lnTo>
                  <a:pt x="0" y="931291"/>
                </a:lnTo>
                <a:lnTo>
                  <a:pt x="15621" y="942085"/>
                </a:lnTo>
                <a:lnTo>
                  <a:pt x="632562" y="50005"/>
                </a:lnTo>
                <a:lnTo>
                  <a:pt x="634002" y="31193"/>
                </a:lnTo>
                <a:close/>
              </a:path>
              <a:path w="655954" h="942339">
                <a:moveTo>
                  <a:pt x="654781" y="10159"/>
                </a:moveTo>
                <a:lnTo>
                  <a:pt x="636905" y="10159"/>
                </a:lnTo>
                <a:lnTo>
                  <a:pt x="652652" y="20955"/>
                </a:lnTo>
                <a:lnTo>
                  <a:pt x="632562" y="50005"/>
                </a:lnTo>
                <a:lnTo>
                  <a:pt x="628414" y="104267"/>
                </a:lnTo>
                <a:lnTo>
                  <a:pt x="628142" y="108076"/>
                </a:lnTo>
                <a:lnTo>
                  <a:pt x="632078" y="112649"/>
                </a:lnTo>
                <a:lnTo>
                  <a:pt x="642493" y="113411"/>
                </a:lnTo>
                <a:lnTo>
                  <a:pt x="647064" y="109474"/>
                </a:lnTo>
                <a:lnTo>
                  <a:pt x="647564" y="102743"/>
                </a:lnTo>
                <a:lnTo>
                  <a:pt x="654781" y="10159"/>
                </a:lnTo>
                <a:close/>
              </a:path>
              <a:path w="655954" h="942339">
                <a:moveTo>
                  <a:pt x="655574" y="0"/>
                </a:moveTo>
                <a:lnTo>
                  <a:pt x="560832" y="44323"/>
                </a:lnTo>
                <a:lnTo>
                  <a:pt x="556133" y="46608"/>
                </a:lnTo>
                <a:lnTo>
                  <a:pt x="553974" y="52196"/>
                </a:lnTo>
                <a:lnTo>
                  <a:pt x="556260" y="57023"/>
                </a:lnTo>
                <a:lnTo>
                  <a:pt x="558546" y="61721"/>
                </a:lnTo>
                <a:lnTo>
                  <a:pt x="564134" y="63881"/>
                </a:lnTo>
                <a:lnTo>
                  <a:pt x="616802" y="39232"/>
                </a:lnTo>
                <a:lnTo>
                  <a:pt x="636905" y="10159"/>
                </a:lnTo>
                <a:lnTo>
                  <a:pt x="654781" y="10159"/>
                </a:lnTo>
                <a:lnTo>
                  <a:pt x="655574" y="0"/>
                </a:lnTo>
                <a:close/>
              </a:path>
              <a:path w="655954" h="942339">
                <a:moveTo>
                  <a:pt x="643760" y="14858"/>
                </a:moveTo>
                <a:lnTo>
                  <a:pt x="635253" y="14858"/>
                </a:lnTo>
                <a:lnTo>
                  <a:pt x="648843" y="24256"/>
                </a:lnTo>
                <a:lnTo>
                  <a:pt x="634002" y="31193"/>
                </a:lnTo>
                <a:lnTo>
                  <a:pt x="632562" y="50005"/>
                </a:lnTo>
                <a:lnTo>
                  <a:pt x="652652" y="20955"/>
                </a:lnTo>
                <a:lnTo>
                  <a:pt x="643760" y="14858"/>
                </a:lnTo>
                <a:close/>
              </a:path>
              <a:path w="655954" h="942339">
                <a:moveTo>
                  <a:pt x="636905" y="10159"/>
                </a:moveTo>
                <a:lnTo>
                  <a:pt x="616802" y="39232"/>
                </a:lnTo>
                <a:lnTo>
                  <a:pt x="634002" y="31193"/>
                </a:lnTo>
                <a:lnTo>
                  <a:pt x="635253" y="14858"/>
                </a:lnTo>
                <a:lnTo>
                  <a:pt x="643760" y="14858"/>
                </a:lnTo>
                <a:lnTo>
                  <a:pt x="636905" y="10159"/>
                </a:lnTo>
                <a:close/>
              </a:path>
              <a:path w="655954" h="942339">
                <a:moveTo>
                  <a:pt x="635253" y="14858"/>
                </a:moveTo>
                <a:lnTo>
                  <a:pt x="634002" y="31193"/>
                </a:lnTo>
                <a:lnTo>
                  <a:pt x="648843" y="24256"/>
                </a:lnTo>
                <a:lnTo>
                  <a:pt x="635253" y="14858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43909" y="4572508"/>
            <a:ext cx="1659889" cy="810260"/>
          </a:xfrm>
          <a:custGeom>
            <a:avLst/>
            <a:gdLst/>
            <a:ahLst/>
            <a:cxnLst/>
            <a:rect l="l" t="t" r="r" b="b"/>
            <a:pathLst>
              <a:path w="1659889" h="810260">
                <a:moveTo>
                  <a:pt x="1606910" y="23770"/>
                </a:moveTo>
                <a:lnTo>
                  <a:pt x="0" y="792607"/>
                </a:lnTo>
                <a:lnTo>
                  <a:pt x="8254" y="809752"/>
                </a:lnTo>
                <a:lnTo>
                  <a:pt x="1615240" y="40944"/>
                </a:lnTo>
                <a:lnTo>
                  <a:pt x="1625830" y="25329"/>
                </a:lnTo>
                <a:lnTo>
                  <a:pt x="1606910" y="23770"/>
                </a:lnTo>
                <a:close/>
              </a:path>
              <a:path w="1659889" h="810260">
                <a:moveTo>
                  <a:pt x="1653672" y="8509"/>
                </a:moveTo>
                <a:lnTo>
                  <a:pt x="1638807" y="8509"/>
                </a:lnTo>
                <a:lnTo>
                  <a:pt x="1646936" y="25781"/>
                </a:lnTo>
                <a:lnTo>
                  <a:pt x="1615240" y="40944"/>
                </a:lnTo>
                <a:lnTo>
                  <a:pt x="1582547" y="89154"/>
                </a:lnTo>
                <a:lnTo>
                  <a:pt x="1583563" y="95123"/>
                </a:lnTo>
                <a:lnTo>
                  <a:pt x="1588007" y="98044"/>
                </a:lnTo>
                <a:lnTo>
                  <a:pt x="1592326" y="100965"/>
                </a:lnTo>
                <a:lnTo>
                  <a:pt x="1598294" y="99822"/>
                </a:lnTo>
                <a:lnTo>
                  <a:pt x="1659889" y="9017"/>
                </a:lnTo>
                <a:lnTo>
                  <a:pt x="1653672" y="8509"/>
                </a:lnTo>
                <a:close/>
              </a:path>
              <a:path w="1659889" h="810260">
                <a:moveTo>
                  <a:pt x="1625830" y="25329"/>
                </a:moveTo>
                <a:lnTo>
                  <a:pt x="1615240" y="40944"/>
                </a:lnTo>
                <a:lnTo>
                  <a:pt x="1645077" y="26670"/>
                </a:lnTo>
                <a:lnTo>
                  <a:pt x="1642110" y="26670"/>
                </a:lnTo>
                <a:lnTo>
                  <a:pt x="1625830" y="25329"/>
                </a:lnTo>
                <a:close/>
              </a:path>
              <a:path w="1659889" h="810260">
                <a:moveTo>
                  <a:pt x="1634998" y="11811"/>
                </a:moveTo>
                <a:lnTo>
                  <a:pt x="1625830" y="25329"/>
                </a:lnTo>
                <a:lnTo>
                  <a:pt x="1642110" y="26670"/>
                </a:lnTo>
                <a:lnTo>
                  <a:pt x="1634998" y="11811"/>
                </a:lnTo>
                <a:close/>
              </a:path>
              <a:path w="1659889" h="810260">
                <a:moveTo>
                  <a:pt x="1640361" y="11811"/>
                </a:moveTo>
                <a:lnTo>
                  <a:pt x="1634998" y="11811"/>
                </a:lnTo>
                <a:lnTo>
                  <a:pt x="1642110" y="26670"/>
                </a:lnTo>
                <a:lnTo>
                  <a:pt x="1645077" y="26670"/>
                </a:lnTo>
                <a:lnTo>
                  <a:pt x="1646936" y="25781"/>
                </a:lnTo>
                <a:lnTo>
                  <a:pt x="1640361" y="11811"/>
                </a:lnTo>
                <a:close/>
              </a:path>
              <a:path w="1659889" h="810260">
                <a:moveTo>
                  <a:pt x="1638807" y="8509"/>
                </a:moveTo>
                <a:lnTo>
                  <a:pt x="1606910" y="23770"/>
                </a:lnTo>
                <a:lnTo>
                  <a:pt x="1625830" y="25329"/>
                </a:lnTo>
                <a:lnTo>
                  <a:pt x="1634998" y="11811"/>
                </a:lnTo>
                <a:lnTo>
                  <a:pt x="1640361" y="11811"/>
                </a:lnTo>
                <a:lnTo>
                  <a:pt x="1638807" y="8509"/>
                </a:lnTo>
                <a:close/>
              </a:path>
              <a:path w="1659889" h="810260">
                <a:moveTo>
                  <a:pt x="1550542" y="0"/>
                </a:moveTo>
                <a:lnTo>
                  <a:pt x="1545843" y="3937"/>
                </a:lnTo>
                <a:lnTo>
                  <a:pt x="1545081" y="14351"/>
                </a:lnTo>
                <a:lnTo>
                  <a:pt x="1548891" y="19050"/>
                </a:lnTo>
                <a:lnTo>
                  <a:pt x="1554226" y="19431"/>
                </a:lnTo>
                <a:lnTo>
                  <a:pt x="1606910" y="23770"/>
                </a:lnTo>
                <a:lnTo>
                  <a:pt x="1638807" y="8509"/>
                </a:lnTo>
                <a:lnTo>
                  <a:pt x="1653672" y="8509"/>
                </a:lnTo>
                <a:lnTo>
                  <a:pt x="1555750" y="508"/>
                </a:lnTo>
                <a:lnTo>
                  <a:pt x="155054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067050" y="3085304"/>
            <a:ext cx="12700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04153" y="5462218"/>
            <a:ext cx="12700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y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91076" y="3950682"/>
            <a:ext cx="13843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Arial"/>
                <a:cs typeface="Arial"/>
              </a:rPr>
              <a:t>a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71747" y="4454237"/>
            <a:ext cx="1498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Arial"/>
                <a:cs typeface="Arial"/>
              </a:rPr>
              <a:t>b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976751" y="4508500"/>
            <a:ext cx="0" cy="865505"/>
          </a:xfrm>
          <a:custGeom>
            <a:avLst/>
            <a:gdLst/>
            <a:ahLst/>
            <a:cxnLst/>
            <a:rect l="l" t="t" r="r" b="b"/>
            <a:pathLst>
              <a:path w="0" h="865504">
                <a:moveTo>
                  <a:pt x="0" y="0"/>
                </a:moveTo>
                <a:lnTo>
                  <a:pt x="0" y="865251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970526" y="4581525"/>
            <a:ext cx="0" cy="792480"/>
          </a:xfrm>
          <a:custGeom>
            <a:avLst/>
            <a:gdLst/>
            <a:ahLst/>
            <a:cxnLst/>
            <a:rect l="l" t="t" r="r" b="b"/>
            <a:pathLst>
              <a:path w="0" h="792479">
                <a:moveTo>
                  <a:pt x="0" y="0"/>
                </a:moveTo>
                <a:lnTo>
                  <a:pt x="0" y="792226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48101" y="4456048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 h="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348101" y="4581525"/>
            <a:ext cx="1584325" cy="0"/>
          </a:xfrm>
          <a:custGeom>
            <a:avLst/>
            <a:gdLst/>
            <a:ahLst/>
            <a:cxnLst/>
            <a:rect l="l" t="t" r="r" b="b"/>
            <a:pathLst>
              <a:path w="1584325" h="0">
                <a:moveTo>
                  <a:pt x="0" y="0"/>
                </a:moveTo>
                <a:lnTo>
                  <a:pt x="1584325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067050" y="4885790"/>
            <a:ext cx="206375" cy="264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a</a:t>
            </a:r>
            <a:r>
              <a:rPr dirty="0" baseline="-21164" sz="1575" spc="7">
                <a:latin typeface="Arial"/>
                <a:cs typeface="Arial"/>
              </a:rPr>
              <a:t>y</a:t>
            </a:r>
            <a:endParaRPr baseline="-21164" sz="1575">
              <a:latin typeface="Arial"/>
              <a:cs typeface="Arial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19" name="object 19"/>
          <p:cNvSpPr txBox="1"/>
          <p:nvPr/>
        </p:nvSpPr>
        <p:spPr>
          <a:xfrm>
            <a:off x="3081020" y="4382609"/>
            <a:ext cx="206375" cy="264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b</a:t>
            </a:r>
            <a:r>
              <a:rPr dirty="0" baseline="-21164" sz="1575" spc="7">
                <a:latin typeface="Arial"/>
                <a:cs typeface="Arial"/>
              </a:rPr>
              <a:t>y</a:t>
            </a:r>
            <a:endParaRPr baseline="-21164" sz="1575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80001" y="5101937"/>
            <a:ext cx="206375" cy="264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a</a:t>
            </a:r>
            <a:r>
              <a:rPr dirty="0" baseline="-21164" sz="1575" spc="7">
                <a:latin typeface="Arial"/>
                <a:cs typeface="Arial"/>
              </a:rPr>
              <a:t>x</a:t>
            </a:r>
            <a:endParaRPr baseline="-21164" sz="1575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14750" y="5081109"/>
            <a:ext cx="206375" cy="264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b</a:t>
            </a:r>
            <a:r>
              <a:rPr dirty="0" baseline="-21164" sz="1575" spc="7">
                <a:latin typeface="Arial"/>
                <a:cs typeface="Arial"/>
              </a:rPr>
              <a:t>x</a:t>
            </a:r>
            <a:endParaRPr baseline="-21164" sz="1575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1069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Calcol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dulo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ell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somma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ue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vettor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tive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44702" y="1708143"/>
            <a:ext cx="51015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92630" algn="l"/>
                <a:tab pos="380174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	</a:t>
            </a:r>
            <a:r>
              <a:rPr dirty="0" sz="2400" spc="-15">
                <a:latin typeface="Franklin Gothic Book"/>
                <a:cs typeface="Franklin Gothic Book"/>
              </a:rPr>
              <a:t>cartesia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ortogonali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77685" y="1708143"/>
            <a:ext cx="215519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83105" algn="l"/>
              </a:tabLst>
            </a:pP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baseline="-20833" sz="2400" spc="-22">
                <a:latin typeface="Franklin Gothic Book"/>
                <a:cs typeface="Franklin Gothic Book"/>
              </a:rPr>
              <a:t>x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baseline="-20833" sz="2400" spc="-7">
                <a:latin typeface="Franklin Gothic Book"/>
                <a:cs typeface="Franklin Gothic Book"/>
              </a:rPr>
              <a:t>y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b="1">
                <a:latin typeface="Franklin Gothic Book"/>
                <a:cs typeface="Franklin Gothic Book"/>
              </a:rPr>
              <a:t>j	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4702" y="1988559"/>
            <a:ext cx="372364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 b="1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baseline="-20833" sz="2400" spc="-22">
                <a:latin typeface="Franklin Gothic Book"/>
                <a:cs typeface="Franklin Gothic Book"/>
              </a:rPr>
              <a:t>x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+b</a:t>
            </a:r>
            <a:r>
              <a:rPr dirty="0" baseline="-20833" sz="2400" spc="-15">
                <a:latin typeface="Franklin Gothic Book"/>
                <a:cs typeface="Franklin Gothic Book"/>
              </a:rPr>
              <a:t>y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b="1">
                <a:latin typeface="Franklin Gothic Book"/>
                <a:cs typeface="Franklin Gothic Book"/>
              </a:rPr>
              <a:t>j</a:t>
            </a:r>
            <a:r>
              <a:rPr dirty="0" sz="2400" spc="10" b="1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poniam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b="1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 spc="-10" b="1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802" y="3045985"/>
            <a:ext cx="573976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c</a:t>
            </a:r>
            <a:r>
              <a:rPr dirty="0" sz="2400" spc="295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rà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iver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41694" y="3046469"/>
            <a:ext cx="2089785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 b="1">
                <a:latin typeface="Franklin Gothic Book"/>
                <a:cs typeface="Franklin Gothic Book"/>
              </a:rPr>
              <a:t>c</a:t>
            </a:r>
            <a:r>
              <a:rPr dirty="0" sz="2400" spc="295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baseline="-20833" sz="2400" spc="-22">
                <a:latin typeface="Franklin Gothic Book"/>
                <a:cs typeface="Franklin Gothic Book"/>
              </a:rPr>
              <a:t>x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baseline="-20833" sz="2400" spc="-22">
                <a:latin typeface="Franklin Gothic Book"/>
                <a:cs typeface="Franklin Gothic Book"/>
              </a:rPr>
              <a:t>y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b="1">
                <a:latin typeface="Franklin Gothic Book"/>
                <a:cs typeface="Franklin Gothic Book"/>
              </a:rPr>
              <a:t>j </a:t>
            </a:r>
            <a:r>
              <a:rPr dirty="0" sz="2400" spc="-295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4702" y="3325361"/>
            <a:ext cx="756793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risulta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facile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sussis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relazioni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86633" y="4383271"/>
            <a:ext cx="1183005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baseline="-20833" sz="2400" spc="-22">
                <a:latin typeface="Franklin Gothic Book"/>
                <a:cs typeface="Franklin Gothic Book"/>
              </a:rPr>
              <a:t>x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baseline="-20833" sz="2400" spc="-22">
                <a:latin typeface="Franklin Gothic Book"/>
                <a:cs typeface="Franklin Gothic Book"/>
              </a:rPr>
              <a:t>x</a:t>
            </a:r>
            <a:r>
              <a:rPr dirty="0" sz="2400" spc="-5">
                <a:latin typeface="Franklin Gothic Book"/>
                <a:cs typeface="Franklin Gothic Book"/>
              </a:rPr>
              <a:t>+b</a:t>
            </a:r>
            <a:r>
              <a:rPr dirty="0" baseline="-20833" sz="2400" spc="-15">
                <a:latin typeface="Franklin Gothic Book"/>
                <a:cs typeface="Franklin Gothic Book"/>
              </a:rPr>
              <a:t>x</a:t>
            </a:r>
            <a:endParaRPr baseline="-20833"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49928" y="4383271"/>
            <a:ext cx="195961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4008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ed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baseline="-20833" sz="2400" spc="-22">
                <a:latin typeface="Franklin Gothic Book"/>
                <a:cs typeface="Franklin Gothic Book"/>
              </a:rPr>
              <a:t>y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baseline="-20833" sz="2400" spc="-22">
                <a:latin typeface="Franklin Gothic Book"/>
                <a:cs typeface="Franklin Gothic Book"/>
              </a:rPr>
              <a:t>y</a:t>
            </a:r>
            <a:r>
              <a:rPr dirty="0" sz="2400" spc="-5">
                <a:latin typeface="Franklin Gothic Book"/>
                <a:cs typeface="Franklin Gothic Book"/>
              </a:rPr>
              <a:t>+b</a:t>
            </a:r>
            <a:r>
              <a:rPr dirty="0" baseline="-20833" sz="2400" spc="-15">
                <a:latin typeface="Franklin Gothic Book"/>
                <a:cs typeface="Franklin Gothic Book"/>
              </a:rPr>
              <a:t>y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292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30209" cy="4302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Calcol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dulo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ell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somma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volt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calcolate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Cx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Cy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rà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calcolare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modulo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,  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vver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l'inte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ttore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somma,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trave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l'applicazi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teorema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agor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142240">
              <a:lnSpc>
                <a:spcPct val="100000"/>
              </a:lnSpc>
            </a:pPr>
            <a:r>
              <a:rPr dirty="0" sz="2400" spc="5" b="1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=√(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baseline="-20833" sz="2400" spc="-15">
                <a:latin typeface="Franklin Gothic Book"/>
                <a:cs typeface="Franklin Gothic Book"/>
              </a:rPr>
              <a:t>x</a:t>
            </a:r>
            <a:r>
              <a:rPr dirty="0" baseline="-20833" sz="2400" spc="-37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^</a:t>
            </a:r>
            <a:r>
              <a:rPr dirty="0" sz="16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+c</a:t>
            </a:r>
            <a:r>
              <a:rPr dirty="0" baseline="-20833" sz="2400" spc="-22">
                <a:latin typeface="Franklin Gothic Book"/>
                <a:cs typeface="Franklin Gothic Book"/>
              </a:rPr>
              <a:t>y</a:t>
            </a:r>
            <a:r>
              <a:rPr dirty="0" sz="1600" spc="-10">
                <a:latin typeface="Franklin Gothic Book"/>
                <a:cs typeface="Franklin Gothic Book"/>
              </a:rPr>
              <a:t>^</a:t>
            </a:r>
            <a:r>
              <a:rPr dirty="0" sz="1600" spc="-5">
                <a:latin typeface="Franklin Gothic Book"/>
                <a:cs typeface="Franklin Gothic Book"/>
              </a:rPr>
              <a:t>2)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marR="86995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L'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lice</a:t>
            </a:r>
            <a:r>
              <a:rPr dirty="0" sz="2400" spc="-15">
                <a:latin typeface="Franklin Gothic Book"/>
                <a:cs typeface="Franklin Gothic Book"/>
              </a:rPr>
              <a:t> determinare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ulo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a.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marL="355600" marR="153035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ali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omma</a:t>
            </a:r>
            <a:r>
              <a:rPr dirty="0" sz="2400" spc="-10">
                <a:latin typeface="Franklin Gothic Book"/>
                <a:cs typeface="Franklin Gothic Book"/>
              </a:rPr>
              <a:t> delle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36417" y="3713607"/>
            <a:ext cx="2672715" cy="1456690"/>
          </a:xfrm>
          <a:custGeom>
            <a:avLst/>
            <a:gdLst/>
            <a:ahLst/>
            <a:cxnLst/>
            <a:rect l="l" t="t" r="r" b="b"/>
            <a:pathLst>
              <a:path w="2672715" h="1456689">
                <a:moveTo>
                  <a:pt x="2594103" y="30315"/>
                </a:moveTo>
                <a:lnTo>
                  <a:pt x="0" y="1431671"/>
                </a:lnTo>
                <a:lnTo>
                  <a:pt x="13588" y="1456690"/>
                </a:lnTo>
                <a:lnTo>
                  <a:pt x="2607554" y="55534"/>
                </a:lnTo>
                <a:lnTo>
                  <a:pt x="2622368" y="31221"/>
                </a:lnTo>
                <a:lnTo>
                  <a:pt x="2594103" y="30315"/>
                </a:lnTo>
                <a:close/>
              </a:path>
              <a:path w="2672715" h="1456689">
                <a:moveTo>
                  <a:pt x="2671665" y="5207"/>
                </a:moveTo>
                <a:lnTo>
                  <a:pt x="2640584" y="5207"/>
                </a:lnTo>
                <a:lnTo>
                  <a:pt x="2654172" y="30353"/>
                </a:lnTo>
                <a:lnTo>
                  <a:pt x="2607554" y="55534"/>
                </a:lnTo>
                <a:lnTo>
                  <a:pt x="2583434" y="95123"/>
                </a:lnTo>
                <a:lnTo>
                  <a:pt x="2579370" y="101854"/>
                </a:lnTo>
                <a:lnTo>
                  <a:pt x="2581529" y="110617"/>
                </a:lnTo>
                <a:lnTo>
                  <a:pt x="2588260" y="114681"/>
                </a:lnTo>
                <a:lnTo>
                  <a:pt x="2594991" y="118872"/>
                </a:lnTo>
                <a:lnTo>
                  <a:pt x="2603754" y="116713"/>
                </a:lnTo>
                <a:lnTo>
                  <a:pt x="2607818" y="109982"/>
                </a:lnTo>
                <a:lnTo>
                  <a:pt x="2671665" y="5207"/>
                </a:lnTo>
                <a:close/>
              </a:path>
              <a:path w="2672715" h="1456689">
                <a:moveTo>
                  <a:pt x="2622368" y="31221"/>
                </a:moveTo>
                <a:lnTo>
                  <a:pt x="2607554" y="55534"/>
                </a:lnTo>
                <a:lnTo>
                  <a:pt x="2651116" y="32004"/>
                </a:lnTo>
                <a:lnTo>
                  <a:pt x="2646807" y="32004"/>
                </a:lnTo>
                <a:lnTo>
                  <a:pt x="2622368" y="31221"/>
                </a:lnTo>
                <a:close/>
              </a:path>
              <a:path w="2672715" h="1456689">
                <a:moveTo>
                  <a:pt x="2635122" y="10287"/>
                </a:moveTo>
                <a:lnTo>
                  <a:pt x="2622368" y="31221"/>
                </a:lnTo>
                <a:lnTo>
                  <a:pt x="2646807" y="32004"/>
                </a:lnTo>
                <a:lnTo>
                  <a:pt x="2635122" y="10287"/>
                </a:lnTo>
                <a:close/>
              </a:path>
              <a:path w="2672715" h="1456689">
                <a:moveTo>
                  <a:pt x="2643329" y="10287"/>
                </a:moveTo>
                <a:lnTo>
                  <a:pt x="2635122" y="10287"/>
                </a:lnTo>
                <a:lnTo>
                  <a:pt x="2646807" y="32004"/>
                </a:lnTo>
                <a:lnTo>
                  <a:pt x="2651116" y="32004"/>
                </a:lnTo>
                <a:lnTo>
                  <a:pt x="2654172" y="30353"/>
                </a:lnTo>
                <a:lnTo>
                  <a:pt x="2643329" y="10287"/>
                </a:lnTo>
                <a:close/>
              </a:path>
              <a:path w="2672715" h="1456689">
                <a:moveTo>
                  <a:pt x="2640584" y="5207"/>
                </a:moveTo>
                <a:lnTo>
                  <a:pt x="2594103" y="30315"/>
                </a:lnTo>
                <a:lnTo>
                  <a:pt x="2622368" y="31221"/>
                </a:lnTo>
                <a:lnTo>
                  <a:pt x="2635122" y="10287"/>
                </a:lnTo>
                <a:lnTo>
                  <a:pt x="2643329" y="10287"/>
                </a:lnTo>
                <a:lnTo>
                  <a:pt x="2640584" y="5207"/>
                </a:lnTo>
                <a:close/>
              </a:path>
              <a:path w="2672715" h="1456689">
                <a:moveTo>
                  <a:pt x="2540761" y="0"/>
                </a:moveTo>
                <a:lnTo>
                  <a:pt x="2534158" y="6096"/>
                </a:lnTo>
                <a:lnTo>
                  <a:pt x="2533904" y="14097"/>
                </a:lnTo>
                <a:lnTo>
                  <a:pt x="2533522" y="21971"/>
                </a:lnTo>
                <a:lnTo>
                  <a:pt x="2539746" y="28575"/>
                </a:lnTo>
                <a:lnTo>
                  <a:pt x="2594103" y="30315"/>
                </a:lnTo>
                <a:lnTo>
                  <a:pt x="2640584" y="5207"/>
                </a:lnTo>
                <a:lnTo>
                  <a:pt x="2671665" y="5207"/>
                </a:lnTo>
                <a:lnTo>
                  <a:pt x="2672207" y="4318"/>
                </a:lnTo>
                <a:lnTo>
                  <a:pt x="2540761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840227" y="5148707"/>
            <a:ext cx="2379980" cy="824230"/>
          </a:xfrm>
          <a:custGeom>
            <a:avLst/>
            <a:gdLst/>
            <a:ahLst/>
            <a:cxnLst/>
            <a:rect l="l" t="t" r="r" b="b"/>
            <a:pathLst>
              <a:path w="2379979" h="824229">
                <a:moveTo>
                  <a:pt x="2325159" y="793168"/>
                </a:moveTo>
                <a:lnTo>
                  <a:pt x="2268093" y="805103"/>
                </a:lnTo>
                <a:lnTo>
                  <a:pt x="2264791" y="810145"/>
                </a:lnTo>
                <a:lnTo>
                  <a:pt x="2265934" y="815301"/>
                </a:lnTo>
                <a:lnTo>
                  <a:pt x="2266950" y="820445"/>
                </a:lnTo>
                <a:lnTo>
                  <a:pt x="2272030" y="823747"/>
                </a:lnTo>
                <a:lnTo>
                  <a:pt x="2364790" y="804329"/>
                </a:lnTo>
                <a:lnTo>
                  <a:pt x="2358644" y="804329"/>
                </a:lnTo>
                <a:lnTo>
                  <a:pt x="2325159" y="793168"/>
                </a:lnTo>
                <a:close/>
              </a:path>
              <a:path w="2379979" h="824229">
                <a:moveTo>
                  <a:pt x="2343664" y="789297"/>
                </a:moveTo>
                <a:lnTo>
                  <a:pt x="2325159" y="793168"/>
                </a:lnTo>
                <a:lnTo>
                  <a:pt x="2358644" y="804329"/>
                </a:lnTo>
                <a:lnTo>
                  <a:pt x="2359558" y="801560"/>
                </a:lnTo>
                <a:lnTo>
                  <a:pt x="2354453" y="801560"/>
                </a:lnTo>
                <a:lnTo>
                  <a:pt x="2343664" y="789297"/>
                </a:lnTo>
                <a:close/>
              </a:path>
              <a:path w="2379979" h="824229">
                <a:moveTo>
                  <a:pt x="2300986" y="718388"/>
                </a:moveTo>
                <a:lnTo>
                  <a:pt x="2293112" y="725335"/>
                </a:lnTo>
                <a:lnTo>
                  <a:pt x="2292731" y="731342"/>
                </a:lnTo>
                <a:lnTo>
                  <a:pt x="2296160" y="735304"/>
                </a:lnTo>
                <a:lnTo>
                  <a:pt x="2331184" y="775113"/>
                </a:lnTo>
                <a:lnTo>
                  <a:pt x="2364613" y="786257"/>
                </a:lnTo>
                <a:lnTo>
                  <a:pt x="2358644" y="804329"/>
                </a:lnTo>
                <a:lnTo>
                  <a:pt x="2364790" y="804329"/>
                </a:lnTo>
                <a:lnTo>
                  <a:pt x="2379472" y="801255"/>
                </a:lnTo>
                <a:lnTo>
                  <a:pt x="2310511" y="722718"/>
                </a:lnTo>
                <a:lnTo>
                  <a:pt x="2307082" y="718769"/>
                </a:lnTo>
                <a:lnTo>
                  <a:pt x="2300986" y="718388"/>
                </a:lnTo>
                <a:close/>
              </a:path>
              <a:path w="2379979" h="824229">
                <a:moveTo>
                  <a:pt x="2359660" y="785952"/>
                </a:moveTo>
                <a:lnTo>
                  <a:pt x="2343664" y="789297"/>
                </a:lnTo>
                <a:lnTo>
                  <a:pt x="2354453" y="801560"/>
                </a:lnTo>
                <a:lnTo>
                  <a:pt x="2359660" y="785952"/>
                </a:lnTo>
                <a:close/>
              </a:path>
              <a:path w="2379979" h="824229">
                <a:moveTo>
                  <a:pt x="2363698" y="785952"/>
                </a:moveTo>
                <a:lnTo>
                  <a:pt x="2359660" y="785952"/>
                </a:lnTo>
                <a:lnTo>
                  <a:pt x="2354453" y="801560"/>
                </a:lnTo>
                <a:lnTo>
                  <a:pt x="2359558" y="801560"/>
                </a:lnTo>
                <a:lnTo>
                  <a:pt x="2364613" y="786257"/>
                </a:lnTo>
                <a:lnTo>
                  <a:pt x="2363698" y="785952"/>
                </a:lnTo>
                <a:close/>
              </a:path>
              <a:path w="2379979" h="824229">
                <a:moveTo>
                  <a:pt x="5969" y="0"/>
                </a:moveTo>
                <a:lnTo>
                  <a:pt x="0" y="18161"/>
                </a:lnTo>
                <a:lnTo>
                  <a:pt x="2325159" y="793168"/>
                </a:lnTo>
                <a:lnTo>
                  <a:pt x="2343664" y="789297"/>
                </a:lnTo>
                <a:lnTo>
                  <a:pt x="2331184" y="775113"/>
                </a:lnTo>
                <a:lnTo>
                  <a:pt x="5969" y="0"/>
                </a:lnTo>
                <a:close/>
              </a:path>
              <a:path w="2379979" h="824229">
                <a:moveTo>
                  <a:pt x="2331184" y="775113"/>
                </a:moveTo>
                <a:lnTo>
                  <a:pt x="2343664" y="789297"/>
                </a:lnTo>
                <a:lnTo>
                  <a:pt x="2359660" y="785952"/>
                </a:lnTo>
                <a:lnTo>
                  <a:pt x="2363698" y="785952"/>
                </a:lnTo>
                <a:lnTo>
                  <a:pt x="2331184" y="77511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01802" y="690111"/>
            <a:ext cx="8030209" cy="3298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Prodott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Sca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operazio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utili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algn="just" marL="355600" marR="5080" indent="-342900">
              <a:lnSpc>
                <a:spcPct val="76400"/>
              </a:lnSpc>
              <a:spcBef>
                <a:spcPts val="58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i="1">
                <a:latin typeface="Franklin Gothic Book"/>
                <a:cs typeface="Franklin Gothic Book"/>
              </a:rPr>
              <a:t>Il </a:t>
            </a:r>
            <a:r>
              <a:rPr dirty="0" sz="2400" spc="155" i="1">
                <a:latin typeface="Franklin Gothic Book"/>
                <a:cs typeface="Franklin Gothic Book"/>
              </a:rPr>
              <a:t> </a:t>
            </a:r>
            <a:r>
              <a:rPr dirty="0" sz="2400" spc="-15" b="1" i="1">
                <a:latin typeface="Franklin Gothic Book"/>
                <a:cs typeface="Franklin Gothic Book"/>
              </a:rPr>
              <a:t>P</a:t>
            </a:r>
            <a:r>
              <a:rPr dirty="0" sz="2400" spc="-5" b="1" i="1">
                <a:latin typeface="Franklin Gothic Book"/>
                <a:cs typeface="Franklin Gothic Book"/>
              </a:rPr>
              <a:t>r</a:t>
            </a:r>
            <a:r>
              <a:rPr dirty="0" sz="2400" spc="-15" b="1" i="1">
                <a:latin typeface="Franklin Gothic Book"/>
                <a:cs typeface="Franklin Gothic Book"/>
              </a:rPr>
              <a:t>odot</a:t>
            </a:r>
            <a:r>
              <a:rPr dirty="0" sz="2400" spc="-20" b="1" i="1">
                <a:latin typeface="Franklin Gothic Book"/>
                <a:cs typeface="Franklin Gothic Book"/>
              </a:rPr>
              <a:t>t</a:t>
            </a:r>
            <a:r>
              <a:rPr dirty="0" sz="2400" spc="-15" b="1" i="1">
                <a:latin typeface="Franklin Gothic Book"/>
                <a:cs typeface="Franklin Gothic Book"/>
              </a:rPr>
              <a:t>o</a:t>
            </a:r>
            <a:r>
              <a:rPr dirty="0" sz="2400" b="1" i="1">
                <a:latin typeface="Franklin Gothic Book"/>
                <a:cs typeface="Franklin Gothic Book"/>
              </a:rPr>
              <a:t>    </a:t>
            </a:r>
            <a:r>
              <a:rPr dirty="0" sz="2400" spc="-275" b="1" i="1">
                <a:latin typeface="Franklin Gothic Book"/>
                <a:cs typeface="Franklin Gothic Book"/>
              </a:rPr>
              <a:t> </a:t>
            </a:r>
            <a:r>
              <a:rPr dirty="0" sz="2400" spc="-15" b="1" i="1">
                <a:latin typeface="Franklin Gothic Book"/>
                <a:cs typeface="Franklin Gothic Book"/>
              </a:rPr>
              <a:t>S</a:t>
            </a:r>
            <a:r>
              <a:rPr dirty="0" sz="2400" spc="-10" b="1" i="1">
                <a:latin typeface="Franklin Gothic Book"/>
                <a:cs typeface="Franklin Gothic Book"/>
              </a:rPr>
              <a:t>c</a:t>
            </a:r>
            <a:r>
              <a:rPr dirty="0" sz="2400" spc="-15" b="1" i="1">
                <a:latin typeface="Franklin Gothic Book"/>
                <a:cs typeface="Franklin Gothic Book"/>
              </a:rPr>
              <a:t>alar</a:t>
            </a:r>
            <a:r>
              <a:rPr dirty="0" sz="2400" b="1" i="1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 </a:t>
            </a:r>
            <a:r>
              <a:rPr dirty="0" sz="2400" spc="16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numero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150" i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intensit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prodott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uli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vettor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cose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dell'a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gol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mato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dai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ca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calc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proie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determinata</a:t>
            </a:r>
            <a:r>
              <a:rPr dirty="0" sz="2400" spc="-15">
                <a:latin typeface="Franklin Gothic Book"/>
                <a:cs typeface="Franklin Gothic Book"/>
              </a:rPr>
              <a:t> 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algn="ctr" marL="321310">
              <a:lnSpc>
                <a:spcPct val="100000"/>
              </a:lnSpc>
              <a:spcBef>
                <a:spcPts val="890"/>
              </a:spcBef>
            </a:pPr>
            <a:r>
              <a:rPr dirty="0" sz="2400" b="1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67402" y="5427884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b="1">
                <a:latin typeface="Arial"/>
                <a:cs typeface="Arial"/>
              </a:rPr>
              <a:t>b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38776" y="4708556"/>
            <a:ext cx="207518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a·b=a*b*cos</a:t>
            </a:r>
            <a:r>
              <a:rPr dirty="0" sz="2400" spc="5">
                <a:latin typeface="Arial"/>
                <a:cs typeface="Arial"/>
              </a:rPr>
              <a:t>(</a:t>
            </a:r>
            <a:r>
              <a:rPr dirty="0" sz="2400">
                <a:latin typeface="Arial"/>
                <a:cs typeface="Arial"/>
              </a:rPr>
              <a:t>α</a:t>
            </a:r>
            <a:r>
              <a:rPr dirty="0" sz="240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986148" y="4446651"/>
            <a:ext cx="317500" cy="1115695"/>
          </a:xfrm>
          <a:custGeom>
            <a:avLst/>
            <a:gdLst/>
            <a:ahLst/>
            <a:cxnLst/>
            <a:rect l="l" t="t" r="r" b="b"/>
            <a:pathLst>
              <a:path w="317500" h="1115695">
                <a:moveTo>
                  <a:pt x="154559" y="0"/>
                </a:moveTo>
                <a:lnTo>
                  <a:pt x="192142" y="44110"/>
                </a:lnTo>
                <a:lnTo>
                  <a:pt x="224719" y="91171"/>
                </a:lnTo>
                <a:lnTo>
                  <a:pt x="252329" y="140897"/>
                </a:lnTo>
                <a:lnTo>
                  <a:pt x="275010" y="193000"/>
                </a:lnTo>
                <a:lnTo>
                  <a:pt x="292804" y="247193"/>
                </a:lnTo>
                <a:lnTo>
                  <a:pt x="305749" y="303189"/>
                </a:lnTo>
                <a:lnTo>
                  <a:pt x="313885" y="360702"/>
                </a:lnTo>
                <a:lnTo>
                  <a:pt x="317251" y="419443"/>
                </a:lnTo>
                <a:lnTo>
                  <a:pt x="315887" y="479126"/>
                </a:lnTo>
                <a:lnTo>
                  <a:pt x="309832" y="539464"/>
                </a:lnTo>
                <a:lnTo>
                  <a:pt x="299126" y="600169"/>
                </a:lnTo>
                <a:lnTo>
                  <a:pt x="283809" y="660955"/>
                </a:lnTo>
                <a:lnTo>
                  <a:pt x="263920" y="721535"/>
                </a:lnTo>
                <a:lnTo>
                  <a:pt x="239498" y="781621"/>
                </a:lnTo>
                <a:lnTo>
                  <a:pt x="210583" y="840926"/>
                </a:lnTo>
                <a:lnTo>
                  <a:pt x="177215" y="899164"/>
                </a:lnTo>
                <a:lnTo>
                  <a:pt x="139433" y="956046"/>
                </a:lnTo>
                <a:lnTo>
                  <a:pt x="97277" y="1011287"/>
                </a:lnTo>
                <a:lnTo>
                  <a:pt x="50786" y="1064599"/>
                </a:lnTo>
                <a:lnTo>
                  <a:pt x="0" y="111569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859148" y="4851558"/>
            <a:ext cx="20193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α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16301" y="3716401"/>
            <a:ext cx="2303780" cy="1368425"/>
          </a:xfrm>
          <a:custGeom>
            <a:avLst/>
            <a:gdLst/>
            <a:ahLst/>
            <a:cxnLst/>
            <a:rect l="l" t="t" r="r" b="b"/>
            <a:pathLst>
              <a:path w="2303779" h="1368425">
                <a:moveTo>
                  <a:pt x="0" y="1368298"/>
                </a:moveTo>
                <a:lnTo>
                  <a:pt x="230339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564001" y="4221098"/>
            <a:ext cx="360680" cy="360680"/>
          </a:xfrm>
          <a:custGeom>
            <a:avLst/>
            <a:gdLst/>
            <a:ahLst/>
            <a:cxnLst/>
            <a:rect l="l" t="t" r="r" b="b"/>
            <a:pathLst>
              <a:path w="360679" h="360679">
                <a:moveTo>
                  <a:pt x="180086" y="0"/>
                </a:moveTo>
                <a:lnTo>
                  <a:pt x="136815" y="5242"/>
                </a:lnTo>
                <a:lnTo>
                  <a:pt x="97333" y="20131"/>
                </a:lnTo>
                <a:lnTo>
                  <a:pt x="62895" y="43409"/>
                </a:lnTo>
                <a:lnTo>
                  <a:pt x="34751" y="73819"/>
                </a:lnTo>
                <a:lnTo>
                  <a:pt x="14154" y="110103"/>
                </a:lnTo>
                <a:lnTo>
                  <a:pt x="2357" y="151002"/>
                </a:lnTo>
                <a:lnTo>
                  <a:pt x="0" y="180212"/>
                </a:lnTo>
                <a:lnTo>
                  <a:pt x="597" y="194998"/>
                </a:lnTo>
                <a:lnTo>
                  <a:pt x="9182" y="237189"/>
                </a:lnTo>
                <a:lnTo>
                  <a:pt x="26985" y="275158"/>
                </a:lnTo>
                <a:lnTo>
                  <a:pt x="52752" y="307657"/>
                </a:lnTo>
                <a:lnTo>
                  <a:pt x="85232" y="333435"/>
                </a:lnTo>
                <a:lnTo>
                  <a:pt x="123171" y="351242"/>
                </a:lnTo>
                <a:lnTo>
                  <a:pt x="165318" y="359828"/>
                </a:lnTo>
                <a:lnTo>
                  <a:pt x="180086" y="360425"/>
                </a:lnTo>
                <a:lnTo>
                  <a:pt x="194871" y="359828"/>
                </a:lnTo>
                <a:lnTo>
                  <a:pt x="237062" y="351242"/>
                </a:lnTo>
                <a:lnTo>
                  <a:pt x="275031" y="333435"/>
                </a:lnTo>
                <a:lnTo>
                  <a:pt x="307530" y="307657"/>
                </a:lnTo>
                <a:lnTo>
                  <a:pt x="333308" y="275158"/>
                </a:lnTo>
                <a:lnTo>
                  <a:pt x="351115" y="237189"/>
                </a:lnTo>
                <a:lnTo>
                  <a:pt x="359701" y="194998"/>
                </a:lnTo>
                <a:lnTo>
                  <a:pt x="360299" y="180212"/>
                </a:lnTo>
                <a:lnTo>
                  <a:pt x="359701" y="165444"/>
                </a:lnTo>
                <a:lnTo>
                  <a:pt x="351115" y="123285"/>
                </a:lnTo>
                <a:lnTo>
                  <a:pt x="333308" y="85323"/>
                </a:lnTo>
                <a:lnTo>
                  <a:pt x="307530" y="52816"/>
                </a:lnTo>
                <a:lnTo>
                  <a:pt x="275031" y="27021"/>
                </a:lnTo>
                <a:lnTo>
                  <a:pt x="237062" y="9195"/>
                </a:lnTo>
                <a:lnTo>
                  <a:pt x="194871" y="598"/>
                </a:lnTo>
                <a:lnTo>
                  <a:pt x="180086" y="0"/>
                </a:lnTo>
                <a:close/>
              </a:path>
            </a:pathLst>
          </a:custGeom>
          <a:solidFill>
            <a:srgbClr val="0068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564001" y="4221098"/>
            <a:ext cx="360680" cy="360680"/>
          </a:xfrm>
          <a:custGeom>
            <a:avLst/>
            <a:gdLst/>
            <a:ahLst/>
            <a:cxnLst/>
            <a:rect l="l" t="t" r="r" b="b"/>
            <a:pathLst>
              <a:path w="360679" h="360679">
                <a:moveTo>
                  <a:pt x="0" y="180212"/>
                </a:moveTo>
                <a:lnTo>
                  <a:pt x="5234" y="136934"/>
                </a:lnTo>
                <a:lnTo>
                  <a:pt x="20104" y="97433"/>
                </a:lnTo>
                <a:lnTo>
                  <a:pt x="43355" y="62968"/>
                </a:lnTo>
                <a:lnTo>
                  <a:pt x="73737" y="34795"/>
                </a:lnTo>
                <a:lnTo>
                  <a:pt x="109995" y="14174"/>
                </a:lnTo>
                <a:lnTo>
                  <a:pt x="150879" y="2361"/>
                </a:lnTo>
                <a:lnTo>
                  <a:pt x="180086" y="0"/>
                </a:lnTo>
                <a:lnTo>
                  <a:pt x="194871" y="598"/>
                </a:lnTo>
                <a:lnTo>
                  <a:pt x="209326" y="2361"/>
                </a:lnTo>
                <a:lnTo>
                  <a:pt x="250249" y="14174"/>
                </a:lnTo>
                <a:lnTo>
                  <a:pt x="286534" y="34795"/>
                </a:lnTo>
                <a:lnTo>
                  <a:pt x="316931" y="62968"/>
                </a:lnTo>
                <a:lnTo>
                  <a:pt x="340191" y="97433"/>
                </a:lnTo>
                <a:lnTo>
                  <a:pt x="355063" y="136934"/>
                </a:lnTo>
                <a:lnTo>
                  <a:pt x="360299" y="180212"/>
                </a:lnTo>
                <a:lnTo>
                  <a:pt x="359701" y="194998"/>
                </a:lnTo>
                <a:lnTo>
                  <a:pt x="357941" y="209453"/>
                </a:lnTo>
                <a:lnTo>
                  <a:pt x="346142" y="250376"/>
                </a:lnTo>
                <a:lnTo>
                  <a:pt x="325539" y="286661"/>
                </a:lnTo>
                <a:lnTo>
                  <a:pt x="297382" y="317058"/>
                </a:lnTo>
                <a:lnTo>
                  <a:pt x="262921" y="340318"/>
                </a:lnTo>
                <a:lnTo>
                  <a:pt x="223405" y="355190"/>
                </a:lnTo>
                <a:lnTo>
                  <a:pt x="180086" y="360425"/>
                </a:lnTo>
                <a:lnTo>
                  <a:pt x="165318" y="359828"/>
                </a:lnTo>
                <a:lnTo>
                  <a:pt x="150879" y="358068"/>
                </a:lnTo>
                <a:lnTo>
                  <a:pt x="109995" y="346269"/>
                </a:lnTo>
                <a:lnTo>
                  <a:pt x="73737" y="325666"/>
                </a:lnTo>
                <a:lnTo>
                  <a:pt x="43355" y="297509"/>
                </a:lnTo>
                <a:lnTo>
                  <a:pt x="20104" y="263048"/>
                </a:lnTo>
                <a:lnTo>
                  <a:pt x="5234" y="223532"/>
                </a:lnTo>
                <a:lnTo>
                  <a:pt x="0" y="180212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656106" y="4417948"/>
            <a:ext cx="171450" cy="648335"/>
          </a:xfrm>
          <a:custGeom>
            <a:avLst/>
            <a:gdLst/>
            <a:ahLst/>
            <a:cxnLst/>
            <a:rect l="l" t="t" r="r" b="b"/>
            <a:pathLst>
              <a:path w="171450" h="648335">
                <a:moveTo>
                  <a:pt x="17870" y="477727"/>
                </a:moveTo>
                <a:lnTo>
                  <a:pt x="4817" y="482979"/>
                </a:lnTo>
                <a:lnTo>
                  <a:pt x="0" y="493673"/>
                </a:lnTo>
                <a:lnTo>
                  <a:pt x="2509" y="505332"/>
                </a:lnTo>
                <a:lnTo>
                  <a:pt x="85567" y="647826"/>
                </a:lnTo>
                <a:lnTo>
                  <a:pt x="107660" y="609981"/>
                </a:lnTo>
                <a:lnTo>
                  <a:pt x="66517" y="609981"/>
                </a:lnTo>
                <a:lnTo>
                  <a:pt x="66517" y="541953"/>
                </a:lnTo>
                <a:lnTo>
                  <a:pt x="28543" y="479480"/>
                </a:lnTo>
                <a:lnTo>
                  <a:pt x="17870" y="477727"/>
                </a:lnTo>
                <a:close/>
              </a:path>
              <a:path w="171450" h="648335">
                <a:moveTo>
                  <a:pt x="66517" y="541953"/>
                </a:moveTo>
                <a:lnTo>
                  <a:pt x="66517" y="609981"/>
                </a:lnTo>
                <a:lnTo>
                  <a:pt x="104617" y="609981"/>
                </a:lnTo>
                <a:lnTo>
                  <a:pt x="104617" y="600456"/>
                </a:lnTo>
                <a:lnTo>
                  <a:pt x="69184" y="600456"/>
                </a:lnTo>
                <a:lnTo>
                  <a:pt x="85292" y="572842"/>
                </a:lnTo>
                <a:lnTo>
                  <a:pt x="66517" y="541953"/>
                </a:lnTo>
                <a:close/>
              </a:path>
              <a:path w="171450" h="648335">
                <a:moveTo>
                  <a:pt x="156507" y="477145"/>
                </a:moveTo>
                <a:lnTo>
                  <a:pt x="144856" y="478201"/>
                </a:lnTo>
                <a:lnTo>
                  <a:pt x="135859" y="486156"/>
                </a:lnTo>
                <a:lnTo>
                  <a:pt x="104617" y="539713"/>
                </a:lnTo>
                <a:lnTo>
                  <a:pt x="104617" y="609981"/>
                </a:lnTo>
                <a:lnTo>
                  <a:pt x="107660" y="609981"/>
                </a:lnTo>
                <a:lnTo>
                  <a:pt x="168752" y="505332"/>
                </a:lnTo>
                <a:lnTo>
                  <a:pt x="171205" y="496659"/>
                </a:lnTo>
                <a:lnTo>
                  <a:pt x="167669" y="486243"/>
                </a:lnTo>
                <a:lnTo>
                  <a:pt x="156507" y="477145"/>
                </a:lnTo>
                <a:close/>
              </a:path>
              <a:path w="171450" h="648335">
                <a:moveTo>
                  <a:pt x="85292" y="572842"/>
                </a:moveTo>
                <a:lnTo>
                  <a:pt x="69184" y="600456"/>
                </a:lnTo>
                <a:lnTo>
                  <a:pt x="102077" y="600456"/>
                </a:lnTo>
                <a:lnTo>
                  <a:pt x="85292" y="572842"/>
                </a:lnTo>
                <a:close/>
              </a:path>
              <a:path w="171450" h="648335">
                <a:moveTo>
                  <a:pt x="104617" y="539713"/>
                </a:moveTo>
                <a:lnTo>
                  <a:pt x="85292" y="572842"/>
                </a:lnTo>
                <a:lnTo>
                  <a:pt x="102077" y="600456"/>
                </a:lnTo>
                <a:lnTo>
                  <a:pt x="104617" y="600456"/>
                </a:lnTo>
                <a:lnTo>
                  <a:pt x="104617" y="539713"/>
                </a:lnTo>
                <a:close/>
              </a:path>
              <a:path w="171450" h="648335">
                <a:moveTo>
                  <a:pt x="104617" y="0"/>
                </a:moveTo>
                <a:lnTo>
                  <a:pt x="66517" y="0"/>
                </a:lnTo>
                <a:lnTo>
                  <a:pt x="66517" y="541953"/>
                </a:lnTo>
                <a:lnTo>
                  <a:pt x="85292" y="572842"/>
                </a:lnTo>
                <a:lnTo>
                  <a:pt x="104617" y="539713"/>
                </a:lnTo>
                <a:lnTo>
                  <a:pt x="10461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701160" y="3716273"/>
            <a:ext cx="1231265" cy="733425"/>
          </a:xfrm>
          <a:custGeom>
            <a:avLst/>
            <a:gdLst/>
            <a:ahLst/>
            <a:cxnLst/>
            <a:rect l="l" t="t" r="r" b="b"/>
            <a:pathLst>
              <a:path w="1231264" h="733425">
                <a:moveTo>
                  <a:pt x="1182389" y="28796"/>
                </a:moveTo>
                <a:lnTo>
                  <a:pt x="1154097" y="28904"/>
                </a:lnTo>
                <a:lnTo>
                  <a:pt x="0" y="708532"/>
                </a:lnTo>
                <a:lnTo>
                  <a:pt x="14477" y="733044"/>
                </a:lnTo>
                <a:lnTo>
                  <a:pt x="1168575" y="53487"/>
                </a:lnTo>
                <a:lnTo>
                  <a:pt x="1182389" y="28796"/>
                </a:lnTo>
                <a:close/>
              </a:path>
              <a:path w="1231264" h="733425">
                <a:moveTo>
                  <a:pt x="1230055" y="2158"/>
                </a:moveTo>
                <a:lnTo>
                  <a:pt x="1199514" y="2158"/>
                </a:lnTo>
                <a:lnTo>
                  <a:pt x="1214119" y="26669"/>
                </a:lnTo>
                <a:lnTo>
                  <a:pt x="1168575" y="53487"/>
                </a:lnTo>
                <a:lnTo>
                  <a:pt x="1145921" y="93980"/>
                </a:lnTo>
                <a:lnTo>
                  <a:pt x="1141984" y="100964"/>
                </a:lnTo>
                <a:lnTo>
                  <a:pt x="1144397" y="109600"/>
                </a:lnTo>
                <a:lnTo>
                  <a:pt x="1151381" y="113411"/>
                </a:lnTo>
                <a:lnTo>
                  <a:pt x="1158239" y="117348"/>
                </a:lnTo>
                <a:lnTo>
                  <a:pt x="1166876" y="114807"/>
                </a:lnTo>
                <a:lnTo>
                  <a:pt x="1170813" y="107950"/>
                </a:lnTo>
                <a:lnTo>
                  <a:pt x="1230055" y="2158"/>
                </a:lnTo>
                <a:close/>
              </a:path>
              <a:path w="1231264" h="733425">
                <a:moveTo>
                  <a:pt x="1202693" y="7493"/>
                </a:moveTo>
                <a:lnTo>
                  <a:pt x="1194308" y="7493"/>
                </a:lnTo>
                <a:lnTo>
                  <a:pt x="1206880" y="28701"/>
                </a:lnTo>
                <a:lnTo>
                  <a:pt x="1182389" y="28796"/>
                </a:lnTo>
                <a:lnTo>
                  <a:pt x="1168575" y="53487"/>
                </a:lnTo>
                <a:lnTo>
                  <a:pt x="1214119" y="26669"/>
                </a:lnTo>
                <a:lnTo>
                  <a:pt x="1202693" y="7493"/>
                </a:lnTo>
                <a:close/>
              </a:path>
              <a:path w="1231264" h="733425">
                <a:moveTo>
                  <a:pt x="1231264" y="0"/>
                </a:moveTo>
                <a:lnTo>
                  <a:pt x="1107566" y="507"/>
                </a:lnTo>
                <a:lnTo>
                  <a:pt x="1099692" y="507"/>
                </a:lnTo>
                <a:lnTo>
                  <a:pt x="1093215" y="6984"/>
                </a:lnTo>
                <a:lnTo>
                  <a:pt x="1093342" y="22732"/>
                </a:lnTo>
                <a:lnTo>
                  <a:pt x="1099692" y="29082"/>
                </a:lnTo>
                <a:lnTo>
                  <a:pt x="1107693" y="29082"/>
                </a:lnTo>
                <a:lnTo>
                  <a:pt x="1154097" y="28904"/>
                </a:lnTo>
                <a:lnTo>
                  <a:pt x="1199514" y="2158"/>
                </a:lnTo>
                <a:lnTo>
                  <a:pt x="1230055" y="2158"/>
                </a:lnTo>
                <a:lnTo>
                  <a:pt x="1231264" y="0"/>
                </a:lnTo>
                <a:close/>
              </a:path>
              <a:path w="1231264" h="733425">
                <a:moveTo>
                  <a:pt x="1199514" y="2158"/>
                </a:moveTo>
                <a:lnTo>
                  <a:pt x="1154097" y="28904"/>
                </a:lnTo>
                <a:lnTo>
                  <a:pt x="1182389" y="28796"/>
                </a:lnTo>
                <a:lnTo>
                  <a:pt x="1194308" y="7493"/>
                </a:lnTo>
                <a:lnTo>
                  <a:pt x="1202693" y="7493"/>
                </a:lnTo>
                <a:lnTo>
                  <a:pt x="1199514" y="2158"/>
                </a:lnTo>
                <a:close/>
              </a:path>
              <a:path w="1231264" h="733425">
                <a:moveTo>
                  <a:pt x="1194308" y="7493"/>
                </a:moveTo>
                <a:lnTo>
                  <a:pt x="1182389" y="28796"/>
                </a:lnTo>
                <a:lnTo>
                  <a:pt x="1206880" y="28701"/>
                </a:lnTo>
                <a:lnTo>
                  <a:pt x="1194308" y="749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27100" y="690111"/>
            <a:ext cx="7902575" cy="43472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Esempio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prodotto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scalar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 </a:t>
            </a:r>
            <a:r>
              <a:rPr dirty="0" sz="2400" spc="-1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15">
                <a:latin typeface="Franklin Gothic Book"/>
                <a:cs typeface="Franklin Gothic Book"/>
              </a:rPr>
              <a:t>lavoro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svolto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prodo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scalare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ori: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67945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·</a:t>
            </a:r>
            <a:r>
              <a:rPr dirty="0" sz="2400">
                <a:latin typeface="Franklin Gothic Book"/>
                <a:cs typeface="Franklin Gothic Book"/>
              </a:rPr>
              <a:t> S</a:t>
            </a:r>
            <a:r>
              <a:rPr dirty="0" sz="1800" spc="-15">
                <a:latin typeface="Franklin Gothic Book"/>
                <a:cs typeface="Franklin Gothic Book"/>
              </a:rPr>
              <a:t>postame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endParaRPr sz="1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3100">
              <a:latin typeface="Times New Roman"/>
              <a:cs typeface="Times New Roman"/>
            </a:endParaRPr>
          </a:p>
          <a:p>
            <a:pPr marL="3488690" indent="215265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2750">
              <a:latin typeface="Times New Roman"/>
              <a:cs typeface="Times New Roman"/>
            </a:endParaRPr>
          </a:p>
          <a:p>
            <a:pPr algn="ctr" marR="729615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156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Prodott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scalar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tolin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PS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’o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erazione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aria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cioè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scalare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so,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essendo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lli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vettor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spc="110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dip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-15">
                <a:latin typeface="Franklin Gothic Book"/>
                <a:cs typeface="Franklin Gothic Book"/>
              </a:rPr>
              <a:t> cose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dell'an</a:t>
            </a:r>
            <a:r>
              <a:rPr dirty="0" sz="2400" spc="-3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olo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ssi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llo,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ngolo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 spc="5">
                <a:latin typeface="Franklin Gothic Book"/>
                <a:cs typeface="Franklin Gothic Book"/>
              </a:rPr>
              <a:t>0</a:t>
            </a:r>
            <a:r>
              <a:rPr dirty="0" sz="2400" spc="-10">
                <a:latin typeface="Trebuchet MS"/>
                <a:cs typeface="Trebuchet MS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ssere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simo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gol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Trebuchet MS"/>
                <a:cs typeface="Trebuchet MS"/>
              </a:rPr>
              <a:t>° </a:t>
            </a:r>
            <a:r>
              <a:rPr dirty="0" sz="2400" spc="25">
                <a:latin typeface="Trebuchet MS"/>
                <a:cs typeface="Trebuchet MS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(cosen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)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risultare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angolo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maggiore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90</a:t>
            </a:r>
            <a:r>
              <a:rPr dirty="0" sz="2400" spc="-10">
                <a:latin typeface="Trebuchet MS"/>
                <a:cs typeface="Trebuchet MS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35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1337945" algn="l"/>
                <a:tab pos="2569845" algn="l"/>
                <a:tab pos="4384040" algn="l"/>
                <a:tab pos="4845685" algn="l"/>
                <a:tab pos="595503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lla	</a:t>
            </a:r>
            <a:r>
              <a:rPr dirty="0" sz="2400">
                <a:latin typeface="Franklin Gothic Book"/>
                <a:cs typeface="Franklin Gothic Book"/>
              </a:rPr>
              <a:t>lez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	</a:t>
            </a:r>
            <a:r>
              <a:rPr dirty="0" sz="2400">
                <a:latin typeface="Franklin Gothic Book"/>
                <a:cs typeface="Franklin Gothic Book"/>
              </a:rPr>
              <a:t>rig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ardante	</a:t>
            </a:r>
            <a:r>
              <a:rPr dirty="0" sz="2400">
                <a:latin typeface="Franklin Gothic Book"/>
                <a:cs typeface="Franklin Gothic Book"/>
              </a:rPr>
              <a:t>il	</a:t>
            </a:r>
            <a:r>
              <a:rPr dirty="0" sz="2400">
                <a:latin typeface="Franklin Gothic Book"/>
                <a:cs typeface="Franklin Gothic Book"/>
              </a:rPr>
              <a:t>lavoro	</a:t>
            </a:r>
            <a:r>
              <a:rPr dirty="0" sz="2400">
                <a:latin typeface="Franklin Gothic Book"/>
                <a:cs typeface="Franklin Gothic Book"/>
              </a:rPr>
              <a:t>approfondir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mo</a:t>
            </a:r>
            <a:endParaRPr sz="2400">
              <a:latin typeface="Franklin Gothic Book"/>
              <a:cs typeface="Franklin Gothic Book"/>
            </a:endParaRPr>
          </a:p>
          <a:p>
            <a:pPr algn="ctr" marR="5715635">
              <a:lnSpc>
                <a:spcPts val="2540"/>
              </a:lnSpc>
            </a:pPr>
            <a:r>
              <a:rPr dirty="0" sz="2400" spc="-15">
                <a:latin typeface="Franklin Gothic Book"/>
                <a:cs typeface="Franklin Gothic Book"/>
              </a:rPr>
              <a:t>l'argoment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27022" y="4639564"/>
            <a:ext cx="3389629" cy="1261110"/>
          </a:xfrm>
          <a:custGeom>
            <a:avLst/>
            <a:gdLst/>
            <a:ahLst/>
            <a:cxnLst/>
            <a:rect l="l" t="t" r="r" b="b"/>
            <a:pathLst>
              <a:path w="3389629" h="1261110">
                <a:moveTo>
                  <a:pt x="3308292" y="1223204"/>
                </a:moveTo>
                <a:lnTo>
                  <a:pt x="3254882" y="1232979"/>
                </a:lnTo>
                <a:lnTo>
                  <a:pt x="3249676" y="1240421"/>
                </a:lnTo>
                <a:lnTo>
                  <a:pt x="3251200" y="1248181"/>
                </a:lnTo>
                <a:lnTo>
                  <a:pt x="3252597" y="1255941"/>
                </a:lnTo>
                <a:lnTo>
                  <a:pt x="3259963" y="1261084"/>
                </a:lnTo>
                <a:lnTo>
                  <a:pt x="3368762" y="1241183"/>
                </a:lnTo>
                <a:lnTo>
                  <a:pt x="3358006" y="1241183"/>
                </a:lnTo>
                <a:lnTo>
                  <a:pt x="3308292" y="1223204"/>
                </a:lnTo>
                <a:close/>
              </a:path>
              <a:path w="3389629" h="1261110">
                <a:moveTo>
                  <a:pt x="3336211" y="1218095"/>
                </a:moveTo>
                <a:lnTo>
                  <a:pt x="3308292" y="1223204"/>
                </a:lnTo>
                <a:lnTo>
                  <a:pt x="3358006" y="1241183"/>
                </a:lnTo>
                <a:lnTo>
                  <a:pt x="3359548" y="1236891"/>
                </a:lnTo>
                <a:lnTo>
                  <a:pt x="3351911" y="1236891"/>
                </a:lnTo>
                <a:lnTo>
                  <a:pt x="3336211" y="1218095"/>
                </a:lnTo>
                <a:close/>
              </a:path>
              <a:path w="3389629" h="1261110">
                <a:moveTo>
                  <a:pt x="3296157" y="1135532"/>
                </a:moveTo>
                <a:lnTo>
                  <a:pt x="3283966" y="1145641"/>
                </a:lnTo>
                <a:lnTo>
                  <a:pt x="3283204" y="1154658"/>
                </a:lnTo>
                <a:lnTo>
                  <a:pt x="3318071" y="1196378"/>
                </a:lnTo>
                <a:lnTo>
                  <a:pt x="3367659" y="1214310"/>
                </a:lnTo>
                <a:lnTo>
                  <a:pt x="3358006" y="1241183"/>
                </a:lnTo>
                <a:lnTo>
                  <a:pt x="3368762" y="1241183"/>
                </a:lnTo>
                <a:lnTo>
                  <a:pt x="3389503" y="1237386"/>
                </a:lnTo>
                <a:lnTo>
                  <a:pt x="3305175" y="1136345"/>
                </a:lnTo>
                <a:lnTo>
                  <a:pt x="3296157" y="1135532"/>
                </a:lnTo>
                <a:close/>
              </a:path>
              <a:path w="3389629" h="1261110">
                <a:moveTo>
                  <a:pt x="3360292" y="1213688"/>
                </a:moveTo>
                <a:lnTo>
                  <a:pt x="3336211" y="1218095"/>
                </a:lnTo>
                <a:lnTo>
                  <a:pt x="3351911" y="1236891"/>
                </a:lnTo>
                <a:lnTo>
                  <a:pt x="3360292" y="1213688"/>
                </a:lnTo>
                <a:close/>
              </a:path>
              <a:path w="3389629" h="1261110">
                <a:moveTo>
                  <a:pt x="3365938" y="1213688"/>
                </a:moveTo>
                <a:lnTo>
                  <a:pt x="3360292" y="1213688"/>
                </a:lnTo>
                <a:lnTo>
                  <a:pt x="3351911" y="1236891"/>
                </a:lnTo>
                <a:lnTo>
                  <a:pt x="3359548" y="1236891"/>
                </a:lnTo>
                <a:lnTo>
                  <a:pt x="3367659" y="1214310"/>
                </a:lnTo>
                <a:lnTo>
                  <a:pt x="3365938" y="1213688"/>
                </a:lnTo>
                <a:close/>
              </a:path>
              <a:path w="3389629" h="1261110">
                <a:moveTo>
                  <a:pt x="9779" y="0"/>
                </a:moveTo>
                <a:lnTo>
                  <a:pt x="0" y="26797"/>
                </a:lnTo>
                <a:lnTo>
                  <a:pt x="3308292" y="1223204"/>
                </a:lnTo>
                <a:lnTo>
                  <a:pt x="3336211" y="1218095"/>
                </a:lnTo>
                <a:lnTo>
                  <a:pt x="3318071" y="1196378"/>
                </a:lnTo>
                <a:lnTo>
                  <a:pt x="9779" y="0"/>
                </a:lnTo>
                <a:close/>
              </a:path>
              <a:path w="3389629" h="1261110">
                <a:moveTo>
                  <a:pt x="3318071" y="1196378"/>
                </a:moveTo>
                <a:lnTo>
                  <a:pt x="3336211" y="1218095"/>
                </a:lnTo>
                <a:lnTo>
                  <a:pt x="3360292" y="1213688"/>
                </a:lnTo>
                <a:lnTo>
                  <a:pt x="3365938" y="1213688"/>
                </a:lnTo>
                <a:lnTo>
                  <a:pt x="3318071" y="1196378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330833" y="4321428"/>
            <a:ext cx="2520950" cy="340995"/>
          </a:xfrm>
          <a:custGeom>
            <a:avLst/>
            <a:gdLst/>
            <a:ahLst/>
            <a:cxnLst/>
            <a:rect l="l" t="t" r="r" b="b"/>
            <a:pathLst>
              <a:path w="2520950" h="340995">
                <a:moveTo>
                  <a:pt x="2465556" y="40830"/>
                </a:moveTo>
                <a:lnTo>
                  <a:pt x="0" y="322072"/>
                </a:lnTo>
                <a:lnTo>
                  <a:pt x="2158" y="340995"/>
                </a:lnTo>
                <a:lnTo>
                  <a:pt x="2467871" y="59736"/>
                </a:lnTo>
                <a:lnTo>
                  <a:pt x="2482984" y="48475"/>
                </a:lnTo>
                <a:lnTo>
                  <a:pt x="2465556" y="40830"/>
                </a:lnTo>
                <a:close/>
              </a:path>
              <a:path w="2520950" h="340995">
                <a:moveTo>
                  <a:pt x="2503735" y="36830"/>
                </a:moveTo>
                <a:lnTo>
                  <a:pt x="2500629" y="36830"/>
                </a:lnTo>
                <a:lnTo>
                  <a:pt x="2502789" y="55753"/>
                </a:lnTo>
                <a:lnTo>
                  <a:pt x="2467871" y="59736"/>
                </a:lnTo>
                <a:lnTo>
                  <a:pt x="2425318" y="91440"/>
                </a:lnTo>
                <a:lnTo>
                  <a:pt x="2421128" y="94615"/>
                </a:lnTo>
                <a:lnTo>
                  <a:pt x="2420239" y="100584"/>
                </a:lnTo>
                <a:lnTo>
                  <a:pt x="2423414" y="104775"/>
                </a:lnTo>
                <a:lnTo>
                  <a:pt x="2426589" y="109093"/>
                </a:lnTo>
                <a:lnTo>
                  <a:pt x="2432557" y="109855"/>
                </a:lnTo>
                <a:lnTo>
                  <a:pt x="2436749" y="106807"/>
                </a:lnTo>
                <a:lnTo>
                  <a:pt x="2520441" y="44196"/>
                </a:lnTo>
                <a:lnTo>
                  <a:pt x="2503735" y="36830"/>
                </a:lnTo>
                <a:close/>
              </a:path>
              <a:path w="2520950" h="340995">
                <a:moveTo>
                  <a:pt x="2482984" y="48475"/>
                </a:moveTo>
                <a:lnTo>
                  <a:pt x="2467871" y="59736"/>
                </a:lnTo>
                <a:lnTo>
                  <a:pt x="2502789" y="55753"/>
                </a:lnTo>
                <a:lnTo>
                  <a:pt x="2502702" y="54991"/>
                </a:lnTo>
                <a:lnTo>
                  <a:pt x="2497836" y="54991"/>
                </a:lnTo>
                <a:lnTo>
                  <a:pt x="2482984" y="48475"/>
                </a:lnTo>
                <a:close/>
              </a:path>
              <a:path w="2520950" h="340995">
                <a:moveTo>
                  <a:pt x="2496057" y="38735"/>
                </a:moveTo>
                <a:lnTo>
                  <a:pt x="2482984" y="48475"/>
                </a:lnTo>
                <a:lnTo>
                  <a:pt x="2497836" y="54991"/>
                </a:lnTo>
                <a:lnTo>
                  <a:pt x="2496057" y="38735"/>
                </a:lnTo>
                <a:close/>
              </a:path>
              <a:path w="2520950" h="340995">
                <a:moveTo>
                  <a:pt x="2500847" y="38735"/>
                </a:moveTo>
                <a:lnTo>
                  <a:pt x="2496057" y="38735"/>
                </a:lnTo>
                <a:lnTo>
                  <a:pt x="2497836" y="54991"/>
                </a:lnTo>
                <a:lnTo>
                  <a:pt x="2502702" y="54991"/>
                </a:lnTo>
                <a:lnTo>
                  <a:pt x="2500847" y="38735"/>
                </a:lnTo>
                <a:close/>
              </a:path>
              <a:path w="2520950" h="340995">
                <a:moveTo>
                  <a:pt x="2500629" y="36830"/>
                </a:moveTo>
                <a:lnTo>
                  <a:pt x="2465556" y="40830"/>
                </a:lnTo>
                <a:lnTo>
                  <a:pt x="2482984" y="48475"/>
                </a:lnTo>
                <a:lnTo>
                  <a:pt x="2496057" y="38735"/>
                </a:lnTo>
                <a:lnTo>
                  <a:pt x="2500847" y="38735"/>
                </a:lnTo>
                <a:lnTo>
                  <a:pt x="2500629" y="36830"/>
                </a:lnTo>
                <a:close/>
              </a:path>
              <a:path w="2520950" h="340995">
                <a:moveTo>
                  <a:pt x="2419984" y="0"/>
                </a:moveTo>
                <a:lnTo>
                  <a:pt x="2414396" y="2159"/>
                </a:lnTo>
                <a:lnTo>
                  <a:pt x="2410079" y="11811"/>
                </a:lnTo>
                <a:lnTo>
                  <a:pt x="2412365" y="17399"/>
                </a:lnTo>
                <a:lnTo>
                  <a:pt x="2417064" y="19558"/>
                </a:lnTo>
                <a:lnTo>
                  <a:pt x="2465556" y="40830"/>
                </a:lnTo>
                <a:lnTo>
                  <a:pt x="2500629" y="36830"/>
                </a:lnTo>
                <a:lnTo>
                  <a:pt x="2503735" y="36830"/>
                </a:lnTo>
                <a:lnTo>
                  <a:pt x="2424811" y="2032"/>
                </a:lnTo>
                <a:lnTo>
                  <a:pt x="241998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65593" y="3068573"/>
            <a:ext cx="132715" cy="1584325"/>
          </a:xfrm>
          <a:custGeom>
            <a:avLst/>
            <a:gdLst/>
            <a:ahLst/>
            <a:cxnLst/>
            <a:rect l="l" t="t" r="r" b="b"/>
            <a:pathLst>
              <a:path w="132715" h="1584325">
                <a:moveTo>
                  <a:pt x="66319" y="56773"/>
                </a:moveTo>
                <a:lnTo>
                  <a:pt x="52031" y="81250"/>
                </a:lnTo>
                <a:lnTo>
                  <a:pt x="52031" y="1584325"/>
                </a:lnTo>
                <a:lnTo>
                  <a:pt x="80606" y="1584325"/>
                </a:lnTo>
                <a:lnTo>
                  <a:pt x="80606" y="81250"/>
                </a:lnTo>
                <a:lnTo>
                  <a:pt x="66319" y="56773"/>
                </a:lnTo>
                <a:close/>
              </a:path>
              <a:path w="132715" h="1584325">
                <a:moveTo>
                  <a:pt x="66255" y="0"/>
                </a:moveTo>
                <a:lnTo>
                  <a:pt x="3975" y="106934"/>
                </a:lnTo>
                <a:lnTo>
                  <a:pt x="0" y="113664"/>
                </a:lnTo>
                <a:lnTo>
                  <a:pt x="2298" y="122427"/>
                </a:lnTo>
                <a:lnTo>
                  <a:pt x="9105" y="126364"/>
                </a:lnTo>
                <a:lnTo>
                  <a:pt x="15963" y="130428"/>
                </a:lnTo>
                <a:lnTo>
                  <a:pt x="24726" y="128142"/>
                </a:lnTo>
                <a:lnTo>
                  <a:pt x="28663" y="121285"/>
                </a:lnTo>
                <a:lnTo>
                  <a:pt x="52031" y="81250"/>
                </a:lnTo>
                <a:lnTo>
                  <a:pt x="52031" y="28321"/>
                </a:lnTo>
                <a:lnTo>
                  <a:pt x="82770" y="28321"/>
                </a:lnTo>
                <a:lnTo>
                  <a:pt x="66255" y="0"/>
                </a:lnTo>
                <a:close/>
              </a:path>
              <a:path w="132715" h="1584325">
                <a:moveTo>
                  <a:pt x="82770" y="28321"/>
                </a:moveTo>
                <a:lnTo>
                  <a:pt x="80606" y="28321"/>
                </a:lnTo>
                <a:lnTo>
                  <a:pt x="80606" y="81250"/>
                </a:lnTo>
                <a:lnTo>
                  <a:pt x="103974" y="121285"/>
                </a:lnTo>
                <a:lnTo>
                  <a:pt x="107911" y="128142"/>
                </a:lnTo>
                <a:lnTo>
                  <a:pt x="116674" y="130428"/>
                </a:lnTo>
                <a:lnTo>
                  <a:pt x="123532" y="126364"/>
                </a:lnTo>
                <a:lnTo>
                  <a:pt x="130390" y="122427"/>
                </a:lnTo>
                <a:lnTo>
                  <a:pt x="132676" y="113664"/>
                </a:lnTo>
                <a:lnTo>
                  <a:pt x="128612" y="106934"/>
                </a:lnTo>
                <a:lnTo>
                  <a:pt x="82770" y="28321"/>
                </a:lnTo>
                <a:close/>
              </a:path>
              <a:path w="132715" h="1584325">
                <a:moveTo>
                  <a:pt x="80606" y="28321"/>
                </a:moveTo>
                <a:lnTo>
                  <a:pt x="52031" y="28321"/>
                </a:lnTo>
                <a:lnTo>
                  <a:pt x="52031" y="81250"/>
                </a:lnTo>
                <a:lnTo>
                  <a:pt x="66319" y="56773"/>
                </a:lnTo>
                <a:lnTo>
                  <a:pt x="53936" y="35560"/>
                </a:lnTo>
                <a:lnTo>
                  <a:pt x="80606" y="35560"/>
                </a:lnTo>
                <a:lnTo>
                  <a:pt x="80606" y="28321"/>
                </a:lnTo>
                <a:close/>
              </a:path>
              <a:path w="132715" h="1584325">
                <a:moveTo>
                  <a:pt x="80606" y="35560"/>
                </a:moveTo>
                <a:lnTo>
                  <a:pt x="78701" y="35560"/>
                </a:lnTo>
                <a:lnTo>
                  <a:pt x="66319" y="56773"/>
                </a:lnTo>
                <a:lnTo>
                  <a:pt x="80606" y="81250"/>
                </a:lnTo>
                <a:lnTo>
                  <a:pt x="80606" y="35560"/>
                </a:lnTo>
                <a:close/>
              </a:path>
              <a:path w="132715" h="1584325">
                <a:moveTo>
                  <a:pt x="78701" y="35560"/>
                </a:moveTo>
                <a:lnTo>
                  <a:pt x="53936" y="35560"/>
                </a:lnTo>
                <a:lnTo>
                  <a:pt x="66319" y="56773"/>
                </a:lnTo>
                <a:lnTo>
                  <a:pt x="78701" y="3556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7100" y="690111"/>
            <a:ext cx="7658100" cy="4491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Prodott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vettor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iale</a:t>
            </a:r>
            <a:endParaRPr sz="2400">
              <a:latin typeface="Franklin Gothic Medium"/>
              <a:cs typeface="Franklin Gothic Medium"/>
            </a:endParaRPr>
          </a:p>
          <a:p>
            <a:pPr marL="355600" indent="-342900">
              <a:lnSpc>
                <a:spcPts val="2540"/>
              </a:lnSpc>
              <a:spcBef>
                <a:spcPts val="16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'altr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operazione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due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ori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5">
                <a:latin typeface="Franklin Gothic Book"/>
                <a:cs typeface="Franklin Gothic Book"/>
              </a:rPr>
              <a:t>prodott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vettoriale</a:t>
            </a:r>
            <a:endParaRPr sz="2400">
              <a:latin typeface="Franklin Gothic Book"/>
              <a:cs typeface="Franklin Gothic Book"/>
            </a:endParaRPr>
          </a:p>
          <a:p>
            <a:pPr algn="ctr" marR="5109845">
              <a:lnSpc>
                <a:spcPts val="2485"/>
              </a:lnSpc>
            </a:pPr>
            <a:r>
              <a:rPr dirty="0" sz="2400" spc="-10">
                <a:latin typeface="Franklin Gothic Book"/>
                <a:cs typeface="Franklin Gothic Book"/>
              </a:rPr>
              <a:t>definito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come:</a:t>
            </a:r>
            <a:endParaRPr sz="2400">
              <a:latin typeface="Franklin Gothic Book"/>
              <a:cs typeface="Franklin Gothic Book"/>
            </a:endParaRPr>
          </a:p>
          <a:p>
            <a:pPr marL="355600" marR="5080" indent="-342900">
              <a:lnSpc>
                <a:spcPct val="76500"/>
              </a:lnSpc>
              <a:spcBef>
                <a:spcPts val="62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Un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moduli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15">
                <a:latin typeface="Franklin Gothic Book"/>
                <a:cs typeface="Franklin Gothic Book"/>
              </a:rPr>
              <a:t>seno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dell'an</a:t>
            </a:r>
            <a:r>
              <a:rPr dirty="0" sz="2400" spc="-3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olo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direz</a:t>
            </a:r>
            <a:r>
              <a:rPr dirty="0" sz="2400" spc="-20">
                <a:latin typeface="Franklin Gothic Book"/>
                <a:cs typeface="Franklin Gothic Book"/>
              </a:rPr>
              <a:t>ione</a:t>
            </a:r>
            <a:r>
              <a:rPr dirty="0" sz="2400" spc="-20">
                <a:latin typeface="Franklin Gothic Book"/>
                <a:cs typeface="Franklin Gothic Book"/>
              </a:rPr>
              <a:t> perpendicolar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5">
                <a:latin typeface="Franklin Gothic Book"/>
                <a:cs typeface="Franklin Gothic Book"/>
              </a:rPr>
              <a:t> 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ano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indivi</a:t>
            </a:r>
            <a:r>
              <a:rPr dirty="0" sz="2400" spc="1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uato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ori.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050">
              <a:latin typeface="Times New Roman"/>
              <a:cs typeface="Times New Roman"/>
            </a:endParaRPr>
          </a:p>
          <a:p>
            <a:pPr marL="118364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15">
                <a:latin typeface="Arial"/>
                <a:cs typeface="Arial"/>
              </a:rPr>
              <a:t>x</a:t>
            </a:r>
            <a:r>
              <a:rPr dirty="0" sz="2400">
                <a:latin typeface="Arial"/>
                <a:cs typeface="Arial"/>
              </a:rPr>
              <a:t>b=a*b*sen(</a:t>
            </a:r>
            <a:r>
              <a:rPr dirty="0" sz="2400">
                <a:latin typeface="Arial"/>
                <a:cs typeface="Arial"/>
              </a:rPr>
              <a:t>α</a:t>
            </a:r>
            <a:r>
              <a:rPr dirty="0" sz="240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>
              <a:latin typeface="Times New Roman"/>
              <a:cs typeface="Times New Roman"/>
            </a:endParaRPr>
          </a:p>
          <a:p>
            <a:pPr marL="197612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b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3400">
              <a:latin typeface="Times New Roman"/>
              <a:cs typeface="Times New Roman"/>
            </a:endParaRPr>
          </a:p>
          <a:p>
            <a:pPr marL="240792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19700" y="3213100"/>
            <a:ext cx="2228850" cy="2143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16012" y="3644900"/>
            <a:ext cx="5977255" cy="2087880"/>
          </a:xfrm>
          <a:custGeom>
            <a:avLst/>
            <a:gdLst/>
            <a:ahLst/>
            <a:cxnLst/>
            <a:rect l="l" t="t" r="r" b="b"/>
            <a:pathLst>
              <a:path w="5977255" h="2087879">
                <a:moveTo>
                  <a:pt x="5976937" y="0"/>
                </a:moveTo>
                <a:lnTo>
                  <a:pt x="1195387" y="0"/>
                </a:lnTo>
                <a:lnTo>
                  <a:pt x="0" y="2087562"/>
                </a:lnTo>
                <a:lnTo>
                  <a:pt x="4781486" y="2087562"/>
                </a:lnTo>
                <a:lnTo>
                  <a:pt x="5976937" y="0"/>
                </a:lnTo>
                <a:close/>
              </a:path>
            </a:pathLst>
          </a:custGeom>
          <a:solidFill>
            <a:srgbClr val="AED7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16012" y="3644900"/>
            <a:ext cx="5977255" cy="2087880"/>
          </a:xfrm>
          <a:custGeom>
            <a:avLst/>
            <a:gdLst/>
            <a:ahLst/>
            <a:cxnLst/>
            <a:rect l="l" t="t" r="r" b="b"/>
            <a:pathLst>
              <a:path w="5977255" h="2087879">
                <a:moveTo>
                  <a:pt x="0" y="2087562"/>
                </a:moveTo>
                <a:lnTo>
                  <a:pt x="1195387" y="0"/>
                </a:lnTo>
                <a:lnTo>
                  <a:pt x="5976937" y="0"/>
                </a:lnTo>
                <a:lnTo>
                  <a:pt x="4781486" y="2087562"/>
                </a:lnTo>
                <a:lnTo>
                  <a:pt x="0" y="208756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Esempio</a:t>
            </a:r>
            <a:r>
              <a:rPr dirty="0" spc="-20"/>
              <a:t> </a:t>
            </a:r>
            <a:r>
              <a:rPr dirty="0" spc="-15"/>
              <a:t>prodotto</a:t>
            </a:r>
            <a:r>
              <a:rPr dirty="0" spc="-5"/>
              <a:t> vettor</a:t>
            </a:r>
            <a:r>
              <a:rPr dirty="0" spc="-10"/>
              <a:t>iale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01802" y="1076476"/>
            <a:ext cx="8030845" cy="1800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esempio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prodott</a:t>
            </a:r>
            <a:r>
              <a:rPr dirty="0" sz="2400">
                <a:latin typeface="Franklin Gothic Book"/>
                <a:cs typeface="Franklin Gothic Book"/>
              </a:rPr>
              <a:t>o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toria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tra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due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vettor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momento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,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tudine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mprimere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rigido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torno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2754630">
              <a:lnSpc>
                <a:spcPts val="2770"/>
              </a:lnSpc>
            </a:pPr>
            <a:r>
              <a:rPr dirty="0" sz="2400" spc="-5">
                <a:latin typeface="Franklin Gothic Book"/>
                <a:cs typeface="Franklin Gothic Book"/>
              </a:rPr>
              <a:t>M=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x</a:t>
            </a:r>
            <a:r>
              <a:rPr dirty="0" sz="2400" spc="15" b="1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=r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F*se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>
                <a:latin typeface="Franklin Gothic Book"/>
                <a:cs typeface="Franklin Gothic Book"/>
              </a:rPr>
              <a:t>α</a:t>
            </a:r>
            <a:r>
              <a:rPr dirty="0" sz="2400" spc="-5">
                <a:latin typeface="Franklin Gothic Book"/>
                <a:cs typeface="Franklin Gothic Book"/>
              </a:rPr>
              <a:t>)=b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94050" y="3284473"/>
            <a:ext cx="134620" cy="2089785"/>
          </a:xfrm>
          <a:custGeom>
            <a:avLst/>
            <a:gdLst/>
            <a:ahLst/>
            <a:cxnLst/>
            <a:rect l="l" t="t" r="r" b="b"/>
            <a:pathLst>
              <a:path w="134620" h="2089785">
                <a:moveTo>
                  <a:pt x="81248" y="37720"/>
                </a:moveTo>
                <a:lnTo>
                  <a:pt x="71161" y="53686"/>
                </a:lnTo>
                <a:lnTo>
                  <a:pt x="0" y="2088895"/>
                </a:lnTo>
                <a:lnTo>
                  <a:pt x="19050" y="2089531"/>
                </a:lnTo>
                <a:lnTo>
                  <a:pt x="90212" y="54395"/>
                </a:lnTo>
                <a:lnTo>
                  <a:pt x="81248" y="37720"/>
                </a:lnTo>
                <a:close/>
              </a:path>
              <a:path w="134620" h="2089785">
                <a:moveTo>
                  <a:pt x="92524" y="18541"/>
                </a:moveTo>
                <a:lnTo>
                  <a:pt x="72389" y="18541"/>
                </a:lnTo>
                <a:lnTo>
                  <a:pt x="91439" y="19303"/>
                </a:lnTo>
                <a:lnTo>
                  <a:pt x="90212" y="54395"/>
                </a:lnTo>
                <a:lnTo>
                  <a:pt x="115315" y="101091"/>
                </a:lnTo>
                <a:lnTo>
                  <a:pt x="117728" y="105790"/>
                </a:lnTo>
                <a:lnTo>
                  <a:pt x="123571" y="107441"/>
                </a:lnTo>
                <a:lnTo>
                  <a:pt x="128142" y="105028"/>
                </a:lnTo>
                <a:lnTo>
                  <a:pt x="132841" y="102488"/>
                </a:lnTo>
                <a:lnTo>
                  <a:pt x="134492" y="96774"/>
                </a:lnTo>
                <a:lnTo>
                  <a:pt x="132079" y="92075"/>
                </a:lnTo>
                <a:lnTo>
                  <a:pt x="92524" y="18541"/>
                </a:lnTo>
                <a:close/>
              </a:path>
              <a:path w="134620" h="2089785">
                <a:moveTo>
                  <a:pt x="82550" y="0"/>
                </a:moveTo>
                <a:lnTo>
                  <a:pt x="24002" y="92837"/>
                </a:lnTo>
                <a:lnTo>
                  <a:pt x="25273" y="98805"/>
                </a:lnTo>
                <a:lnTo>
                  <a:pt x="34162" y="104393"/>
                </a:lnTo>
                <a:lnTo>
                  <a:pt x="40005" y="102997"/>
                </a:lnTo>
                <a:lnTo>
                  <a:pt x="71161" y="53686"/>
                </a:lnTo>
                <a:lnTo>
                  <a:pt x="72389" y="18541"/>
                </a:lnTo>
                <a:lnTo>
                  <a:pt x="92524" y="18541"/>
                </a:lnTo>
                <a:lnTo>
                  <a:pt x="82550" y="0"/>
                </a:lnTo>
                <a:close/>
              </a:path>
              <a:path w="134620" h="2089785">
                <a:moveTo>
                  <a:pt x="91297" y="23367"/>
                </a:moveTo>
                <a:lnTo>
                  <a:pt x="73533" y="23367"/>
                </a:lnTo>
                <a:lnTo>
                  <a:pt x="89915" y="24002"/>
                </a:lnTo>
                <a:lnTo>
                  <a:pt x="81248" y="37720"/>
                </a:lnTo>
                <a:lnTo>
                  <a:pt x="90212" y="54395"/>
                </a:lnTo>
                <a:lnTo>
                  <a:pt x="91297" y="23367"/>
                </a:lnTo>
                <a:close/>
              </a:path>
              <a:path w="134620" h="2089785">
                <a:moveTo>
                  <a:pt x="72389" y="18541"/>
                </a:moveTo>
                <a:lnTo>
                  <a:pt x="71161" y="53686"/>
                </a:lnTo>
                <a:lnTo>
                  <a:pt x="81248" y="37720"/>
                </a:lnTo>
                <a:lnTo>
                  <a:pt x="73533" y="23367"/>
                </a:lnTo>
                <a:lnTo>
                  <a:pt x="91297" y="23367"/>
                </a:lnTo>
                <a:lnTo>
                  <a:pt x="91439" y="19303"/>
                </a:lnTo>
                <a:lnTo>
                  <a:pt x="72389" y="18541"/>
                </a:lnTo>
                <a:close/>
              </a:path>
              <a:path w="134620" h="2089785">
                <a:moveTo>
                  <a:pt x="73533" y="23367"/>
                </a:moveTo>
                <a:lnTo>
                  <a:pt x="81248" y="37720"/>
                </a:lnTo>
                <a:lnTo>
                  <a:pt x="89915" y="24002"/>
                </a:lnTo>
                <a:lnTo>
                  <a:pt x="73533" y="233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200780" y="4291584"/>
            <a:ext cx="2235200" cy="1087755"/>
          </a:xfrm>
          <a:custGeom>
            <a:avLst/>
            <a:gdLst/>
            <a:ahLst/>
            <a:cxnLst/>
            <a:rect l="l" t="t" r="r" b="b"/>
            <a:pathLst>
              <a:path w="2235200" h="1087754">
                <a:moveTo>
                  <a:pt x="2163441" y="28524"/>
                </a:moveTo>
                <a:lnTo>
                  <a:pt x="0" y="1076325"/>
                </a:lnTo>
                <a:lnTo>
                  <a:pt x="5587" y="1087755"/>
                </a:lnTo>
                <a:lnTo>
                  <a:pt x="2168995" y="39971"/>
                </a:lnTo>
                <a:lnTo>
                  <a:pt x="2163441" y="28524"/>
                </a:lnTo>
                <a:close/>
              </a:path>
              <a:path w="2235200" h="1087754">
                <a:moveTo>
                  <a:pt x="2217927" y="22987"/>
                </a:moveTo>
                <a:lnTo>
                  <a:pt x="2174874" y="22987"/>
                </a:lnTo>
                <a:lnTo>
                  <a:pt x="2180463" y="34417"/>
                </a:lnTo>
                <a:lnTo>
                  <a:pt x="2168995" y="39971"/>
                </a:lnTo>
                <a:lnTo>
                  <a:pt x="2182876" y="68580"/>
                </a:lnTo>
                <a:lnTo>
                  <a:pt x="2217927" y="22987"/>
                </a:lnTo>
                <a:close/>
              </a:path>
              <a:path w="2235200" h="1087754">
                <a:moveTo>
                  <a:pt x="2174874" y="22987"/>
                </a:moveTo>
                <a:lnTo>
                  <a:pt x="2163441" y="28524"/>
                </a:lnTo>
                <a:lnTo>
                  <a:pt x="2168995" y="39971"/>
                </a:lnTo>
                <a:lnTo>
                  <a:pt x="2180463" y="34417"/>
                </a:lnTo>
                <a:lnTo>
                  <a:pt x="2174874" y="22987"/>
                </a:lnTo>
                <a:close/>
              </a:path>
              <a:path w="2235200" h="1087754">
                <a:moveTo>
                  <a:pt x="2149602" y="0"/>
                </a:moveTo>
                <a:lnTo>
                  <a:pt x="2163441" y="28524"/>
                </a:lnTo>
                <a:lnTo>
                  <a:pt x="2174874" y="22987"/>
                </a:lnTo>
                <a:lnTo>
                  <a:pt x="2217927" y="22987"/>
                </a:lnTo>
                <a:lnTo>
                  <a:pt x="2234819" y="1016"/>
                </a:lnTo>
                <a:lnTo>
                  <a:pt x="214960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430265" y="3716273"/>
            <a:ext cx="365760" cy="579755"/>
          </a:xfrm>
          <a:custGeom>
            <a:avLst/>
            <a:gdLst/>
            <a:ahLst/>
            <a:cxnLst/>
            <a:rect l="l" t="t" r="r" b="b"/>
            <a:pathLst>
              <a:path w="365760" h="579754">
                <a:moveTo>
                  <a:pt x="319930" y="61281"/>
                </a:moveTo>
                <a:lnTo>
                  <a:pt x="0" y="572896"/>
                </a:lnTo>
                <a:lnTo>
                  <a:pt x="10668" y="579627"/>
                </a:lnTo>
                <a:lnTo>
                  <a:pt x="330717" y="68021"/>
                </a:lnTo>
                <a:lnTo>
                  <a:pt x="319930" y="61281"/>
                </a:lnTo>
                <a:close/>
              </a:path>
              <a:path w="365760" h="579754">
                <a:moveTo>
                  <a:pt x="360865" y="50545"/>
                </a:moveTo>
                <a:lnTo>
                  <a:pt x="326644" y="50545"/>
                </a:lnTo>
                <a:lnTo>
                  <a:pt x="337438" y="57276"/>
                </a:lnTo>
                <a:lnTo>
                  <a:pt x="330717" y="68021"/>
                </a:lnTo>
                <a:lnTo>
                  <a:pt x="357632" y="84836"/>
                </a:lnTo>
                <a:lnTo>
                  <a:pt x="360865" y="50545"/>
                </a:lnTo>
                <a:close/>
              </a:path>
              <a:path w="365760" h="579754">
                <a:moveTo>
                  <a:pt x="326644" y="50545"/>
                </a:moveTo>
                <a:lnTo>
                  <a:pt x="319930" y="61281"/>
                </a:lnTo>
                <a:lnTo>
                  <a:pt x="330717" y="68021"/>
                </a:lnTo>
                <a:lnTo>
                  <a:pt x="337438" y="57276"/>
                </a:lnTo>
                <a:lnTo>
                  <a:pt x="326644" y="50545"/>
                </a:lnTo>
                <a:close/>
              </a:path>
              <a:path w="365760" h="579754">
                <a:moveTo>
                  <a:pt x="365633" y="0"/>
                </a:moveTo>
                <a:lnTo>
                  <a:pt x="292988" y="44450"/>
                </a:lnTo>
                <a:lnTo>
                  <a:pt x="319930" y="61281"/>
                </a:lnTo>
                <a:lnTo>
                  <a:pt x="326644" y="50545"/>
                </a:lnTo>
                <a:lnTo>
                  <a:pt x="360865" y="50545"/>
                </a:lnTo>
                <a:lnTo>
                  <a:pt x="3656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203575" y="5373751"/>
            <a:ext cx="1945005" cy="0"/>
          </a:xfrm>
          <a:custGeom>
            <a:avLst/>
            <a:gdLst/>
            <a:ahLst/>
            <a:cxnLst/>
            <a:rect l="l" t="t" r="r" b="b"/>
            <a:pathLst>
              <a:path w="1945004" h="0">
                <a:moveTo>
                  <a:pt x="0" y="0"/>
                </a:moveTo>
                <a:lnTo>
                  <a:pt x="1944751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643501" y="4292600"/>
            <a:ext cx="792480" cy="1297305"/>
          </a:xfrm>
          <a:custGeom>
            <a:avLst/>
            <a:gdLst/>
            <a:ahLst/>
            <a:cxnLst/>
            <a:rect l="l" t="t" r="r" b="b"/>
            <a:pathLst>
              <a:path w="792479" h="1297304">
                <a:moveTo>
                  <a:pt x="792099" y="0"/>
                </a:moveTo>
                <a:lnTo>
                  <a:pt x="0" y="1296987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850895" y="3783931"/>
            <a:ext cx="19431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M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276600" y="2486660"/>
            <a:ext cx="215900" cy="103505"/>
          </a:xfrm>
          <a:custGeom>
            <a:avLst/>
            <a:gdLst/>
            <a:ahLst/>
            <a:cxnLst/>
            <a:rect l="l" t="t" r="r" b="b"/>
            <a:pathLst>
              <a:path w="215900" h="103505">
                <a:moveTo>
                  <a:pt x="190681" y="51752"/>
                </a:moveTo>
                <a:lnTo>
                  <a:pt x="120903" y="92455"/>
                </a:lnTo>
                <a:lnTo>
                  <a:pt x="119887" y="96392"/>
                </a:lnTo>
                <a:lnTo>
                  <a:pt x="123444" y="102488"/>
                </a:lnTo>
                <a:lnTo>
                  <a:pt x="127253" y="103504"/>
                </a:lnTo>
                <a:lnTo>
                  <a:pt x="205036" y="58038"/>
                </a:lnTo>
                <a:lnTo>
                  <a:pt x="203326" y="58038"/>
                </a:lnTo>
                <a:lnTo>
                  <a:pt x="203326" y="57276"/>
                </a:lnTo>
                <a:lnTo>
                  <a:pt x="200151" y="57276"/>
                </a:lnTo>
                <a:lnTo>
                  <a:pt x="190681" y="51752"/>
                </a:lnTo>
                <a:close/>
              </a:path>
              <a:path w="215900" h="103505">
                <a:moveTo>
                  <a:pt x="179686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179904" y="58038"/>
                </a:lnTo>
                <a:lnTo>
                  <a:pt x="190681" y="51752"/>
                </a:lnTo>
                <a:lnTo>
                  <a:pt x="179686" y="45338"/>
                </a:lnTo>
                <a:close/>
              </a:path>
              <a:path w="215900" h="103505">
                <a:moveTo>
                  <a:pt x="205009" y="45338"/>
                </a:moveTo>
                <a:lnTo>
                  <a:pt x="203326" y="45338"/>
                </a:lnTo>
                <a:lnTo>
                  <a:pt x="203326" y="58038"/>
                </a:lnTo>
                <a:lnTo>
                  <a:pt x="205036" y="58038"/>
                </a:lnTo>
                <a:lnTo>
                  <a:pt x="215900" y="51688"/>
                </a:lnTo>
                <a:lnTo>
                  <a:pt x="205009" y="45338"/>
                </a:lnTo>
                <a:close/>
              </a:path>
              <a:path w="215900" h="103505">
                <a:moveTo>
                  <a:pt x="200151" y="46227"/>
                </a:moveTo>
                <a:lnTo>
                  <a:pt x="190681" y="51752"/>
                </a:lnTo>
                <a:lnTo>
                  <a:pt x="200151" y="57276"/>
                </a:lnTo>
                <a:lnTo>
                  <a:pt x="200151" y="46227"/>
                </a:lnTo>
                <a:close/>
              </a:path>
              <a:path w="215900" h="103505">
                <a:moveTo>
                  <a:pt x="203326" y="46227"/>
                </a:moveTo>
                <a:lnTo>
                  <a:pt x="200151" y="46227"/>
                </a:lnTo>
                <a:lnTo>
                  <a:pt x="200151" y="57276"/>
                </a:lnTo>
                <a:lnTo>
                  <a:pt x="203326" y="57276"/>
                </a:lnTo>
                <a:lnTo>
                  <a:pt x="203326" y="46227"/>
                </a:lnTo>
                <a:close/>
              </a:path>
              <a:path w="215900" h="103505">
                <a:moveTo>
                  <a:pt x="127253" y="0"/>
                </a:moveTo>
                <a:lnTo>
                  <a:pt x="123444" y="1015"/>
                </a:lnTo>
                <a:lnTo>
                  <a:pt x="119887" y="7112"/>
                </a:lnTo>
                <a:lnTo>
                  <a:pt x="120903" y="11049"/>
                </a:lnTo>
                <a:lnTo>
                  <a:pt x="190681" y="51752"/>
                </a:lnTo>
                <a:lnTo>
                  <a:pt x="200151" y="46227"/>
                </a:lnTo>
                <a:lnTo>
                  <a:pt x="203326" y="46227"/>
                </a:lnTo>
                <a:lnTo>
                  <a:pt x="203326" y="45338"/>
                </a:lnTo>
                <a:lnTo>
                  <a:pt x="205009" y="45338"/>
                </a:lnTo>
                <a:lnTo>
                  <a:pt x="1272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372227" y="3877784"/>
            <a:ext cx="1498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F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19447" y="4598636"/>
            <a:ext cx="9334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r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71747" y="5414812"/>
            <a:ext cx="96456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b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=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r*sen(</a:t>
            </a:r>
            <a:r>
              <a:rPr dirty="0" sz="1400">
                <a:latin typeface="Arial"/>
                <a:cs typeface="Arial"/>
              </a:rPr>
              <a:t>α</a:t>
            </a:r>
            <a:r>
              <a:rPr dirty="0" sz="1400">
                <a:latin typeface="Arial"/>
                <a:cs typeface="Arial"/>
              </a:rPr>
              <a:t>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435600" y="4005198"/>
            <a:ext cx="649605" cy="287655"/>
          </a:xfrm>
          <a:custGeom>
            <a:avLst/>
            <a:gdLst/>
            <a:ahLst/>
            <a:cxnLst/>
            <a:rect l="l" t="t" r="r" b="b"/>
            <a:pathLst>
              <a:path w="649604" h="287654">
                <a:moveTo>
                  <a:pt x="0" y="287400"/>
                </a:moveTo>
                <a:lnTo>
                  <a:pt x="649351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688076" y="3933825"/>
            <a:ext cx="107950" cy="215900"/>
          </a:xfrm>
          <a:custGeom>
            <a:avLst/>
            <a:gdLst/>
            <a:ahLst/>
            <a:cxnLst/>
            <a:rect l="l" t="t" r="r" b="b"/>
            <a:pathLst>
              <a:path w="107950" h="215900">
                <a:moveTo>
                  <a:pt x="0" y="0"/>
                </a:moveTo>
                <a:lnTo>
                  <a:pt x="43997" y="18708"/>
                </a:lnTo>
                <a:lnTo>
                  <a:pt x="73117" y="57124"/>
                </a:lnTo>
                <a:lnTo>
                  <a:pt x="90041" y="96899"/>
                </a:lnTo>
                <a:lnTo>
                  <a:pt x="101775" y="144132"/>
                </a:lnTo>
                <a:lnTo>
                  <a:pt x="107437" y="197076"/>
                </a:lnTo>
                <a:lnTo>
                  <a:pt x="107823" y="21569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947028" y="3712557"/>
            <a:ext cx="14287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α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059379" y="4504624"/>
            <a:ext cx="125095" cy="193675"/>
          </a:xfrm>
          <a:custGeom>
            <a:avLst/>
            <a:gdLst/>
            <a:ahLst/>
            <a:cxnLst/>
            <a:rect l="l" t="t" r="r" b="b"/>
            <a:pathLst>
              <a:path w="125095" h="193675">
                <a:moveTo>
                  <a:pt x="124506" y="193613"/>
                </a:moveTo>
                <a:lnTo>
                  <a:pt x="80600" y="179801"/>
                </a:lnTo>
                <a:lnTo>
                  <a:pt x="49157" y="146304"/>
                </a:lnTo>
                <a:lnTo>
                  <a:pt x="29155" y="110429"/>
                </a:lnTo>
                <a:lnTo>
                  <a:pt x="13248" y="67014"/>
                </a:lnTo>
                <a:lnTo>
                  <a:pt x="2356" y="17564"/>
                </a:ln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723003" y="4671534"/>
            <a:ext cx="14287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α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186423" y="1338961"/>
            <a:ext cx="216535" cy="103505"/>
          </a:xfrm>
          <a:custGeom>
            <a:avLst/>
            <a:gdLst/>
            <a:ahLst/>
            <a:cxnLst/>
            <a:rect l="l" t="t" r="r" b="b"/>
            <a:pathLst>
              <a:path w="216535" h="103505">
                <a:moveTo>
                  <a:pt x="190790" y="51688"/>
                </a:moveTo>
                <a:lnTo>
                  <a:pt x="120903" y="92455"/>
                </a:lnTo>
                <a:lnTo>
                  <a:pt x="119887" y="96265"/>
                </a:lnTo>
                <a:lnTo>
                  <a:pt x="123443" y="102362"/>
                </a:lnTo>
                <a:lnTo>
                  <a:pt x="127380" y="103377"/>
                </a:lnTo>
                <a:lnTo>
                  <a:pt x="205136" y="58038"/>
                </a:lnTo>
                <a:lnTo>
                  <a:pt x="203326" y="58038"/>
                </a:lnTo>
                <a:lnTo>
                  <a:pt x="203326" y="57150"/>
                </a:lnTo>
                <a:lnTo>
                  <a:pt x="200151" y="57150"/>
                </a:lnTo>
                <a:lnTo>
                  <a:pt x="190790" y="51688"/>
                </a:lnTo>
                <a:close/>
              </a:path>
              <a:path w="216535" h="103505">
                <a:moveTo>
                  <a:pt x="179904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179904" y="58038"/>
                </a:lnTo>
                <a:lnTo>
                  <a:pt x="190790" y="51688"/>
                </a:lnTo>
                <a:lnTo>
                  <a:pt x="179904" y="45338"/>
                </a:lnTo>
                <a:close/>
              </a:path>
              <a:path w="216535" h="103505">
                <a:moveTo>
                  <a:pt x="205136" y="45338"/>
                </a:moveTo>
                <a:lnTo>
                  <a:pt x="203326" y="45338"/>
                </a:lnTo>
                <a:lnTo>
                  <a:pt x="203326" y="58038"/>
                </a:lnTo>
                <a:lnTo>
                  <a:pt x="205136" y="58038"/>
                </a:lnTo>
                <a:lnTo>
                  <a:pt x="216026" y="51688"/>
                </a:lnTo>
                <a:lnTo>
                  <a:pt x="205136" y="45338"/>
                </a:lnTo>
                <a:close/>
              </a:path>
              <a:path w="216535" h="103505">
                <a:moveTo>
                  <a:pt x="200151" y="46227"/>
                </a:moveTo>
                <a:lnTo>
                  <a:pt x="190790" y="51688"/>
                </a:lnTo>
                <a:lnTo>
                  <a:pt x="200151" y="57150"/>
                </a:lnTo>
                <a:lnTo>
                  <a:pt x="200151" y="46227"/>
                </a:lnTo>
                <a:close/>
              </a:path>
              <a:path w="216535" h="103505">
                <a:moveTo>
                  <a:pt x="203326" y="46227"/>
                </a:moveTo>
                <a:lnTo>
                  <a:pt x="200151" y="46227"/>
                </a:lnTo>
                <a:lnTo>
                  <a:pt x="200151" y="57150"/>
                </a:lnTo>
                <a:lnTo>
                  <a:pt x="203326" y="57150"/>
                </a:lnTo>
                <a:lnTo>
                  <a:pt x="203326" y="46227"/>
                </a:lnTo>
                <a:close/>
              </a:path>
              <a:path w="216535" h="103505">
                <a:moveTo>
                  <a:pt x="127380" y="0"/>
                </a:moveTo>
                <a:lnTo>
                  <a:pt x="123443" y="1015"/>
                </a:lnTo>
                <a:lnTo>
                  <a:pt x="119887" y="7112"/>
                </a:lnTo>
                <a:lnTo>
                  <a:pt x="120903" y="10922"/>
                </a:lnTo>
                <a:lnTo>
                  <a:pt x="190790" y="51688"/>
                </a:lnTo>
                <a:lnTo>
                  <a:pt x="200151" y="46227"/>
                </a:lnTo>
                <a:lnTo>
                  <a:pt x="203326" y="46227"/>
                </a:lnTo>
                <a:lnTo>
                  <a:pt x="203326" y="45338"/>
                </a:lnTo>
                <a:lnTo>
                  <a:pt x="205136" y="45338"/>
                </a:lnTo>
                <a:lnTo>
                  <a:pt x="1273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209" cy="3269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Prodott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vettor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risultato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  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terzo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perpendicolar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oltre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ai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"/>
              </a:spcBef>
              <a:buFont typeface="Wingdings"/>
              <a:buChar char=""/>
            </a:pPr>
            <a:endParaRPr sz="295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5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Dipe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dendo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dell'an</a:t>
            </a:r>
            <a:r>
              <a:rPr dirty="0" sz="2400" spc="-30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olo,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lleli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(</a:t>
            </a:r>
            <a:r>
              <a:rPr dirty="0" sz="2400" spc="-15">
                <a:latin typeface="Franklin Gothic Book"/>
                <a:cs typeface="Franklin Gothic Book"/>
              </a:rPr>
              <a:t>seno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 spc="-10">
                <a:latin typeface="Trebuchet MS"/>
                <a:cs typeface="Trebuchet MS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)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oppure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simo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15">
                <a:latin typeface="Franklin Gothic Book"/>
                <a:cs typeface="Franklin Gothic Book"/>
              </a:rPr>
              <a:t> 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perpendicolar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90</a:t>
            </a:r>
            <a:r>
              <a:rPr dirty="0" sz="2400" spc="-10">
                <a:latin typeface="Trebuchet MS"/>
                <a:cs typeface="Trebuchet MS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).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164846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odu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ione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6664959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1758950" algn="l"/>
                <a:tab pos="4321175" algn="l"/>
                <a:tab pos="584835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Ab</a:t>
            </a:r>
            <a:r>
              <a:rPr dirty="0" sz="2400" spc="-30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mente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os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ervato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 spc="-15">
                <a:latin typeface="Franklin Gothic Book"/>
                <a:cs typeface="Franklin Gothic Book"/>
              </a:rPr>
              <a:t> esistano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scalari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rial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19518" y="1429251"/>
            <a:ext cx="121094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22605" algn="l"/>
              </a:tabLst>
            </a:pPr>
            <a:r>
              <a:rPr dirty="0" sz="2400">
                <a:latin typeface="Franklin Gothic Book"/>
                <a:cs typeface="Franklin Gothic Book"/>
              </a:rPr>
              <a:t>in	fi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ica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802" y="2413271"/>
            <a:ext cx="8031480" cy="2433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riali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identifica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tre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metr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modulo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od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intensità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presenz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scalari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operazi</a:t>
            </a:r>
            <a:r>
              <a:rPr dirty="0" sz="2400">
                <a:latin typeface="Franklin Gothic Book"/>
                <a:cs typeface="Franklin Gothic Book"/>
              </a:rPr>
              <a:t>oni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sempli</a:t>
            </a:r>
            <a:r>
              <a:rPr dirty="0" sz="2400">
                <a:latin typeface="Franklin Gothic Book"/>
                <a:cs typeface="Franklin Gothic Book"/>
              </a:rPr>
              <a:t>ci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imme</a:t>
            </a:r>
            <a:r>
              <a:rPr dirty="0" sz="2400" spc="-15">
                <a:latin typeface="Franklin Gothic Book"/>
                <a:cs typeface="Franklin Gothic Book"/>
              </a:rPr>
              <a:t>dia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comprension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1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vetto</a:t>
            </a:r>
            <a:r>
              <a:rPr dirty="0" sz="2400">
                <a:latin typeface="Franklin Gothic Book"/>
                <a:cs typeface="Franklin Gothic Book"/>
              </a:rPr>
              <a:t>riali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operazioni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somma,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differe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moltipli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azio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 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o  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scalare  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comportano  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degli</a:t>
            </a:r>
            <a:r>
              <a:rPr dirty="0" sz="2400">
                <a:latin typeface="Franklin Gothic Book"/>
                <a:cs typeface="Franklin Gothic Book"/>
              </a:rPr>
              <a:t> app</a:t>
            </a:r>
            <a:r>
              <a:rPr dirty="0" sz="2400" spc="-15">
                <a:latin typeface="Franklin Gothic Book"/>
                <a:cs typeface="Franklin Gothic Book"/>
              </a:rPr>
              <a:t>rofondimenti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QUES</a:t>
            </a:r>
            <a:r>
              <a:rPr dirty="0" spc="-25"/>
              <a:t>I</a:t>
            </a:r>
            <a:r>
              <a:rPr dirty="0" spc="-5"/>
              <a:t>T</a:t>
            </a:r>
            <a:r>
              <a:rPr dirty="0"/>
              <a:t>I </a:t>
            </a:r>
            <a:r>
              <a:rPr dirty="0" spc="-20"/>
              <a:t>PR</a:t>
            </a:r>
            <a:r>
              <a:rPr dirty="0" spc="-15"/>
              <a:t>O</a:t>
            </a:r>
            <a:r>
              <a:rPr dirty="0" spc="-5"/>
              <a:t>POS</a:t>
            </a:r>
            <a:r>
              <a:rPr dirty="0"/>
              <a:t>T</a:t>
            </a:r>
            <a:r>
              <a:rPr dirty="0" spc="-10"/>
              <a:t>I</a:t>
            </a:r>
            <a:r>
              <a:rPr dirty="0"/>
              <a:t> </a:t>
            </a:r>
            <a:r>
              <a:rPr dirty="0" spc="-5"/>
              <a:t>1/3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429251"/>
            <a:ext cx="7709534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900" marR="5080" indent="-457200">
              <a:lnSpc>
                <a:spcPct val="76200"/>
              </a:lnSpc>
              <a:tabLst>
                <a:tab pos="469265" algn="l"/>
              </a:tabLst>
            </a:pPr>
            <a:r>
              <a:rPr dirty="0" sz="2400" spc="-20" b="1">
                <a:latin typeface="Franklin Gothic Medium"/>
                <a:cs typeface="Franklin Gothic Medium"/>
              </a:rPr>
              <a:t>1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5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tamenti.</a:t>
            </a:r>
            <a:r>
              <a:rPr dirty="0" sz="2400" spc="-6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Q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tto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5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se</a:t>
            </a:r>
            <a:r>
              <a:rPr dirty="0" sz="2400" spc="-5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20" b="1">
                <a:latin typeface="Franklin Gothic Medium"/>
                <a:cs typeface="Franklin Gothic Medium"/>
              </a:rPr>
              <a:t>tam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nto</a:t>
            </a:r>
            <a:r>
              <a:rPr dirty="0" sz="2400" spc="-5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802" y="4832851"/>
            <a:ext cx="24771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67055" algn="l"/>
                <a:tab pos="1123315" algn="l"/>
                <a:tab pos="1657985" algn="l"/>
                <a:tab pos="2216150" algn="l"/>
              </a:tabLst>
            </a:pPr>
            <a:r>
              <a:rPr dirty="0" sz="2400">
                <a:latin typeface="Franklin Gothic Book"/>
                <a:cs typeface="Franklin Gothic Book"/>
              </a:rPr>
              <a:t>a)	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>
                <a:latin typeface="Franklin Gothic Book"/>
                <a:cs typeface="Franklin Gothic Book"/>
              </a:rPr>
              <a:t>c)	</a:t>
            </a:r>
            <a:r>
              <a:rPr dirty="0" sz="2400">
                <a:latin typeface="Franklin Gothic Book"/>
                <a:cs typeface="Franklin Gothic Book"/>
              </a:rPr>
              <a:t>d)	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68473" y="2708275"/>
            <a:ext cx="510540" cy="582930"/>
          </a:xfrm>
          <a:custGeom>
            <a:avLst/>
            <a:gdLst/>
            <a:ahLst/>
            <a:cxnLst/>
            <a:rect l="l" t="t" r="r" b="b"/>
            <a:pathLst>
              <a:path w="510539" h="582929">
                <a:moveTo>
                  <a:pt x="57386" y="51109"/>
                </a:moveTo>
                <a:lnTo>
                  <a:pt x="43005" y="63644"/>
                </a:lnTo>
                <a:lnTo>
                  <a:pt x="496188" y="582549"/>
                </a:lnTo>
                <a:lnTo>
                  <a:pt x="510413" y="569976"/>
                </a:lnTo>
                <a:lnTo>
                  <a:pt x="57386" y="51109"/>
                </a:lnTo>
                <a:close/>
              </a:path>
              <a:path w="510539" h="582929">
                <a:moveTo>
                  <a:pt x="0" y="0"/>
                </a:moveTo>
                <a:lnTo>
                  <a:pt x="21462" y="82423"/>
                </a:lnTo>
                <a:lnTo>
                  <a:pt x="43005" y="63644"/>
                </a:lnTo>
                <a:lnTo>
                  <a:pt x="34670" y="54101"/>
                </a:lnTo>
                <a:lnTo>
                  <a:pt x="49021" y="41528"/>
                </a:lnTo>
                <a:lnTo>
                  <a:pt x="68376" y="41528"/>
                </a:lnTo>
                <a:lnTo>
                  <a:pt x="78867" y="32385"/>
                </a:lnTo>
                <a:lnTo>
                  <a:pt x="0" y="0"/>
                </a:lnTo>
                <a:close/>
              </a:path>
              <a:path w="510539" h="582929">
                <a:moveTo>
                  <a:pt x="49021" y="41528"/>
                </a:moveTo>
                <a:lnTo>
                  <a:pt x="34670" y="54101"/>
                </a:lnTo>
                <a:lnTo>
                  <a:pt x="43005" y="63644"/>
                </a:lnTo>
                <a:lnTo>
                  <a:pt x="57386" y="51109"/>
                </a:lnTo>
                <a:lnTo>
                  <a:pt x="49021" y="41528"/>
                </a:lnTo>
                <a:close/>
              </a:path>
              <a:path w="510539" h="582929">
                <a:moveTo>
                  <a:pt x="68376" y="41528"/>
                </a:moveTo>
                <a:lnTo>
                  <a:pt x="49021" y="41528"/>
                </a:lnTo>
                <a:lnTo>
                  <a:pt x="57386" y="51109"/>
                </a:lnTo>
                <a:lnTo>
                  <a:pt x="68376" y="415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771775" y="3246373"/>
            <a:ext cx="1079500" cy="76200"/>
          </a:xfrm>
          <a:custGeom>
            <a:avLst/>
            <a:gdLst/>
            <a:ahLst/>
            <a:cxnLst/>
            <a:rect l="l" t="t" r="r" b="b"/>
            <a:pathLst>
              <a:path w="10795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7625"/>
                </a:lnTo>
                <a:lnTo>
                  <a:pt x="63500" y="47625"/>
                </a:lnTo>
                <a:lnTo>
                  <a:pt x="63500" y="28575"/>
                </a:lnTo>
                <a:lnTo>
                  <a:pt x="76200" y="28575"/>
                </a:lnTo>
                <a:lnTo>
                  <a:pt x="76200" y="0"/>
                </a:lnTo>
                <a:close/>
              </a:path>
              <a:path w="1079500" h="76200">
                <a:moveTo>
                  <a:pt x="76200" y="28575"/>
                </a:moveTo>
                <a:lnTo>
                  <a:pt x="63500" y="28575"/>
                </a:lnTo>
                <a:lnTo>
                  <a:pt x="63500" y="47625"/>
                </a:lnTo>
                <a:lnTo>
                  <a:pt x="76200" y="47625"/>
                </a:lnTo>
                <a:lnTo>
                  <a:pt x="76200" y="28575"/>
                </a:lnTo>
                <a:close/>
              </a:path>
              <a:path w="1079500" h="76200">
                <a:moveTo>
                  <a:pt x="1079500" y="28575"/>
                </a:moveTo>
                <a:lnTo>
                  <a:pt x="76200" y="28575"/>
                </a:lnTo>
                <a:lnTo>
                  <a:pt x="76200" y="47625"/>
                </a:lnTo>
                <a:lnTo>
                  <a:pt x="1079500" y="47625"/>
                </a:lnTo>
                <a:lnTo>
                  <a:pt x="107950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11348" y="3500373"/>
            <a:ext cx="654050" cy="512445"/>
          </a:xfrm>
          <a:custGeom>
            <a:avLst/>
            <a:gdLst/>
            <a:ahLst/>
            <a:cxnLst/>
            <a:rect l="l" t="t" r="r" b="b"/>
            <a:pathLst>
              <a:path w="654050" h="512445">
                <a:moveTo>
                  <a:pt x="65999" y="39409"/>
                </a:moveTo>
                <a:lnTo>
                  <a:pt x="54308" y="54393"/>
                </a:lnTo>
                <a:lnTo>
                  <a:pt x="641857" y="512444"/>
                </a:lnTo>
                <a:lnTo>
                  <a:pt x="653669" y="497331"/>
                </a:lnTo>
                <a:lnTo>
                  <a:pt x="65999" y="39409"/>
                </a:lnTo>
                <a:close/>
              </a:path>
              <a:path w="654050" h="512445">
                <a:moveTo>
                  <a:pt x="0" y="0"/>
                </a:moveTo>
                <a:lnTo>
                  <a:pt x="36702" y="76962"/>
                </a:lnTo>
                <a:lnTo>
                  <a:pt x="54308" y="54393"/>
                </a:lnTo>
                <a:lnTo>
                  <a:pt x="44323" y="46609"/>
                </a:lnTo>
                <a:lnTo>
                  <a:pt x="56006" y="31623"/>
                </a:lnTo>
                <a:lnTo>
                  <a:pt x="72073" y="31623"/>
                </a:lnTo>
                <a:lnTo>
                  <a:pt x="83565" y="16890"/>
                </a:lnTo>
                <a:lnTo>
                  <a:pt x="0" y="0"/>
                </a:lnTo>
                <a:close/>
              </a:path>
              <a:path w="654050" h="512445">
                <a:moveTo>
                  <a:pt x="56006" y="31623"/>
                </a:moveTo>
                <a:lnTo>
                  <a:pt x="44323" y="46609"/>
                </a:lnTo>
                <a:lnTo>
                  <a:pt x="54308" y="54393"/>
                </a:lnTo>
                <a:lnTo>
                  <a:pt x="65999" y="39409"/>
                </a:lnTo>
                <a:lnTo>
                  <a:pt x="56006" y="31623"/>
                </a:lnTo>
                <a:close/>
              </a:path>
              <a:path w="654050" h="512445">
                <a:moveTo>
                  <a:pt x="72073" y="31623"/>
                </a:moveTo>
                <a:lnTo>
                  <a:pt x="56006" y="31623"/>
                </a:lnTo>
                <a:lnTo>
                  <a:pt x="65999" y="39409"/>
                </a:lnTo>
                <a:lnTo>
                  <a:pt x="72073" y="3162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13125" y="3500373"/>
            <a:ext cx="654050" cy="583565"/>
          </a:xfrm>
          <a:custGeom>
            <a:avLst/>
            <a:gdLst/>
            <a:ahLst/>
            <a:cxnLst/>
            <a:rect l="l" t="t" r="r" b="b"/>
            <a:pathLst>
              <a:path w="654050" h="583564">
                <a:moveTo>
                  <a:pt x="590822" y="43635"/>
                </a:moveTo>
                <a:lnTo>
                  <a:pt x="0" y="569213"/>
                </a:lnTo>
                <a:lnTo>
                  <a:pt x="12700" y="583438"/>
                </a:lnTo>
                <a:lnTo>
                  <a:pt x="603449" y="57813"/>
                </a:lnTo>
                <a:lnTo>
                  <a:pt x="590822" y="43635"/>
                </a:lnTo>
                <a:close/>
              </a:path>
              <a:path w="654050" h="583564">
                <a:moveTo>
                  <a:pt x="639989" y="35178"/>
                </a:moveTo>
                <a:lnTo>
                  <a:pt x="600328" y="35178"/>
                </a:lnTo>
                <a:lnTo>
                  <a:pt x="612901" y="49402"/>
                </a:lnTo>
                <a:lnTo>
                  <a:pt x="603449" y="57813"/>
                </a:lnTo>
                <a:lnTo>
                  <a:pt x="622426" y="79121"/>
                </a:lnTo>
                <a:lnTo>
                  <a:pt x="639989" y="35178"/>
                </a:lnTo>
                <a:close/>
              </a:path>
              <a:path w="654050" h="583564">
                <a:moveTo>
                  <a:pt x="600328" y="35178"/>
                </a:moveTo>
                <a:lnTo>
                  <a:pt x="590822" y="43635"/>
                </a:lnTo>
                <a:lnTo>
                  <a:pt x="603449" y="57813"/>
                </a:lnTo>
                <a:lnTo>
                  <a:pt x="612901" y="49402"/>
                </a:lnTo>
                <a:lnTo>
                  <a:pt x="600328" y="35178"/>
                </a:lnTo>
                <a:close/>
              </a:path>
              <a:path w="654050" h="583564">
                <a:moveTo>
                  <a:pt x="654050" y="0"/>
                </a:moveTo>
                <a:lnTo>
                  <a:pt x="571753" y="22225"/>
                </a:lnTo>
                <a:lnTo>
                  <a:pt x="590822" y="43635"/>
                </a:lnTo>
                <a:lnTo>
                  <a:pt x="600328" y="35178"/>
                </a:lnTo>
                <a:lnTo>
                  <a:pt x="639989" y="35178"/>
                </a:lnTo>
                <a:lnTo>
                  <a:pt x="65405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00498" y="3493261"/>
            <a:ext cx="582930" cy="512445"/>
          </a:xfrm>
          <a:custGeom>
            <a:avLst/>
            <a:gdLst/>
            <a:ahLst/>
            <a:cxnLst/>
            <a:rect l="l" t="t" r="r" b="b"/>
            <a:pathLst>
              <a:path w="582929" h="512445">
                <a:moveTo>
                  <a:pt x="32258" y="433069"/>
                </a:moveTo>
                <a:lnTo>
                  <a:pt x="0" y="511937"/>
                </a:lnTo>
                <a:lnTo>
                  <a:pt x="82423" y="490474"/>
                </a:lnTo>
                <a:lnTo>
                  <a:pt x="70880" y="477265"/>
                </a:lnTo>
                <a:lnTo>
                  <a:pt x="54101" y="477265"/>
                </a:lnTo>
                <a:lnTo>
                  <a:pt x="41528" y="463042"/>
                </a:lnTo>
                <a:lnTo>
                  <a:pt x="51113" y="454646"/>
                </a:lnTo>
                <a:lnTo>
                  <a:pt x="32258" y="433069"/>
                </a:lnTo>
                <a:close/>
              </a:path>
              <a:path w="582929" h="512445">
                <a:moveTo>
                  <a:pt x="51113" y="454646"/>
                </a:moveTo>
                <a:lnTo>
                  <a:pt x="41528" y="463042"/>
                </a:lnTo>
                <a:lnTo>
                  <a:pt x="54101" y="477265"/>
                </a:lnTo>
                <a:lnTo>
                  <a:pt x="63605" y="468941"/>
                </a:lnTo>
                <a:lnTo>
                  <a:pt x="51113" y="454646"/>
                </a:lnTo>
                <a:close/>
              </a:path>
              <a:path w="582929" h="512445">
                <a:moveTo>
                  <a:pt x="63605" y="468941"/>
                </a:moveTo>
                <a:lnTo>
                  <a:pt x="54101" y="477265"/>
                </a:lnTo>
                <a:lnTo>
                  <a:pt x="70880" y="477265"/>
                </a:lnTo>
                <a:lnTo>
                  <a:pt x="63605" y="468941"/>
                </a:lnTo>
                <a:close/>
              </a:path>
              <a:path w="582929" h="512445">
                <a:moveTo>
                  <a:pt x="570102" y="0"/>
                </a:moveTo>
                <a:lnTo>
                  <a:pt x="51113" y="454646"/>
                </a:lnTo>
                <a:lnTo>
                  <a:pt x="63605" y="468941"/>
                </a:lnTo>
                <a:lnTo>
                  <a:pt x="582549" y="14350"/>
                </a:lnTo>
                <a:lnTo>
                  <a:pt x="57010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076825" y="3130676"/>
            <a:ext cx="1659255" cy="594995"/>
          </a:xfrm>
          <a:custGeom>
            <a:avLst/>
            <a:gdLst/>
            <a:ahLst/>
            <a:cxnLst/>
            <a:rect l="l" t="t" r="r" b="b"/>
            <a:pathLst>
              <a:path w="1659254" h="594995">
                <a:moveTo>
                  <a:pt x="75071" y="27008"/>
                </a:moveTo>
                <a:lnTo>
                  <a:pt x="68849" y="44915"/>
                </a:lnTo>
                <a:lnTo>
                  <a:pt x="1652651" y="594614"/>
                </a:lnTo>
                <a:lnTo>
                  <a:pt x="1658874" y="576707"/>
                </a:lnTo>
                <a:lnTo>
                  <a:pt x="75071" y="27008"/>
                </a:lnTo>
                <a:close/>
              </a:path>
              <a:path w="1659254" h="594995">
                <a:moveTo>
                  <a:pt x="84454" y="0"/>
                </a:moveTo>
                <a:lnTo>
                  <a:pt x="0" y="10922"/>
                </a:lnTo>
                <a:lnTo>
                  <a:pt x="59436" y="72009"/>
                </a:lnTo>
                <a:lnTo>
                  <a:pt x="68849" y="44915"/>
                </a:lnTo>
                <a:lnTo>
                  <a:pt x="56896" y="40767"/>
                </a:lnTo>
                <a:lnTo>
                  <a:pt x="63119" y="22860"/>
                </a:lnTo>
                <a:lnTo>
                  <a:pt x="76512" y="22860"/>
                </a:lnTo>
                <a:lnTo>
                  <a:pt x="84454" y="0"/>
                </a:lnTo>
                <a:close/>
              </a:path>
              <a:path w="1659254" h="594995">
                <a:moveTo>
                  <a:pt x="63119" y="22860"/>
                </a:moveTo>
                <a:lnTo>
                  <a:pt x="56896" y="40767"/>
                </a:lnTo>
                <a:lnTo>
                  <a:pt x="68849" y="44915"/>
                </a:lnTo>
                <a:lnTo>
                  <a:pt x="75071" y="27008"/>
                </a:lnTo>
                <a:lnTo>
                  <a:pt x="63119" y="22860"/>
                </a:lnTo>
                <a:close/>
              </a:path>
              <a:path w="1659254" h="594995">
                <a:moveTo>
                  <a:pt x="76512" y="22860"/>
                </a:moveTo>
                <a:lnTo>
                  <a:pt x="63119" y="22860"/>
                </a:lnTo>
                <a:lnTo>
                  <a:pt x="75071" y="27008"/>
                </a:lnTo>
                <a:lnTo>
                  <a:pt x="76512" y="2286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145151" y="2483357"/>
            <a:ext cx="1659255" cy="596265"/>
          </a:xfrm>
          <a:custGeom>
            <a:avLst/>
            <a:gdLst/>
            <a:ahLst/>
            <a:cxnLst/>
            <a:rect l="l" t="t" r="r" b="b"/>
            <a:pathLst>
              <a:path w="1659254" h="596264">
                <a:moveTo>
                  <a:pt x="1583806" y="569246"/>
                </a:moveTo>
                <a:lnTo>
                  <a:pt x="1574419" y="596264"/>
                </a:lnTo>
                <a:lnTo>
                  <a:pt x="1658874" y="585215"/>
                </a:lnTo>
                <a:lnTo>
                  <a:pt x="1647358" y="573404"/>
                </a:lnTo>
                <a:lnTo>
                  <a:pt x="1595754" y="573404"/>
                </a:lnTo>
                <a:lnTo>
                  <a:pt x="1583806" y="569246"/>
                </a:lnTo>
                <a:close/>
              </a:path>
              <a:path w="1659254" h="596264">
                <a:moveTo>
                  <a:pt x="1590067" y="551225"/>
                </a:moveTo>
                <a:lnTo>
                  <a:pt x="1583806" y="569246"/>
                </a:lnTo>
                <a:lnTo>
                  <a:pt x="1595754" y="573404"/>
                </a:lnTo>
                <a:lnTo>
                  <a:pt x="1601977" y="555370"/>
                </a:lnTo>
                <a:lnTo>
                  <a:pt x="1590067" y="551225"/>
                </a:lnTo>
                <a:close/>
              </a:path>
              <a:path w="1659254" h="596264">
                <a:moveTo>
                  <a:pt x="1599438" y="524255"/>
                </a:moveTo>
                <a:lnTo>
                  <a:pt x="1590067" y="551225"/>
                </a:lnTo>
                <a:lnTo>
                  <a:pt x="1601977" y="555370"/>
                </a:lnTo>
                <a:lnTo>
                  <a:pt x="1595754" y="573404"/>
                </a:lnTo>
                <a:lnTo>
                  <a:pt x="1647358" y="573404"/>
                </a:lnTo>
                <a:lnTo>
                  <a:pt x="1599438" y="524255"/>
                </a:lnTo>
                <a:close/>
              </a:path>
              <a:path w="1659254" h="596264">
                <a:moveTo>
                  <a:pt x="6223" y="0"/>
                </a:moveTo>
                <a:lnTo>
                  <a:pt x="0" y="18033"/>
                </a:lnTo>
                <a:lnTo>
                  <a:pt x="1583806" y="569246"/>
                </a:lnTo>
                <a:lnTo>
                  <a:pt x="1590067" y="551225"/>
                </a:lnTo>
                <a:lnTo>
                  <a:pt x="622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490597" y="3971383"/>
            <a:ext cx="13843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98596" y="3568158"/>
            <a:ext cx="14986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Arial"/>
                <a:cs typeface="Arial"/>
              </a:rPr>
              <a:t>d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51375" y="3425156"/>
            <a:ext cx="13843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b="1">
                <a:latin typeface="Arial"/>
                <a:cs typeface="Arial"/>
              </a:rPr>
              <a:t>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47028" y="2488277"/>
            <a:ext cx="290830" cy="804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152400">
              <a:lnSpc>
                <a:spcPct val="100000"/>
              </a:lnSpc>
            </a:pPr>
            <a:r>
              <a:rPr dirty="0" sz="1600" spc="-10" b="1">
                <a:latin typeface="Arial"/>
                <a:cs typeface="Arial"/>
              </a:rPr>
              <a:t>a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-10" b="1">
                <a:latin typeface="Arial"/>
                <a:cs typeface="Arial"/>
              </a:rPr>
              <a:t>b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709534" cy="1348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POS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1/3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76200"/>
              </a:lnSpc>
              <a:tabLst>
                <a:tab pos="469265" algn="l"/>
              </a:tabLst>
            </a:pPr>
            <a:r>
              <a:rPr dirty="0" sz="2400" spc="-20" b="1">
                <a:latin typeface="Franklin Gothic Medium"/>
                <a:cs typeface="Franklin Gothic Medium"/>
              </a:rPr>
              <a:t>1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5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tamenti.</a:t>
            </a:r>
            <a:r>
              <a:rPr dirty="0" sz="2400" spc="-6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Q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tto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5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se</a:t>
            </a:r>
            <a:r>
              <a:rPr dirty="0" sz="2400" spc="-5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20" b="1">
                <a:latin typeface="Franklin Gothic Medium"/>
                <a:cs typeface="Franklin Gothic Medium"/>
              </a:rPr>
              <a:t>tam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nto</a:t>
            </a:r>
            <a:r>
              <a:rPr dirty="0" sz="2400" spc="-5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1802" y="2765569"/>
            <a:ext cx="5553710" cy="611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900" marR="5080" indent="-457200">
              <a:lnSpc>
                <a:spcPct val="76700"/>
              </a:lnSpc>
              <a:buFont typeface="Wingdings"/>
              <a:buChar char=""/>
              <a:tabLst>
                <a:tab pos="469900" algn="l"/>
                <a:tab pos="1002665" algn="l"/>
                <a:tab pos="2777490" algn="l"/>
                <a:tab pos="3209925" algn="l"/>
                <a:tab pos="4210050" algn="l"/>
                <a:tab pos="464312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applichiam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regola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regola,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llelogramm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risp</a:t>
            </a:r>
            <a:r>
              <a:rPr dirty="0" sz="2400" spc="-15">
                <a:latin typeface="Franklin Gothic Book"/>
                <a:cs typeface="Franklin Gothic Book"/>
              </a:rPr>
              <a:t>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corretta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08521" y="2766053"/>
            <a:ext cx="232092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9750" algn="l"/>
                <a:tab pos="191579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esempio,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802" y="5162035"/>
            <a:ext cx="28321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0" b="1">
                <a:latin typeface="Franklin Gothic Medium"/>
                <a:cs typeface="Franklin Gothic Medium"/>
              </a:rPr>
              <a:t>d)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68473" y="4149725"/>
            <a:ext cx="510540" cy="581025"/>
          </a:xfrm>
          <a:custGeom>
            <a:avLst/>
            <a:gdLst/>
            <a:ahLst/>
            <a:cxnLst/>
            <a:rect l="l" t="t" r="r" b="b"/>
            <a:pathLst>
              <a:path w="510539" h="581025">
                <a:moveTo>
                  <a:pt x="57381" y="51075"/>
                </a:moveTo>
                <a:lnTo>
                  <a:pt x="43030" y="63644"/>
                </a:lnTo>
                <a:lnTo>
                  <a:pt x="496188" y="580898"/>
                </a:lnTo>
                <a:lnTo>
                  <a:pt x="510413" y="568451"/>
                </a:lnTo>
                <a:lnTo>
                  <a:pt x="57381" y="51075"/>
                </a:lnTo>
                <a:close/>
              </a:path>
              <a:path w="510539" h="581025">
                <a:moveTo>
                  <a:pt x="0" y="0"/>
                </a:moveTo>
                <a:lnTo>
                  <a:pt x="21589" y="82423"/>
                </a:lnTo>
                <a:lnTo>
                  <a:pt x="43030" y="63644"/>
                </a:lnTo>
                <a:lnTo>
                  <a:pt x="34670" y="54101"/>
                </a:lnTo>
                <a:lnTo>
                  <a:pt x="49021" y="41529"/>
                </a:lnTo>
                <a:lnTo>
                  <a:pt x="68281" y="41529"/>
                </a:lnTo>
                <a:lnTo>
                  <a:pt x="78867" y="32257"/>
                </a:lnTo>
                <a:lnTo>
                  <a:pt x="0" y="0"/>
                </a:lnTo>
                <a:close/>
              </a:path>
              <a:path w="510539" h="581025">
                <a:moveTo>
                  <a:pt x="49021" y="41529"/>
                </a:moveTo>
                <a:lnTo>
                  <a:pt x="34670" y="54101"/>
                </a:lnTo>
                <a:lnTo>
                  <a:pt x="43030" y="63644"/>
                </a:lnTo>
                <a:lnTo>
                  <a:pt x="57381" y="51075"/>
                </a:lnTo>
                <a:lnTo>
                  <a:pt x="49021" y="41529"/>
                </a:lnTo>
                <a:close/>
              </a:path>
              <a:path w="510539" h="581025">
                <a:moveTo>
                  <a:pt x="68281" y="41529"/>
                </a:moveTo>
                <a:lnTo>
                  <a:pt x="49021" y="41529"/>
                </a:lnTo>
                <a:lnTo>
                  <a:pt x="57381" y="51075"/>
                </a:lnTo>
                <a:lnTo>
                  <a:pt x="68281" y="415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771775" y="4686300"/>
            <a:ext cx="1079500" cy="76200"/>
          </a:xfrm>
          <a:custGeom>
            <a:avLst/>
            <a:gdLst/>
            <a:ahLst/>
            <a:cxnLst/>
            <a:rect l="l" t="t" r="r" b="b"/>
            <a:pathLst>
              <a:path w="10795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7625"/>
                </a:lnTo>
                <a:lnTo>
                  <a:pt x="63500" y="47625"/>
                </a:lnTo>
                <a:lnTo>
                  <a:pt x="63500" y="28575"/>
                </a:lnTo>
                <a:lnTo>
                  <a:pt x="76200" y="28575"/>
                </a:lnTo>
                <a:lnTo>
                  <a:pt x="76200" y="0"/>
                </a:lnTo>
                <a:close/>
              </a:path>
              <a:path w="1079500" h="76200">
                <a:moveTo>
                  <a:pt x="76200" y="28575"/>
                </a:moveTo>
                <a:lnTo>
                  <a:pt x="63500" y="28575"/>
                </a:lnTo>
                <a:lnTo>
                  <a:pt x="63500" y="47625"/>
                </a:lnTo>
                <a:lnTo>
                  <a:pt x="76200" y="47625"/>
                </a:lnTo>
                <a:lnTo>
                  <a:pt x="76200" y="28575"/>
                </a:lnTo>
                <a:close/>
              </a:path>
              <a:path w="1079500" h="76200">
                <a:moveTo>
                  <a:pt x="1079500" y="28575"/>
                </a:moveTo>
                <a:lnTo>
                  <a:pt x="76200" y="28575"/>
                </a:lnTo>
                <a:lnTo>
                  <a:pt x="76200" y="47625"/>
                </a:lnTo>
                <a:lnTo>
                  <a:pt x="1079500" y="47625"/>
                </a:lnTo>
                <a:lnTo>
                  <a:pt x="107950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836926" y="4149725"/>
            <a:ext cx="655955" cy="582295"/>
          </a:xfrm>
          <a:custGeom>
            <a:avLst/>
            <a:gdLst/>
            <a:ahLst/>
            <a:cxnLst/>
            <a:rect l="l" t="t" r="r" b="b"/>
            <a:pathLst>
              <a:path w="655954" h="582295">
                <a:moveTo>
                  <a:pt x="592219" y="43339"/>
                </a:moveTo>
                <a:lnTo>
                  <a:pt x="0" y="567563"/>
                </a:lnTo>
                <a:lnTo>
                  <a:pt x="12573" y="581787"/>
                </a:lnTo>
                <a:lnTo>
                  <a:pt x="604874" y="57616"/>
                </a:lnTo>
                <a:lnTo>
                  <a:pt x="592219" y="43339"/>
                </a:lnTo>
                <a:close/>
              </a:path>
              <a:path w="655954" h="582295">
                <a:moveTo>
                  <a:pt x="641536" y="34925"/>
                </a:moveTo>
                <a:lnTo>
                  <a:pt x="601726" y="34925"/>
                </a:lnTo>
                <a:lnTo>
                  <a:pt x="614299" y="49275"/>
                </a:lnTo>
                <a:lnTo>
                  <a:pt x="604874" y="57616"/>
                </a:lnTo>
                <a:lnTo>
                  <a:pt x="623824" y="78993"/>
                </a:lnTo>
                <a:lnTo>
                  <a:pt x="641536" y="34925"/>
                </a:lnTo>
                <a:close/>
              </a:path>
              <a:path w="655954" h="582295">
                <a:moveTo>
                  <a:pt x="601726" y="34925"/>
                </a:moveTo>
                <a:lnTo>
                  <a:pt x="592219" y="43339"/>
                </a:lnTo>
                <a:lnTo>
                  <a:pt x="604874" y="57616"/>
                </a:lnTo>
                <a:lnTo>
                  <a:pt x="614299" y="49275"/>
                </a:lnTo>
                <a:lnTo>
                  <a:pt x="601726" y="34925"/>
                </a:lnTo>
                <a:close/>
              </a:path>
              <a:path w="655954" h="582295">
                <a:moveTo>
                  <a:pt x="655574" y="0"/>
                </a:moveTo>
                <a:lnTo>
                  <a:pt x="573277" y="21970"/>
                </a:lnTo>
                <a:lnTo>
                  <a:pt x="592219" y="43339"/>
                </a:lnTo>
                <a:lnTo>
                  <a:pt x="601726" y="34925"/>
                </a:lnTo>
                <a:lnTo>
                  <a:pt x="641536" y="34925"/>
                </a:lnTo>
                <a:lnTo>
                  <a:pt x="65557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68601" y="4149725"/>
            <a:ext cx="1224280" cy="0"/>
          </a:xfrm>
          <a:custGeom>
            <a:avLst/>
            <a:gdLst/>
            <a:ahLst/>
            <a:cxnLst/>
            <a:rect l="l" t="t" r="r" b="b"/>
            <a:pathLst>
              <a:path w="1224279" h="0">
                <a:moveTo>
                  <a:pt x="0" y="0"/>
                </a:moveTo>
                <a:lnTo>
                  <a:pt x="1223899" y="0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492500" y="4149725"/>
            <a:ext cx="358775" cy="574675"/>
          </a:xfrm>
          <a:custGeom>
            <a:avLst/>
            <a:gdLst/>
            <a:ahLst/>
            <a:cxnLst/>
            <a:rect l="l" t="t" r="r" b="b"/>
            <a:pathLst>
              <a:path w="358775" h="574675">
                <a:moveTo>
                  <a:pt x="0" y="0"/>
                </a:moveTo>
                <a:lnTo>
                  <a:pt x="358775" y="574675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QUES</a:t>
            </a:r>
            <a:r>
              <a:rPr dirty="0" spc="-25"/>
              <a:t>I</a:t>
            </a:r>
            <a:r>
              <a:rPr dirty="0" spc="-5"/>
              <a:t>T</a:t>
            </a:r>
            <a:r>
              <a:rPr dirty="0"/>
              <a:t>I </a:t>
            </a:r>
            <a:r>
              <a:rPr dirty="0" spc="-20"/>
              <a:t>PR</a:t>
            </a:r>
            <a:r>
              <a:rPr dirty="0" spc="-15"/>
              <a:t>O</a:t>
            </a:r>
            <a:r>
              <a:rPr dirty="0" spc="-5"/>
              <a:t>POS</a:t>
            </a:r>
            <a:r>
              <a:rPr dirty="0"/>
              <a:t>T</a:t>
            </a:r>
            <a:r>
              <a:rPr dirty="0" spc="-10"/>
              <a:t>I</a:t>
            </a:r>
            <a:r>
              <a:rPr dirty="0"/>
              <a:t> </a:t>
            </a:r>
            <a:r>
              <a:rPr dirty="0" spc="-5"/>
              <a:t>2/3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9251"/>
            <a:ext cx="8029575" cy="270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62400"/>
              </a:lnSpc>
              <a:tabLst>
                <a:tab pos="425450" algn="l"/>
                <a:tab pos="1106805" algn="l"/>
                <a:tab pos="1742439" algn="l"/>
                <a:tab pos="2716530" algn="l"/>
                <a:tab pos="3898900" algn="l"/>
                <a:tab pos="4208780" algn="l"/>
                <a:tab pos="4513580" algn="l"/>
                <a:tab pos="4866640" algn="l"/>
                <a:tab pos="5930900" algn="l"/>
                <a:tab pos="6610350" algn="l"/>
                <a:tab pos="6904990" algn="l"/>
              </a:tabLst>
            </a:pPr>
            <a:r>
              <a:rPr dirty="0" sz="2400" spc="-20" b="1"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b="1">
                <a:latin typeface="Franklin Gothic Medium"/>
                <a:cs typeface="Franklin Gothic Medium"/>
              </a:rPr>
              <a:t>		</a:t>
            </a:r>
            <a:r>
              <a:rPr dirty="0" sz="2400" spc="-20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ue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20" b="1">
                <a:latin typeface="Franklin Gothic Medium"/>
                <a:cs typeface="Franklin Gothic Medium"/>
              </a:rPr>
              <a:t>ve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ri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20" b="1">
                <a:latin typeface="Franklin Gothic Medium"/>
                <a:cs typeface="Franklin Gothic Medium"/>
              </a:rPr>
              <a:t>g</a:t>
            </a:r>
            <a:r>
              <a:rPr dirty="0" sz="240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nerici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u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0" b="1">
                <a:latin typeface="Franklin Gothic Medium"/>
                <a:cs typeface="Franklin Gothic Medium"/>
              </a:rPr>
              <a:t>v,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qu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nto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val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pro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otto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are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de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tt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</a:t>
            </a:r>
            <a:r>
              <a:rPr dirty="0" sz="2400" spc="10" b="1">
                <a:latin typeface="Franklin Gothic Medium"/>
                <a:cs typeface="Franklin Gothic Medium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x</a:t>
            </a:r>
            <a:r>
              <a:rPr dirty="0" sz="2800" spc="-100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v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tt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0" b="1">
                <a:latin typeface="Franklin Gothic Medium"/>
                <a:cs typeface="Franklin Gothic Medium"/>
              </a:rPr>
              <a:t>(</a:t>
            </a:r>
            <a:r>
              <a:rPr dirty="0" sz="2400" spc="-1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·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 marL="355600" indent="-342900">
              <a:lnSpc>
                <a:spcPts val="2825"/>
              </a:lnSpc>
              <a:spcBef>
                <a:spcPts val="2405"/>
              </a:spcBef>
              <a:buFont typeface="Franklin Gothic Book"/>
              <a:buAutoNum type="alphaLcParenR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0</a:t>
            </a:r>
            <a:endParaRPr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780"/>
              </a:lnSpc>
              <a:buFont typeface="Franklin Gothic Book"/>
              <a:buAutoNum type="alphaLcParenR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uv</a:t>
            </a:r>
            <a:endParaRPr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780"/>
              </a:lnSpc>
              <a:buFont typeface="Franklin Gothic Book"/>
              <a:buAutoNum type="alphaLcParenR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endParaRPr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770"/>
              </a:lnSpc>
              <a:buFont typeface="Franklin Gothic Book"/>
              <a:buAutoNum type="alphaLcParenR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v</a:t>
            </a:r>
            <a:endParaRPr sz="2400">
              <a:latin typeface="Franklin Gothic Book"/>
              <a:cs typeface="Franklin Gothic Book"/>
            </a:endParaRPr>
          </a:p>
          <a:p>
            <a:pPr marL="429895" indent="-417195">
              <a:lnSpc>
                <a:spcPts val="2825"/>
              </a:lnSpc>
              <a:buFont typeface="Franklin Gothic Book"/>
              <a:buAutoNum type="alphaLcParenR"/>
              <a:tabLst>
                <a:tab pos="43053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uò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senza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conoscere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v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785734" cy="2759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POS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3/3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3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tt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ri</a:t>
            </a:r>
            <a:r>
              <a:rPr dirty="0" sz="2400" spc="-5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5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5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ò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tt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469900" indent="-457200">
              <a:lnSpc>
                <a:spcPts val="283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3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no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246634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propos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to: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06602" y="2839205"/>
            <a:ext cx="7725409" cy="889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50800" marR="5080" indent="-38100">
              <a:lnSpc>
                <a:spcPct val="76500"/>
              </a:lnSpc>
            </a:pPr>
            <a:r>
              <a:rPr dirty="0" sz="2400" spc="-15" b="1">
                <a:latin typeface="Franklin Gothic Medium"/>
                <a:cs typeface="Franklin Gothic Medium"/>
              </a:rPr>
              <a:t>Un'autom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bile</a:t>
            </a:r>
            <a:r>
              <a:rPr dirty="0" sz="2400" spc="6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viag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10" b="1">
                <a:latin typeface="Franklin Gothic Medium"/>
                <a:cs typeface="Franklin Gothic Medium"/>
              </a:rPr>
              <a:t>ia,</a:t>
            </a:r>
            <a:r>
              <a:rPr dirty="0" sz="2400" spc="8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con</a:t>
            </a:r>
            <a:r>
              <a:rPr dirty="0" sz="2400" spc="7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una</a:t>
            </a:r>
            <a:r>
              <a:rPr dirty="0" sz="2400" spc="6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tr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ria</a:t>
            </a:r>
            <a:r>
              <a:rPr dirty="0" sz="2400" spc="7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2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nea,</a:t>
            </a:r>
            <a:r>
              <a:rPr dirty="0" sz="2400" spc="6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rima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2</a:t>
            </a:r>
            <a:r>
              <a:rPr dirty="0" sz="2400" spc="-15" b="1">
                <a:latin typeface="Franklin Gothic Medium"/>
                <a:cs typeface="Franklin Gothic Medium"/>
              </a:rPr>
              <a:t>5</a:t>
            </a:r>
            <a:r>
              <a:rPr dirty="0" sz="2400" spc="2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Km</a:t>
            </a:r>
            <a:r>
              <a:rPr dirty="0" sz="2400" spc="2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ver</a:t>
            </a:r>
            <a:r>
              <a:rPr dirty="0" sz="2400" spc="-2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2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Est</a:t>
            </a:r>
            <a:r>
              <a:rPr dirty="0" sz="2400" spc="1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2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poi</a:t>
            </a:r>
            <a:r>
              <a:rPr dirty="0" sz="2400" spc="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4</a:t>
            </a:r>
            <a:r>
              <a:rPr dirty="0" sz="2400" spc="-15" b="1">
                <a:latin typeface="Franklin Gothic Medium"/>
                <a:cs typeface="Franklin Gothic Medium"/>
              </a:rPr>
              <a:t>0</a:t>
            </a:r>
            <a:r>
              <a:rPr dirty="0" sz="2400" spc="2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Km</a:t>
            </a:r>
            <a:r>
              <a:rPr dirty="0" sz="2400" spc="2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ver</a:t>
            </a:r>
            <a:r>
              <a:rPr dirty="0" sz="2400" spc="-2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2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rd.</a:t>
            </a:r>
            <a:r>
              <a:rPr dirty="0" sz="2400" spc="2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T</a:t>
            </a:r>
            <a:r>
              <a:rPr dirty="0" sz="2400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ov</a:t>
            </a:r>
            <a:r>
              <a:rPr dirty="0" sz="2400" spc="-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spc="2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spc="1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ve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20" b="1">
                <a:latin typeface="Franklin Gothic Medium"/>
                <a:cs typeface="Franklin Gothic Medium"/>
              </a:rPr>
              <a:t>tore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spo</a:t>
            </a:r>
            <a:r>
              <a:rPr dirty="0" sz="2400" spc="-20" b="1">
                <a:latin typeface="Franklin Gothic Medium"/>
                <a:cs typeface="Franklin Gothic Medium"/>
              </a:rPr>
              <a:t>stam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nt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357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propos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to: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ts val="2825"/>
              </a:lnSpc>
              <a:spcBef>
                <a:spcPts val="165"/>
              </a:spcBef>
            </a:pPr>
            <a:r>
              <a:rPr dirty="0" sz="2400" spc="-5">
                <a:latin typeface="Franklin Gothic Book"/>
                <a:cs typeface="Franklin Gothic Book"/>
              </a:rPr>
              <a:t>Soluzione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algn="just" marL="355600" marR="5080" indent="-342900">
              <a:lnSpc>
                <a:spcPct val="76400"/>
              </a:lnSpc>
              <a:spcBef>
                <a:spcPts val="625"/>
              </a:spcBef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sceglia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assi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rtesi</a:t>
            </a:r>
            <a:r>
              <a:rPr dirty="0" sz="2400">
                <a:latin typeface="Franklin Gothic Book"/>
                <a:cs typeface="Franklin Gothic Book"/>
              </a:rPr>
              <a:t>ani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l'asse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etto</a:t>
            </a:r>
            <a:r>
              <a:rPr dirty="0" sz="2400" spc="-10">
                <a:latin typeface="Franklin Gothic Book"/>
                <a:cs typeface="Franklin Gothic Book"/>
              </a:rPr>
              <a:t> 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l'asse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Nor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amo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calco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 spc="-10">
                <a:latin typeface="Franklin Gothic Book"/>
                <a:cs typeface="Franklin Gothic Book"/>
              </a:rPr>
              <a:t> 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ortog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nali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assi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vettori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8255" indent="-342900">
              <a:lnSpc>
                <a:spcPct val="76300"/>
              </a:lnSpc>
            </a:pP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15">
                <a:latin typeface="Franklin Gothic Book"/>
                <a:cs typeface="Franklin Gothic Book"/>
              </a:rPr>
              <a:t>cor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20">
                <a:latin typeface="Franklin Gothic Book"/>
                <a:cs typeface="Franklin Gothic Book"/>
              </a:rPr>
              <a:t>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somma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riale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131445">
              <a:lnSpc>
                <a:spcPct val="100000"/>
              </a:lnSpc>
            </a:pP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baseline="-20833" sz="2400" b="1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baseline="-20833" sz="2400" spc="-15" b="1">
                <a:latin typeface="Franklin Gothic Book"/>
                <a:cs typeface="Franklin Gothic Book"/>
              </a:rPr>
              <a:t>2</a:t>
            </a:r>
            <a:endParaRPr baseline="-20833"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00">
              <a:latin typeface="Times New Roman"/>
              <a:cs typeface="Times New Roman"/>
            </a:endParaRPr>
          </a:p>
          <a:p>
            <a:pPr marL="391795">
              <a:lnSpc>
                <a:spcPct val="100000"/>
              </a:lnSpc>
              <a:tabLst>
                <a:tab pos="447675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baseline="-20833" sz="2400" spc="-22">
                <a:latin typeface="Franklin Gothic Book"/>
                <a:cs typeface="Franklin Gothic Book"/>
              </a:rPr>
              <a:t>x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baseline="-20833" sz="2400" spc="-22">
                <a:latin typeface="Franklin Gothic Book"/>
                <a:cs typeface="Franklin Gothic Book"/>
              </a:rPr>
              <a:t>x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 spc="-22">
                <a:latin typeface="Franklin Gothic Book"/>
                <a:cs typeface="Franklin Gothic Book"/>
              </a:rPr>
              <a:t>x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25+0</a:t>
            </a:r>
            <a:r>
              <a:rPr dirty="0" sz="2400" spc="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;	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baseline="-20833" sz="2400" spc="-22">
                <a:latin typeface="Franklin Gothic Book"/>
                <a:cs typeface="Franklin Gothic Book"/>
              </a:rPr>
              <a:t>y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baseline="-20833" sz="2400" spc="-22">
                <a:latin typeface="Franklin Gothic Book"/>
                <a:cs typeface="Franklin Gothic Book"/>
              </a:rPr>
              <a:t>y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 spc="-22">
                <a:latin typeface="Franklin Gothic Book"/>
                <a:cs typeface="Franklin Gothic Book"/>
              </a:rPr>
              <a:t>y</a:t>
            </a:r>
            <a:r>
              <a:rPr dirty="0" sz="2400" spc="-5">
                <a:latin typeface="Franklin Gothic Book"/>
                <a:cs typeface="Franklin Gothic Book"/>
              </a:rPr>
              <a:t>=0</a:t>
            </a:r>
            <a:r>
              <a:rPr dirty="0" sz="2400" spc="5">
                <a:latin typeface="Franklin Gothic Book"/>
                <a:cs typeface="Franklin Gothic Book"/>
              </a:rPr>
              <a:t>+40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40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164070" cy="4577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Soluzi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ne</a:t>
            </a:r>
            <a:endParaRPr sz="2400">
              <a:latin typeface="Franklin Gothic Medium"/>
              <a:cs typeface="Franklin Gothic Medium"/>
            </a:endParaRPr>
          </a:p>
          <a:p>
            <a:pPr algn="ctr" marR="52069">
              <a:lnSpc>
                <a:spcPct val="100000"/>
              </a:lnSpc>
              <a:spcBef>
                <a:spcPts val="165"/>
              </a:spcBef>
            </a:pPr>
            <a:r>
              <a:rPr dirty="0" sz="2400" spc="-5">
                <a:latin typeface="Franklin Gothic Book"/>
                <a:cs typeface="Franklin Gothic Book"/>
              </a:rPr>
              <a:t>Possiam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allora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cal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olare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modulo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spostamento: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>
              <a:latin typeface="Times New Roman"/>
              <a:cs typeface="Times New Roman"/>
            </a:endParaRPr>
          </a:p>
          <a:p>
            <a:pPr marL="2145030">
              <a:lnSpc>
                <a:spcPct val="100000"/>
              </a:lnSpc>
            </a:pP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=√(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baseline="-20833" sz="2400" spc="-22">
                <a:latin typeface="Franklin Gothic Book"/>
                <a:cs typeface="Franklin Gothic Book"/>
              </a:rPr>
              <a:t>x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baseline="-20833" sz="2400" spc="-22">
                <a:latin typeface="Franklin Gothic Book"/>
                <a:cs typeface="Franklin Gothic Book"/>
              </a:rPr>
              <a:t>y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)=4</a:t>
            </a:r>
            <a:r>
              <a:rPr dirty="0" sz="2400">
                <a:latin typeface="Franklin Gothic Book"/>
                <a:cs typeface="Franklin Gothic Book"/>
              </a:rPr>
              <a:t>7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Km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0">
                <a:latin typeface="Franklin Gothic Book"/>
                <a:cs typeface="Franklin Gothic Book"/>
              </a:rPr>
              <a:t>circa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50800">
              <a:lnSpc>
                <a:spcPct val="100000"/>
              </a:lnSpc>
              <a:tabLst>
                <a:tab pos="605155" algn="l"/>
                <a:tab pos="4706620" algn="l"/>
              </a:tabLst>
            </a:pPr>
            <a:r>
              <a:rPr dirty="0" sz="2400">
                <a:latin typeface="Franklin Gothic Book"/>
                <a:cs typeface="Franklin Gothic Book"/>
              </a:rPr>
              <a:t>se	</a:t>
            </a:r>
            <a:r>
              <a:rPr dirty="0" sz="2400" spc="-5">
                <a:latin typeface="Franklin Gothic Book"/>
                <a:cs typeface="Franklin Gothic Book"/>
              </a:rPr>
              <a:t>R</a:t>
            </a:r>
            <a:r>
              <a:rPr dirty="0" baseline="-20833" sz="2400" spc="-22">
                <a:latin typeface="Franklin Gothic Book"/>
                <a:cs typeface="Franklin Gothic Book"/>
              </a:rPr>
              <a:t>y</a:t>
            </a:r>
            <a:r>
              <a:rPr dirty="0" sz="2400">
                <a:latin typeface="Franklin Gothic Book"/>
                <a:cs typeface="Franklin Gothic Book"/>
              </a:rPr>
              <a:t>/R</a:t>
            </a:r>
            <a:r>
              <a:rPr dirty="0" baseline="-20833" sz="2400" spc="-22">
                <a:latin typeface="Franklin Gothic Book"/>
                <a:cs typeface="Franklin Gothic Book"/>
              </a:rPr>
              <a:t>x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tan(α)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 ric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rdando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	α=arctan(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V</a:t>
            </a:r>
            <a:r>
              <a:rPr dirty="0" baseline="-20833" sz="2400" spc="-22">
                <a:latin typeface="Franklin Gothic Book"/>
                <a:cs typeface="Franklin Gothic Book"/>
              </a:rPr>
              <a:t>y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10">
                <a:latin typeface="Franklin Gothic Book"/>
                <a:cs typeface="Franklin Gothic Book"/>
              </a:rPr>
              <a:t>V</a:t>
            </a:r>
            <a:r>
              <a:rPr dirty="0" baseline="-20833" sz="2400" spc="-22">
                <a:latin typeface="Franklin Gothic Book"/>
                <a:cs typeface="Franklin Gothic Book"/>
              </a:rPr>
              <a:t>x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250">
              <a:latin typeface="Times New Roman"/>
              <a:cs typeface="Times New Roman"/>
            </a:endParaRPr>
          </a:p>
          <a:p>
            <a:pPr marL="16319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α=arct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n(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40/2</a:t>
            </a:r>
            <a:r>
              <a:rPr dirty="0" sz="2400" spc="-10">
                <a:latin typeface="Franklin Gothic Book"/>
                <a:cs typeface="Franklin Gothic Book"/>
              </a:rPr>
              <a:t>5</a:t>
            </a:r>
            <a:r>
              <a:rPr dirty="0" sz="2400">
                <a:latin typeface="Franklin Gothic Book"/>
                <a:cs typeface="Franklin Gothic Book"/>
              </a:rPr>
              <a:t>)=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57</a:t>
            </a:r>
            <a:r>
              <a:rPr dirty="0" sz="2400" spc="-10">
                <a:latin typeface="Trebuchet MS"/>
                <a:cs typeface="Trebuchet MS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circa.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2350">
              <a:latin typeface="Times New Roman"/>
              <a:cs typeface="Times New Roman"/>
            </a:endParaRPr>
          </a:p>
          <a:p>
            <a:pPr marL="12700">
              <a:lnSpc>
                <a:spcPts val="2545"/>
              </a:lnSpc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erale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saggio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velocità</a:t>
            </a:r>
            <a:endParaRPr sz="2400">
              <a:latin typeface="Franklin Gothic Book"/>
              <a:cs typeface="Franklin Gothic Book"/>
            </a:endParaRPr>
          </a:p>
          <a:p>
            <a:pPr algn="ctr" marR="159385">
              <a:lnSpc>
                <a:spcPts val="2545"/>
              </a:lnSpc>
            </a:pPr>
            <a:r>
              <a:rPr dirty="0" sz="2400">
                <a:latin typeface="Franklin Gothic Book"/>
                <a:cs typeface="Franklin Gothic Book"/>
              </a:rPr>
              <a:t>espressa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5">
                <a:latin typeface="Franklin Gothic Book"/>
                <a:cs typeface="Franklin Gothic Book"/>
              </a:rPr>
              <a:t>Km/</a:t>
            </a:r>
            <a:r>
              <a:rPr dirty="0" sz="2400">
                <a:latin typeface="Franklin Gothic Book"/>
                <a:cs typeface="Franklin Gothic Book"/>
              </a:rPr>
              <a:t>h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stessa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spressa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m/se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2800">
              <a:latin typeface="Times New Roman"/>
              <a:cs typeface="Times New Roman"/>
            </a:endParaRPr>
          </a:p>
          <a:p>
            <a:pPr marL="2983230">
              <a:lnSpc>
                <a:spcPts val="2805"/>
              </a:lnSpc>
            </a:pPr>
            <a:r>
              <a:rPr dirty="0" baseline="13888" sz="3600" spc="-15" b="1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Km</a:t>
            </a:r>
            <a:r>
              <a:rPr dirty="0" sz="1600" spc="-2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h</a:t>
            </a:r>
            <a:r>
              <a:rPr dirty="0" baseline="13888" sz="3600" spc="-7">
                <a:latin typeface="Franklin Gothic Book"/>
                <a:cs typeface="Franklin Gothic Book"/>
              </a:rPr>
              <a:t>/3,6</a:t>
            </a:r>
            <a:r>
              <a:rPr dirty="0" baseline="13888" sz="3600">
                <a:latin typeface="Franklin Gothic Book"/>
                <a:cs typeface="Franklin Gothic Book"/>
              </a:rPr>
              <a:t>=</a:t>
            </a:r>
            <a:r>
              <a:rPr dirty="0" baseline="13888" sz="3600" spc="7">
                <a:latin typeface="Franklin Gothic Book"/>
                <a:cs typeface="Franklin Gothic Book"/>
              </a:rPr>
              <a:t> </a:t>
            </a:r>
            <a:r>
              <a:rPr dirty="0" baseline="13888" sz="3600" spc="-15" b="1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sec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Bibliografi</a:t>
            </a:r>
            <a:r>
              <a:rPr dirty="0" spc="-15"/>
              <a:t>a</a:t>
            </a:r>
            <a:r>
              <a:rPr dirty="0" spc="10"/>
              <a:t> </a:t>
            </a:r>
            <a:r>
              <a:rPr dirty="0" spc="-20"/>
              <a:t>e</a:t>
            </a:r>
            <a:r>
              <a:rPr dirty="0" spc="-15"/>
              <a:t>d</a:t>
            </a:r>
            <a:r>
              <a:rPr dirty="0"/>
              <a:t> </a:t>
            </a:r>
            <a:r>
              <a:rPr dirty="0" spc="-15"/>
              <a:t>approndimenti: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56427"/>
            <a:ext cx="8028305" cy="3431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Resnick,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llid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Kr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rice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Ambrosian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Princip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Serway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0">
                <a:latin typeface="Franklin Gothic Book"/>
                <a:cs typeface="Franklin Gothic Book"/>
              </a:rPr>
              <a:t>W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5">
                <a:latin typeface="Franklin Gothic Book"/>
                <a:cs typeface="Franklin Gothic Book"/>
              </a:rPr>
              <a:t>Jewett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Jr</a:t>
            </a:r>
            <a:r>
              <a:rPr dirty="0" sz="2400">
                <a:latin typeface="Franklin Gothic Book"/>
                <a:cs typeface="Franklin Gothic Book"/>
              </a:rPr>
              <a:t> -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iS</a:t>
            </a: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8"/>
              </a:spcBef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Lezioni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ete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Gatti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Fellicò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Dispe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se_di_Fisica/Dinamica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isalent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Panare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udiamo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Zanich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lli </a:t>
            </a:r>
            <a:r>
              <a:rPr dirty="0" sz="2400" spc="-10">
                <a:latin typeface="Franklin Gothic Book"/>
                <a:cs typeface="Franklin Gothic Book"/>
              </a:rPr>
              <a:t>onli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scuol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Somm</a:t>
            </a:r>
            <a:r>
              <a:rPr dirty="0" spc="-15"/>
              <a:t>a</a:t>
            </a:r>
            <a:r>
              <a:rPr dirty="0" spc="5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 spc="-10"/>
              <a:t>differe</a:t>
            </a:r>
            <a:r>
              <a:rPr dirty="0" spc="-30"/>
              <a:t>n</a:t>
            </a:r>
            <a:r>
              <a:rPr dirty="0" spc="-15"/>
              <a:t>z</a:t>
            </a:r>
            <a:r>
              <a:rPr dirty="0" spc="-15"/>
              <a:t>a</a:t>
            </a:r>
            <a:r>
              <a:rPr dirty="0" spc="25"/>
              <a:t> </a:t>
            </a:r>
            <a:r>
              <a:rPr dirty="0" spc="-15"/>
              <a:t>t</a:t>
            </a:r>
            <a:r>
              <a:rPr dirty="0" spc="-20"/>
              <a:t>r</a:t>
            </a:r>
            <a:r>
              <a:rPr dirty="0" spc="-15"/>
              <a:t>a</a:t>
            </a:r>
            <a:r>
              <a:rPr dirty="0" spc="5"/>
              <a:t> </a:t>
            </a:r>
            <a:r>
              <a:rPr dirty="0" spc="-5"/>
              <a:t>vettor</a:t>
            </a:r>
            <a:r>
              <a:rPr dirty="0" spc="-10"/>
              <a:t>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98728" y="1707659"/>
            <a:ext cx="8028305" cy="3492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635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essario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4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ù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vetto</a:t>
            </a:r>
            <a:r>
              <a:rPr dirty="0" sz="2400">
                <a:latin typeface="Franklin Gothic Book"/>
                <a:cs typeface="Franklin Gothic Book"/>
              </a:rPr>
              <a:t>ri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orre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to,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rale,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are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ma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alge</a:t>
            </a:r>
            <a:r>
              <a:rPr dirty="0" sz="2400" spc="-1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intensit</a:t>
            </a:r>
            <a:r>
              <a:rPr dirty="0" sz="2400" spc="0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disti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effettuare</a:t>
            </a:r>
            <a:r>
              <a:rPr dirty="0" sz="2400" spc="-10">
                <a:latin typeface="Franklin Gothic Book"/>
                <a:cs typeface="Franklin Gothic Book"/>
              </a:rPr>
              <a:t> 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ri.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scu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esti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potr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ppl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via</a:t>
            </a:r>
            <a:r>
              <a:rPr dirty="0" sz="2400" spc="-5">
                <a:latin typeface="Franklin Gothic Book"/>
                <a:cs typeface="Franklin Gothic Book"/>
              </a:rPr>
              <a:t> vi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ori,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cioè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ricor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iva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nte,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mm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due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vettor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31480" cy="1069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Metodi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somm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iffe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enza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etodo,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tto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“</a:t>
            </a:r>
            <a:r>
              <a:rPr dirty="0" sz="2400" spc="-20" b="1">
                <a:latin typeface="Franklin Gothic Book"/>
                <a:cs typeface="Franklin Gothic Book"/>
              </a:rPr>
              <a:t>C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latin typeface="Franklin Gothic Book"/>
                <a:cs typeface="Franklin Gothic Book"/>
              </a:rPr>
              <a:t>a</a:t>
            </a:r>
            <a:r>
              <a:rPr dirty="0" sz="2400" b="1">
                <a:latin typeface="Franklin Gothic Book"/>
                <a:cs typeface="Franklin Gothic Book"/>
              </a:rPr>
              <a:t>-</a:t>
            </a:r>
            <a:r>
              <a:rPr dirty="0" sz="2400" spc="-20" b="1">
                <a:latin typeface="Franklin Gothic Book"/>
                <a:cs typeface="Franklin Gothic Book"/>
              </a:rPr>
              <a:t>Pu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t</a:t>
            </a:r>
            <a:r>
              <a:rPr dirty="0" sz="2400" b="1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”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riporta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0000" y="1708143"/>
            <a:ext cx="768604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applicaz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tore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sulla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nta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0000" y="1988559"/>
            <a:ext cx="7687309" cy="9436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76300"/>
              </a:lnSpc>
            </a:pP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prim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is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applicaz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primo</a:t>
            </a:r>
            <a:r>
              <a:rPr dirty="0" sz="2400" spc="-15">
                <a:latin typeface="Franklin Gothic Book"/>
                <a:cs typeface="Franklin Gothic Book"/>
              </a:rPr>
              <a:t> vettor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isult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costituisce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somma,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5" b="1">
                <a:latin typeface="Franklin Gothic Book"/>
                <a:cs typeface="Franklin Gothic Book"/>
              </a:rPr>
              <a:t>V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5" b="1">
                <a:latin typeface="Franklin Gothic Book"/>
                <a:cs typeface="Franklin Gothic Book"/>
              </a:rPr>
              <a:t>V</a:t>
            </a:r>
            <a:r>
              <a:rPr dirty="0" baseline="-20833" sz="2400" b="1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 spc="5" b="1">
                <a:latin typeface="Franklin Gothic Book"/>
                <a:cs typeface="Franklin Gothic Book"/>
              </a:rPr>
              <a:t>V</a:t>
            </a:r>
            <a:r>
              <a:rPr dirty="0" baseline="-20833" sz="2400" b="1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08625" y="4658105"/>
            <a:ext cx="1584325" cy="132715"/>
          </a:xfrm>
          <a:custGeom>
            <a:avLst/>
            <a:gdLst/>
            <a:ahLst/>
            <a:cxnLst/>
            <a:rect l="l" t="t" r="r" b="b"/>
            <a:pathLst>
              <a:path w="1584325" h="132714">
                <a:moveTo>
                  <a:pt x="1527787" y="66294"/>
                </a:moveTo>
                <a:lnTo>
                  <a:pt x="1456308" y="107950"/>
                </a:lnTo>
                <a:lnTo>
                  <a:pt x="1454023" y="116713"/>
                </a:lnTo>
                <a:lnTo>
                  <a:pt x="1457959" y="123444"/>
                </a:lnTo>
                <a:lnTo>
                  <a:pt x="1461897" y="130302"/>
                </a:lnTo>
                <a:lnTo>
                  <a:pt x="1470659" y="132588"/>
                </a:lnTo>
                <a:lnTo>
                  <a:pt x="1559961" y="80518"/>
                </a:lnTo>
                <a:lnTo>
                  <a:pt x="1556003" y="80518"/>
                </a:lnTo>
                <a:lnTo>
                  <a:pt x="1556003" y="78613"/>
                </a:lnTo>
                <a:lnTo>
                  <a:pt x="1548892" y="78613"/>
                </a:lnTo>
                <a:lnTo>
                  <a:pt x="1527787" y="66294"/>
                </a:lnTo>
                <a:close/>
              </a:path>
              <a:path w="1584325" h="132714">
                <a:moveTo>
                  <a:pt x="1503201" y="51943"/>
                </a:moveTo>
                <a:lnTo>
                  <a:pt x="0" y="51943"/>
                </a:lnTo>
                <a:lnTo>
                  <a:pt x="0" y="80518"/>
                </a:lnTo>
                <a:lnTo>
                  <a:pt x="1503418" y="80518"/>
                </a:lnTo>
                <a:lnTo>
                  <a:pt x="1527787" y="66294"/>
                </a:lnTo>
                <a:lnTo>
                  <a:pt x="1503201" y="51943"/>
                </a:lnTo>
                <a:close/>
              </a:path>
              <a:path w="1584325" h="132714">
                <a:moveTo>
                  <a:pt x="1559744" y="51943"/>
                </a:moveTo>
                <a:lnTo>
                  <a:pt x="1556003" y="51943"/>
                </a:lnTo>
                <a:lnTo>
                  <a:pt x="1556003" y="80518"/>
                </a:lnTo>
                <a:lnTo>
                  <a:pt x="1559961" y="80518"/>
                </a:lnTo>
                <a:lnTo>
                  <a:pt x="1584325" y="66294"/>
                </a:lnTo>
                <a:lnTo>
                  <a:pt x="1559744" y="51943"/>
                </a:lnTo>
                <a:close/>
              </a:path>
              <a:path w="1584325" h="132714">
                <a:moveTo>
                  <a:pt x="1548892" y="53975"/>
                </a:moveTo>
                <a:lnTo>
                  <a:pt x="1527787" y="66294"/>
                </a:lnTo>
                <a:lnTo>
                  <a:pt x="1548892" y="78613"/>
                </a:lnTo>
                <a:lnTo>
                  <a:pt x="1548892" y="53975"/>
                </a:lnTo>
                <a:close/>
              </a:path>
              <a:path w="1584325" h="132714">
                <a:moveTo>
                  <a:pt x="1556003" y="53975"/>
                </a:moveTo>
                <a:lnTo>
                  <a:pt x="1548892" y="53975"/>
                </a:lnTo>
                <a:lnTo>
                  <a:pt x="1548892" y="78613"/>
                </a:lnTo>
                <a:lnTo>
                  <a:pt x="1556003" y="78613"/>
                </a:lnTo>
                <a:lnTo>
                  <a:pt x="1556003" y="53975"/>
                </a:lnTo>
                <a:close/>
              </a:path>
              <a:path w="1584325" h="132714">
                <a:moveTo>
                  <a:pt x="1470659" y="0"/>
                </a:moveTo>
                <a:lnTo>
                  <a:pt x="1461897" y="2286"/>
                </a:lnTo>
                <a:lnTo>
                  <a:pt x="1457959" y="9144"/>
                </a:lnTo>
                <a:lnTo>
                  <a:pt x="1454023" y="15875"/>
                </a:lnTo>
                <a:lnTo>
                  <a:pt x="1456308" y="24638"/>
                </a:lnTo>
                <a:lnTo>
                  <a:pt x="1527787" y="66294"/>
                </a:lnTo>
                <a:lnTo>
                  <a:pt x="1548892" y="53975"/>
                </a:lnTo>
                <a:lnTo>
                  <a:pt x="1556003" y="53975"/>
                </a:lnTo>
                <a:lnTo>
                  <a:pt x="1556003" y="51943"/>
                </a:lnTo>
                <a:lnTo>
                  <a:pt x="1559744" y="51943"/>
                </a:lnTo>
                <a:lnTo>
                  <a:pt x="14706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81519" y="3860800"/>
            <a:ext cx="659130" cy="872490"/>
          </a:xfrm>
          <a:custGeom>
            <a:avLst/>
            <a:gdLst/>
            <a:ahLst/>
            <a:cxnLst/>
            <a:rect l="l" t="t" r="r" b="b"/>
            <a:pathLst>
              <a:path w="659129" h="872489">
                <a:moveTo>
                  <a:pt x="625189" y="45316"/>
                </a:moveTo>
                <a:lnTo>
                  <a:pt x="598962" y="56388"/>
                </a:lnTo>
                <a:lnTo>
                  <a:pt x="0" y="854963"/>
                </a:lnTo>
                <a:lnTo>
                  <a:pt x="22859" y="872108"/>
                </a:lnTo>
                <a:lnTo>
                  <a:pt x="621934" y="73383"/>
                </a:lnTo>
                <a:lnTo>
                  <a:pt x="625189" y="45316"/>
                </a:lnTo>
                <a:close/>
              </a:path>
              <a:path w="659129" h="872489">
                <a:moveTo>
                  <a:pt x="657497" y="14097"/>
                </a:moveTo>
                <a:lnTo>
                  <a:pt x="630681" y="14097"/>
                </a:lnTo>
                <a:lnTo>
                  <a:pt x="653541" y="31242"/>
                </a:lnTo>
                <a:lnTo>
                  <a:pt x="621934" y="73383"/>
                </a:lnTo>
                <a:lnTo>
                  <a:pt x="616584" y="119506"/>
                </a:lnTo>
                <a:lnTo>
                  <a:pt x="615569" y="127381"/>
                </a:lnTo>
                <a:lnTo>
                  <a:pt x="621283" y="134493"/>
                </a:lnTo>
                <a:lnTo>
                  <a:pt x="636904" y="136270"/>
                </a:lnTo>
                <a:lnTo>
                  <a:pt x="644016" y="130682"/>
                </a:lnTo>
                <a:lnTo>
                  <a:pt x="644905" y="122808"/>
                </a:lnTo>
                <a:lnTo>
                  <a:pt x="657497" y="14097"/>
                </a:lnTo>
                <a:close/>
              </a:path>
              <a:path w="659129" h="872489">
                <a:moveTo>
                  <a:pt x="659129" y="0"/>
                </a:moveTo>
                <a:lnTo>
                  <a:pt x="537845" y="51054"/>
                </a:lnTo>
                <a:lnTo>
                  <a:pt x="534543" y="59436"/>
                </a:lnTo>
                <a:lnTo>
                  <a:pt x="537590" y="66801"/>
                </a:lnTo>
                <a:lnTo>
                  <a:pt x="540638" y="74041"/>
                </a:lnTo>
                <a:lnTo>
                  <a:pt x="549021" y="77469"/>
                </a:lnTo>
                <a:lnTo>
                  <a:pt x="598962" y="56388"/>
                </a:lnTo>
                <a:lnTo>
                  <a:pt x="630681" y="14097"/>
                </a:lnTo>
                <a:lnTo>
                  <a:pt x="657497" y="14097"/>
                </a:lnTo>
                <a:lnTo>
                  <a:pt x="659129" y="0"/>
                </a:lnTo>
                <a:close/>
              </a:path>
              <a:path w="659129" h="872489">
                <a:moveTo>
                  <a:pt x="639826" y="20955"/>
                </a:moveTo>
                <a:lnTo>
                  <a:pt x="628014" y="20955"/>
                </a:lnTo>
                <a:lnTo>
                  <a:pt x="647700" y="35813"/>
                </a:lnTo>
                <a:lnTo>
                  <a:pt x="625189" y="45316"/>
                </a:lnTo>
                <a:lnTo>
                  <a:pt x="621934" y="73383"/>
                </a:lnTo>
                <a:lnTo>
                  <a:pt x="653541" y="31242"/>
                </a:lnTo>
                <a:lnTo>
                  <a:pt x="639826" y="20955"/>
                </a:lnTo>
                <a:close/>
              </a:path>
              <a:path w="659129" h="872489">
                <a:moveTo>
                  <a:pt x="630681" y="14097"/>
                </a:moveTo>
                <a:lnTo>
                  <a:pt x="598962" y="56388"/>
                </a:lnTo>
                <a:lnTo>
                  <a:pt x="625189" y="45316"/>
                </a:lnTo>
                <a:lnTo>
                  <a:pt x="628014" y="20955"/>
                </a:lnTo>
                <a:lnTo>
                  <a:pt x="639826" y="20955"/>
                </a:lnTo>
                <a:lnTo>
                  <a:pt x="630681" y="14097"/>
                </a:lnTo>
                <a:close/>
              </a:path>
              <a:path w="659129" h="872489">
                <a:moveTo>
                  <a:pt x="628014" y="20955"/>
                </a:moveTo>
                <a:lnTo>
                  <a:pt x="625189" y="45316"/>
                </a:lnTo>
                <a:lnTo>
                  <a:pt x="647700" y="35813"/>
                </a:lnTo>
                <a:lnTo>
                  <a:pt x="628014" y="20955"/>
                </a:lnTo>
                <a:close/>
              </a:path>
            </a:pathLst>
          </a:custGeom>
          <a:solidFill>
            <a:srgbClr val="0068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503417" y="3839971"/>
            <a:ext cx="2237740" cy="897890"/>
          </a:xfrm>
          <a:custGeom>
            <a:avLst/>
            <a:gdLst/>
            <a:ahLst/>
            <a:cxnLst/>
            <a:rect l="l" t="t" r="r" b="b"/>
            <a:pathLst>
              <a:path w="2237740" h="897889">
                <a:moveTo>
                  <a:pt x="2156363" y="36755"/>
                </a:moveTo>
                <a:lnTo>
                  <a:pt x="0" y="871092"/>
                </a:lnTo>
                <a:lnTo>
                  <a:pt x="10414" y="897763"/>
                </a:lnTo>
                <a:lnTo>
                  <a:pt x="2166724" y="63398"/>
                </a:lnTo>
                <a:lnTo>
                  <a:pt x="2184391" y="41230"/>
                </a:lnTo>
                <a:lnTo>
                  <a:pt x="2156363" y="36755"/>
                </a:lnTo>
                <a:close/>
              </a:path>
              <a:path w="2237740" h="897889">
                <a:moveTo>
                  <a:pt x="2217398" y="17652"/>
                </a:moveTo>
                <a:lnTo>
                  <a:pt x="2205736" y="17652"/>
                </a:lnTo>
                <a:lnTo>
                  <a:pt x="2216023" y="44322"/>
                </a:lnTo>
                <a:lnTo>
                  <a:pt x="2166724" y="63398"/>
                </a:lnTo>
                <a:lnTo>
                  <a:pt x="2132838" y="105917"/>
                </a:lnTo>
                <a:lnTo>
                  <a:pt x="2133854" y="114807"/>
                </a:lnTo>
                <a:lnTo>
                  <a:pt x="2140077" y="119760"/>
                </a:lnTo>
                <a:lnTo>
                  <a:pt x="2146173" y="124713"/>
                </a:lnTo>
                <a:lnTo>
                  <a:pt x="2155190" y="123697"/>
                </a:lnTo>
                <a:lnTo>
                  <a:pt x="2237232" y="20827"/>
                </a:lnTo>
                <a:lnTo>
                  <a:pt x="2217398" y="17652"/>
                </a:lnTo>
                <a:close/>
              </a:path>
              <a:path w="2237740" h="897889">
                <a:moveTo>
                  <a:pt x="2184391" y="41230"/>
                </a:moveTo>
                <a:lnTo>
                  <a:pt x="2166724" y="63398"/>
                </a:lnTo>
                <a:lnTo>
                  <a:pt x="2214053" y="45084"/>
                </a:lnTo>
                <a:lnTo>
                  <a:pt x="2208530" y="45084"/>
                </a:lnTo>
                <a:lnTo>
                  <a:pt x="2184391" y="41230"/>
                </a:lnTo>
                <a:close/>
              </a:path>
              <a:path w="2237740" h="897889">
                <a:moveTo>
                  <a:pt x="2199640" y="22097"/>
                </a:moveTo>
                <a:lnTo>
                  <a:pt x="2184391" y="41230"/>
                </a:lnTo>
                <a:lnTo>
                  <a:pt x="2208530" y="45084"/>
                </a:lnTo>
                <a:lnTo>
                  <a:pt x="2199640" y="22097"/>
                </a:lnTo>
                <a:close/>
              </a:path>
              <a:path w="2237740" h="897889">
                <a:moveTo>
                  <a:pt x="2207450" y="22097"/>
                </a:moveTo>
                <a:lnTo>
                  <a:pt x="2199640" y="22097"/>
                </a:lnTo>
                <a:lnTo>
                  <a:pt x="2208530" y="45084"/>
                </a:lnTo>
                <a:lnTo>
                  <a:pt x="2214053" y="45084"/>
                </a:lnTo>
                <a:lnTo>
                  <a:pt x="2216023" y="44322"/>
                </a:lnTo>
                <a:lnTo>
                  <a:pt x="2207450" y="22097"/>
                </a:lnTo>
                <a:close/>
              </a:path>
              <a:path w="2237740" h="897889">
                <a:moveTo>
                  <a:pt x="2205736" y="17652"/>
                </a:moveTo>
                <a:lnTo>
                  <a:pt x="2156363" y="36755"/>
                </a:lnTo>
                <a:lnTo>
                  <a:pt x="2184391" y="41230"/>
                </a:lnTo>
                <a:lnTo>
                  <a:pt x="2199640" y="22097"/>
                </a:lnTo>
                <a:lnTo>
                  <a:pt x="2207450" y="22097"/>
                </a:lnTo>
                <a:lnTo>
                  <a:pt x="2205736" y="17652"/>
                </a:lnTo>
                <a:close/>
              </a:path>
              <a:path w="2237740" h="897889">
                <a:moveTo>
                  <a:pt x="2107311" y="0"/>
                </a:moveTo>
                <a:lnTo>
                  <a:pt x="2099945" y="5333"/>
                </a:lnTo>
                <a:lnTo>
                  <a:pt x="2098802" y="13080"/>
                </a:lnTo>
                <a:lnTo>
                  <a:pt x="2097532" y="20827"/>
                </a:lnTo>
                <a:lnTo>
                  <a:pt x="2102739" y="28193"/>
                </a:lnTo>
                <a:lnTo>
                  <a:pt x="2156363" y="36755"/>
                </a:lnTo>
                <a:lnTo>
                  <a:pt x="2205736" y="17652"/>
                </a:lnTo>
                <a:lnTo>
                  <a:pt x="2217398" y="17652"/>
                </a:lnTo>
                <a:lnTo>
                  <a:pt x="210731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732401" y="4592732"/>
            <a:ext cx="2038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=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96253" y="3655726"/>
            <a:ext cx="7651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V</a:t>
            </a:r>
            <a:r>
              <a:rPr dirty="0" sz="1100" spc="-5">
                <a:latin typeface="Arial"/>
                <a:cs typeface="Arial"/>
              </a:rPr>
              <a:t>1</a:t>
            </a:r>
            <a:r>
              <a:rPr dirty="0" sz="2400">
                <a:latin typeface="Arial"/>
                <a:cs typeface="Arial"/>
              </a:rPr>
              <a:t>+</a:t>
            </a:r>
            <a:r>
              <a:rPr dirty="0" sz="2400" spc="-10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620774" y="4731130"/>
            <a:ext cx="1511935" cy="132715"/>
          </a:xfrm>
          <a:custGeom>
            <a:avLst/>
            <a:gdLst/>
            <a:ahLst/>
            <a:cxnLst/>
            <a:rect l="l" t="t" r="r" b="b"/>
            <a:pathLst>
              <a:path w="1511935" h="132714">
                <a:moveTo>
                  <a:pt x="1454762" y="66294"/>
                </a:moveTo>
                <a:lnTo>
                  <a:pt x="1383283" y="107950"/>
                </a:lnTo>
                <a:lnTo>
                  <a:pt x="1380998" y="116713"/>
                </a:lnTo>
                <a:lnTo>
                  <a:pt x="1385062" y="123444"/>
                </a:lnTo>
                <a:lnTo>
                  <a:pt x="1388999" y="130302"/>
                </a:lnTo>
                <a:lnTo>
                  <a:pt x="1397762" y="132588"/>
                </a:lnTo>
                <a:lnTo>
                  <a:pt x="1487039" y="80518"/>
                </a:lnTo>
                <a:lnTo>
                  <a:pt x="1483106" y="80518"/>
                </a:lnTo>
                <a:lnTo>
                  <a:pt x="1483106" y="78613"/>
                </a:lnTo>
                <a:lnTo>
                  <a:pt x="1475867" y="78613"/>
                </a:lnTo>
                <a:lnTo>
                  <a:pt x="1454762" y="66294"/>
                </a:lnTo>
                <a:close/>
              </a:path>
              <a:path w="1511935" h="132714">
                <a:moveTo>
                  <a:pt x="1430176" y="51943"/>
                </a:moveTo>
                <a:lnTo>
                  <a:pt x="0" y="51943"/>
                </a:lnTo>
                <a:lnTo>
                  <a:pt x="0" y="80518"/>
                </a:lnTo>
                <a:lnTo>
                  <a:pt x="1430393" y="80518"/>
                </a:lnTo>
                <a:lnTo>
                  <a:pt x="1454762" y="66294"/>
                </a:lnTo>
                <a:lnTo>
                  <a:pt x="1430176" y="51943"/>
                </a:lnTo>
                <a:close/>
              </a:path>
              <a:path w="1511935" h="132714">
                <a:moveTo>
                  <a:pt x="1486816" y="51943"/>
                </a:moveTo>
                <a:lnTo>
                  <a:pt x="1483106" y="51943"/>
                </a:lnTo>
                <a:lnTo>
                  <a:pt x="1483106" y="80518"/>
                </a:lnTo>
                <a:lnTo>
                  <a:pt x="1487039" y="80518"/>
                </a:lnTo>
                <a:lnTo>
                  <a:pt x="1511427" y="66294"/>
                </a:lnTo>
                <a:lnTo>
                  <a:pt x="1486816" y="51943"/>
                </a:lnTo>
                <a:close/>
              </a:path>
              <a:path w="1511935" h="132714">
                <a:moveTo>
                  <a:pt x="1475867" y="53975"/>
                </a:moveTo>
                <a:lnTo>
                  <a:pt x="1454762" y="66294"/>
                </a:lnTo>
                <a:lnTo>
                  <a:pt x="1475867" y="78613"/>
                </a:lnTo>
                <a:lnTo>
                  <a:pt x="1475867" y="53975"/>
                </a:lnTo>
                <a:close/>
              </a:path>
              <a:path w="1511935" h="132714">
                <a:moveTo>
                  <a:pt x="1483106" y="53975"/>
                </a:moveTo>
                <a:lnTo>
                  <a:pt x="1475867" y="53975"/>
                </a:lnTo>
                <a:lnTo>
                  <a:pt x="1475867" y="78613"/>
                </a:lnTo>
                <a:lnTo>
                  <a:pt x="1483106" y="78613"/>
                </a:lnTo>
                <a:lnTo>
                  <a:pt x="1483106" y="53975"/>
                </a:lnTo>
                <a:close/>
              </a:path>
              <a:path w="1511935" h="132714">
                <a:moveTo>
                  <a:pt x="1397762" y="0"/>
                </a:moveTo>
                <a:lnTo>
                  <a:pt x="1388999" y="2286"/>
                </a:lnTo>
                <a:lnTo>
                  <a:pt x="1385062" y="9144"/>
                </a:lnTo>
                <a:lnTo>
                  <a:pt x="1380998" y="15875"/>
                </a:lnTo>
                <a:lnTo>
                  <a:pt x="1383283" y="24638"/>
                </a:lnTo>
                <a:lnTo>
                  <a:pt x="1454762" y="66294"/>
                </a:lnTo>
                <a:lnTo>
                  <a:pt x="1475867" y="53975"/>
                </a:lnTo>
                <a:lnTo>
                  <a:pt x="1483106" y="53975"/>
                </a:lnTo>
                <a:lnTo>
                  <a:pt x="1483106" y="51943"/>
                </a:lnTo>
                <a:lnTo>
                  <a:pt x="1486816" y="51943"/>
                </a:lnTo>
                <a:lnTo>
                  <a:pt x="13977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912870" y="3932173"/>
            <a:ext cx="659130" cy="873760"/>
          </a:xfrm>
          <a:custGeom>
            <a:avLst/>
            <a:gdLst/>
            <a:ahLst/>
            <a:cxnLst/>
            <a:rect l="l" t="t" r="r" b="b"/>
            <a:pathLst>
              <a:path w="659129" h="873760">
                <a:moveTo>
                  <a:pt x="625199" y="45358"/>
                </a:moveTo>
                <a:lnTo>
                  <a:pt x="598949" y="56493"/>
                </a:lnTo>
                <a:lnTo>
                  <a:pt x="0" y="856742"/>
                </a:lnTo>
                <a:lnTo>
                  <a:pt x="22859" y="873759"/>
                </a:lnTo>
                <a:lnTo>
                  <a:pt x="621918" y="73648"/>
                </a:lnTo>
                <a:lnTo>
                  <a:pt x="625199" y="45358"/>
                </a:lnTo>
                <a:close/>
              </a:path>
              <a:path w="659129" h="873760">
                <a:moveTo>
                  <a:pt x="657513" y="14096"/>
                </a:moveTo>
                <a:lnTo>
                  <a:pt x="630681" y="14096"/>
                </a:lnTo>
                <a:lnTo>
                  <a:pt x="653668" y="31242"/>
                </a:lnTo>
                <a:lnTo>
                  <a:pt x="621918" y="73648"/>
                </a:lnTo>
                <a:lnTo>
                  <a:pt x="616584" y="119633"/>
                </a:lnTo>
                <a:lnTo>
                  <a:pt x="615695" y="127507"/>
                </a:lnTo>
                <a:lnTo>
                  <a:pt x="621410" y="134619"/>
                </a:lnTo>
                <a:lnTo>
                  <a:pt x="637031" y="136398"/>
                </a:lnTo>
                <a:lnTo>
                  <a:pt x="644143" y="130809"/>
                </a:lnTo>
                <a:lnTo>
                  <a:pt x="657513" y="14096"/>
                </a:lnTo>
                <a:close/>
              </a:path>
              <a:path w="659129" h="873760">
                <a:moveTo>
                  <a:pt x="659129" y="0"/>
                </a:moveTo>
                <a:lnTo>
                  <a:pt x="537971" y="51307"/>
                </a:lnTo>
                <a:lnTo>
                  <a:pt x="534542" y="59689"/>
                </a:lnTo>
                <a:lnTo>
                  <a:pt x="540638" y="74168"/>
                </a:lnTo>
                <a:lnTo>
                  <a:pt x="549020" y="77596"/>
                </a:lnTo>
                <a:lnTo>
                  <a:pt x="556387" y="74549"/>
                </a:lnTo>
                <a:lnTo>
                  <a:pt x="598949" y="56493"/>
                </a:lnTo>
                <a:lnTo>
                  <a:pt x="630681" y="14096"/>
                </a:lnTo>
                <a:lnTo>
                  <a:pt x="657513" y="14096"/>
                </a:lnTo>
                <a:lnTo>
                  <a:pt x="659129" y="0"/>
                </a:lnTo>
                <a:close/>
              </a:path>
              <a:path w="659129" h="873760">
                <a:moveTo>
                  <a:pt x="640047" y="21081"/>
                </a:moveTo>
                <a:lnTo>
                  <a:pt x="628014" y="21081"/>
                </a:lnTo>
                <a:lnTo>
                  <a:pt x="647700" y="35813"/>
                </a:lnTo>
                <a:lnTo>
                  <a:pt x="625199" y="45358"/>
                </a:lnTo>
                <a:lnTo>
                  <a:pt x="621918" y="73648"/>
                </a:lnTo>
                <a:lnTo>
                  <a:pt x="653668" y="31242"/>
                </a:lnTo>
                <a:lnTo>
                  <a:pt x="640047" y="21081"/>
                </a:lnTo>
                <a:close/>
              </a:path>
              <a:path w="659129" h="873760">
                <a:moveTo>
                  <a:pt x="630681" y="14096"/>
                </a:moveTo>
                <a:lnTo>
                  <a:pt x="598949" y="56493"/>
                </a:lnTo>
                <a:lnTo>
                  <a:pt x="625199" y="45358"/>
                </a:lnTo>
                <a:lnTo>
                  <a:pt x="628014" y="21081"/>
                </a:lnTo>
                <a:lnTo>
                  <a:pt x="640047" y="21081"/>
                </a:lnTo>
                <a:lnTo>
                  <a:pt x="630681" y="14096"/>
                </a:lnTo>
                <a:close/>
              </a:path>
              <a:path w="659129" h="873760">
                <a:moveTo>
                  <a:pt x="628014" y="21081"/>
                </a:moveTo>
                <a:lnTo>
                  <a:pt x="625199" y="45358"/>
                </a:lnTo>
                <a:lnTo>
                  <a:pt x="647700" y="35813"/>
                </a:lnTo>
                <a:lnTo>
                  <a:pt x="628014" y="21081"/>
                </a:lnTo>
                <a:close/>
              </a:path>
            </a:pathLst>
          </a:custGeom>
          <a:solidFill>
            <a:srgbClr val="0068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427221" y="4597946"/>
            <a:ext cx="20383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+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3" name="object 13"/>
          <p:cNvSpPr txBox="1"/>
          <p:nvPr/>
        </p:nvSpPr>
        <p:spPr>
          <a:xfrm>
            <a:off x="2203195" y="4305331"/>
            <a:ext cx="3060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16273" y="4089177"/>
            <a:ext cx="3060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47875" y="4629530"/>
            <a:ext cx="1511300" cy="132715"/>
          </a:xfrm>
          <a:custGeom>
            <a:avLst/>
            <a:gdLst/>
            <a:ahLst/>
            <a:cxnLst/>
            <a:rect l="l" t="t" r="r" b="b"/>
            <a:pathLst>
              <a:path w="1511300" h="132714">
                <a:moveTo>
                  <a:pt x="1454635" y="66294"/>
                </a:moveTo>
                <a:lnTo>
                  <a:pt x="1383157" y="107950"/>
                </a:lnTo>
                <a:lnTo>
                  <a:pt x="1380871" y="116713"/>
                </a:lnTo>
                <a:lnTo>
                  <a:pt x="1384935" y="123444"/>
                </a:lnTo>
                <a:lnTo>
                  <a:pt x="1388872" y="130302"/>
                </a:lnTo>
                <a:lnTo>
                  <a:pt x="1397635" y="132588"/>
                </a:lnTo>
                <a:lnTo>
                  <a:pt x="1486912" y="80518"/>
                </a:lnTo>
                <a:lnTo>
                  <a:pt x="1482979" y="80518"/>
                </a:lnTo>
                <a:lnTo>
                  <a:pt x="1482979" y="78613"/>
                </a:lnTo>
                <a:lnTo>
                  <a:pt x="1475740" y="78613"/>
                </a:lnTo>
                <a:lnTo>
                  <a:pt x="1454635" y="66294"/>
                </a:lnTo>
                <a:close/>
              </a:path>
              <a:path w="1511300" h="132714">
                <a:moveTo>
                  <a:pt x="1430049" y="51943"/>
                </a:moveTo>
                <a:lnTo>
                  <a:pt x="0" y="51943"/>
                </a:lnTo>
                <a:lnTo>
                  <a:pt x="0" y="80518"/>
                </a:lnTo>
                <a:lnTo>
                  <a:pt x="1430266" y="80518"/>
                </a:lnTo>
                <a:lnTo>
                  <a:pt x="1454635" y="66294"/>
                </a:lnTo>
                <a:lnTo>
                  <a:pt x="1430049" y="51943"/>
                </a:lnTo>
                <a:close/>
              </a:path>
              <a:path w="1511300" h="132714">
                <a:moveTo>
                  <a:pt x="1486689" y="51943"/>
                </a:moveTo>
                <a:lnTo>
                  <a:pt x="1482979" y="51943"/>
                </a:lnTo>
                <a:lnTo>
                  <a:pt x="1482979" y="80518"/>
                </a:lnTo>
                <a:lnTo>
                  <a:pt x="1486912" y="80518"/>
                </a:lnTo>
                <a:lnTo>
                  <a:pt x="1511300" y="66294"/>
                </a:lnTo>
                <a:lnTo>
                  <a:pt x="1486689" y="51943"/>
                </a:lnTo>
                <a:close/>
              </a:path>
              <a:path w="1511300" h="132714">
                <a:moveTo>
                  <a:pt x="1475740" y="53975"/>
                </a:moveTo>
                <a:lnTo>
                  <a:pt x="1454635" y="66294"/>
                </a:lnTo>
                <a:lnTo>
                  <a:pt x="1475740" y="78613"/>
                </a:lnTo>
                <a:lnTo>
                  <a:pt x="1475740" y="53975"/>
                </a:lnTo>
                <a:close/>
              </a:path>
              <a:path w="1511300" h="132714">
                <a:moveTo>
                  <a:pt x="1482979" y="53975"/>
                </a:moveTo>
                <a:lnTo>
                  <a:pt x="1475740" y="53975"/>
                </a:lnTo>
                <a:lnTo>
                  <a:pt x="1475740" y="78613"/>
                </a:lnTo>
                <a:lnTo>
                  <a:pt x="1482979" y="78613"/>
                </a:lnTo>
                <a:lnTo>
                  <a:pt x="1482979" y="53975"/>
                </a:lnTo>
                <a:close/>
              </a:path>
              <a:path w="1511300" h="132714">
                <a:moveTo>
                  <a:pt x="1397635" y="0"/>
                </a:moveTo>
                <a:lnTo>
                  <a:pt x="1388872" y="2286"/>
                </a:lnTo>
                <a:lnTo>
                  <a:pt x="1384935" y="9144"/>
                </a:lnTo>
                <a:lnTo>
                  <a:pt x="1380871" y="15875"/>
                </a:lnTo>
                <a:lnTo>
                  <a:pt x="1383157" y="24638"/>
                </a:lnTo>
                <a:lnTo>
                  <a:pt x="1454635" y="66294"/>
                </a:lnTo>
                <a:lnTo>
                  <a:pt x="1475740" y="53975"/>
                </a:lnTo>
                <a:lnTo>
                  <a:pt x="1482979" y="53975"/>
                </a:lnTo>
                <a:lnTo>
                  <a:pt x="1482979" y="51943"/>
                </a:lnTo>
                <a:lnTo>
                  <a:pt x="1486689" y="51943"/>
                </a:lnTo>
                <a:lnTo>
                  <a:pt x="13976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839464" y="3759200"/>
            <a:ext cx="659765" cy="944880"/>
          </a:xfrm>
          <a:custGeom>
            <a:avLst/>
            <a:gdLst/>
            <a:ahLst/>
            <a:cxnLst/>
            <a:rect l="l" t="t" r="r" b="b"/>
            <a:pathLst>
              <a:path w="659764" h="944879">
                <a:moveTo>
                  <a:pt x="627282" y="46571"/>
                </a:moveTo>
                <a:lnTo>
                  <a:pt x="601654" y="58553"/>
                </a:lnTo>
                <a:lnTo>
                  <a:pt x="0" y="928497"/>
                </a:lnTo>
                <a:lnTo>
                  <a:pt x="23622" y="944752"/>
                </a:lnTo>
                <a:lnTo>
                  <a:pt x="625101" y="74887"/>
                </a:lnTo>
                <a:lnTo>
                  <a:pt x="627282" y="46571"/>
                </a:lnTo>
                <a:close/>
              </a:path>
              <a:path w="659764" h="944879">
                <a:moveTo>
                  <a:pt x="658343" y="15112"/>
                </a:moveTo>
                <a:lnTo>
                  <a:pt x="631698" y="15112"/>
                </a:lnTo>
                <a:lnTo>
                  <a:pt x="655193" y="31368"/>
                </a:lnTo>
                <a:lnTo>
                  <a:pt x="625101" y="74887"/>
                </a:lnTo>
                <a:lnTo>
                  <a:pt x="621538" y="121157"/>
                </a:lnTo>
                <a:lnTo>
                  <a:pt x="620902" y="129031"/>
                </a:lnTo>
                <a:lnTo>
                  <a:pt x="626872" y="135889"/>
                </a:lnTo>
                <a:lnTo>
                  <a:pt x="634746" y="136398"/>
                </a:lnTo>
                <a:lnTo>
                  <a:pt x="642620" y="137032"/>
                </a:lnTo>
                <a:lnTo>
                  <a:pt x="649477" y="131191"/>
                </a:lnTo>
                <a:lnTo>
                  <a:pt x="649986" y="123317"/>
                </a:lnTo>
                <a:lnTo>
                  <a:pt x="658343" y="15112"/>
                </a:lnTo>
                <a:close/>
              </a:path>
              <a:path w="659764" h="944879">
                <a:moveTo>
                  <a:pt x="659511" y="0"/>
                </a:moveTo>
                <a:lnTo>
                  <a:pt x="540385" y="55752"/>
                </a:lnTo>
                <a:lnTo>
                  <a:pt x="537210" y="64262"/>
                </a:lnTo>
                <a:lnTo>
                  <a:pt x="540638" y="71374"/>
                </a:lnTo>
                <a:lnTo>
                  <a:pt x="543940" y="78486"/>
                </a:lnTo>
                <a:lnTo>
                  <a:pt x="552450" y="81661"/>
                </a:lnTo>
                <a:lnTo>
                  <a:pt x="559562" y="78231"/>
                </a:lnTo>
                <a:lnTo>
                  <a:pt x="601654" y="58553"/>
                </a:lnTo>
                <a:lnTo>
                  <a:pt x="631698" y="15112"/>
                </a:lnTo>
                <a:lnTo>
                  <a:pt x="658343" y="15112"/>
                </a:lnTo>
                <a:lnTo>
                  <a:pt x="659511" y="0"/>
                </a:lnTo>
                <a:close/>
              </a:path>
              <a:path w="659764" h="944879">
                <a:moveTo>
                  <a:pt x="641977" y="22225"/>
                </a:moveTo>
                <a:lnTo>
                  <a:pt x="629158" y="22225"/>
                </a:lnTo>
                <a:lnTo>
                  <a:pt x="649477" y="36194"/>
                </a:lnTo>
                <a:lnTo>
                  <a:pt x="627282" y="46571"/>
                </a:lnTo>
                <a:lnTo>
                  <a:pt x="625101" y="74887"/>
                </a:lnTo>
                <a:lnTo>
                  <a:pt x="655193" y="31368"/>
                </a:lnTo>
                <a:lnTo>
                  <a:pt x="641977" y="22225"/>
                </a:lnTo>
                <a:close/>
              </a:path>
              <a:path w="659764" h="944879">
                <a:moveTo>
                  <a:pt x="631698" y="15112"/>
                </a:moveTo>
                <a:lnTo>
                  <a:pt x="601654" y="58553"/>
                </a:lnTo>
                <a:lnTo>
                  <a:pt x="627282" y="46571"/>
                </a:lnTo>
                <a:lnTo>
                  <a:pt x="629158" y="22225"/>
                </a:lnTo>
                <a:lnTo>
                  <a:pt x="641977" y="22225"/>
                </a:lnTo>
                <a:lnTo>
                  <a:pt x="631698" y="15112"/>
                </a:lnTo>
                <a:close/>
              </a:path>
              <a:path w="659764" h="944879">
                <a:moveTo>
                  <a:pt x="629158" y="22225"/>
                </a:moveTo>
                <a:lnTo>
                  <a:pt x="627282" y="46571"/>
                </a:lnTo>
                <a:lnTo>
                  <a:pt x="649477" y="36194"/>
                </a:lnTo>
                <a:lnTo>
                  <a:pt x="629158" y="22225"/>
                </a:lnTo>
                <a:close/>
              </a:path>
            </a:pathLst>
          </a:custGeom>
          <a:solidFill>
            <a:srgbClr val="0068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08625" y="4629530"/>
            <a:ext cx="1583055" cy="132715"/>
          </a:xfrm>
          <a:custGeom>
            <a:avLst/>
            <a:gdLst/>
            <a:ahLst/>
            <a:cxnLst/>
            <a:rect l="l" t="t" r="r" b="b"/>
            <a:pathLst>
              <a:path w="1583054" h="132714">
                <a:moveTo>
                  <a:pt x="1526136" y="66294"/>
                </a:moveTo>
                <a:lnTo>
                  <a:pt x="1454657" y="107950"/>
                </a:lnTo>
                <a:lnTo>
                  <a:pt x="1452372" y="116713"/>
                </a:lnTo>
                <a:lnTo>
                  <a:pt x="1456435" y="123444"/>
                </a:lnTo>
                <a:lnTo>
                  <a:pt x="1460373" y="130302"/>
                </a:lnTo>
                <a:lnTo>
                  <a:pt x="1469135" y="132588"/>
                </a:lnTo>
                <a:lnTo>
                  <a:pt x="1558413" y="80518"/>
                </a:lnTo>
                <a:lnTo>
                  <a:pt x="1554479" y="80518"/>
                </a:lnTo>
                <a:lnTo>
                  <a:pt x="1554479" y="78613"/>
                </a:lnTo>
                <a:lnTo>
                  <a:pt x="1547241" y="78613"/>
                </a:lnTo>
                <a:lnTo>
                  <a:pt x="1526136" y="66294"/>
                </a:lnTo>
                <a:close/>
              </a:path>
              <a:path w="1583054" h="132714">
                <a:moveTo>
                  <a:pt x="1501550" y="51943"/>
                </a:moveTo>
                <a:lnTo>
                  <a:pt x="0" y="51943"/>
                </a:lnTo>
                <a:lnTo>
                  <a:pt x="0" y="80518"/>
                </a:lnTo>
                <a:lnTo>
                  <a:pt x="1501767" y="80518"/>
                </a:lnTo>
                <a:lnTo>
                  <a:pt x="1526136" y="66294"/>
                </a:lnTo>
                <a:lnTo>
                  <a:pt x="1501550" y="51943"/>
                </a:lnTo>
                <a:close/>
              </a:path>
              <a:path w="1583054" h="132714">
                <a:moveTo>
                  <a:pt x="1558190" y="51943"/>
                </a:moveTo>
                <a:lnTo>
                  <a:pt x="1554479" y="51943"/>
                </a:lnTo>
                <a:lnTo>
                  <a:pt x="1554479" y="80518"/>
                </a:lnTo>
                <a:lnTo>
                  <a:pt x="1558413" y="80518"/>
                </a:lnTo>
                <a:lnTo>
                  <a:pt x="1582801" y="66294"/>
                </a:lnTo>
                <a:lnTo>
                  <a:pt x="1558190" y="51943"/>
                </a:lnTo>
                <a:close/>
              </a:path>
              <a:path w="1583054" h="132714">
                <a:moveTo>
                  <a:pt x="1547241" y="53975"/>
                </a:moveTo>
                <a:lnTo>
                  <a:pt x="1526136" y="66294"/>
                </a:lnTo>
                <a:lnTo>
                  <a:pt x="1547241" y="78613"/>
                </a:lnTo>
                <a:lnTo>
                  <a:pt x="1547241" y="53975"/>
                </a:lnTo>
                <a:close/>
              </a:path>
              <a:path w="1583054" h="132714">
                <a:moveTo>
                  <a:pt x="1554479" y="53975"/>
                </a:moveTo>
                <a:lnTo>
                  <a:pt x="1547241" y="53975"/>
                </a:lnTo>
                <a:lnTo>
                  <a:pt x="1547241" y="78613"/>
                </a:lnTo>
                <a:lnTo>
                  <a:pt x="1554479" y="78613"/>
                </a:lnTo>
                <a:lnTo>
                  <a:pt x="1554479" y="53975"/>
                </a:lnTo>
                <a:close/>
              </a:path>
              <a:path w="1583054" h="132714">
                <a:moveTo>
                  <a:pt x="1469135" y="0"/>
                </a:moveTo>
                <a:lnTo>
                  <a:pt x="1460373" y="2286"/>
                </a:lnTo>
                <a:lnTo>
                  <a:pt x="1456435" y="9144"/>
                </a:lnTo>
                <a:lnTo>
                  <a:pt x="1452372" y="15875"/>
                </a:lnTo>
                <a:lnTo>
                  <a:pt x="1454657" y="24638"/>
                </a:lnTo>
                <a:lnTo>
                  <a:pt x="1526136" y="66294"/>
                </a:lnTo>
                <a:lnTo>
                  <a:pt x="1547241" y="53975"/>
                </a:lnTo>
                <a:lnTo>
                  <a:pt x="1554479" y="53975"/>
                </a:lnTo>
                <a:lnTo>
                  <a:pt x="1554479" y="51943"/>
                </a:lnTo>
                <a:lnTo>
                  <a:pt x="1558190" y="51943"/>
                </a:lnTo>
                <a:lnTo>
                  <a:pt x="14691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496940" y="3687698"/>
            <a:ext cx="730885" cy="1016635"/>
          </a:xfrm>
          <a:custGeom>
            <a:avLst/>
            <a:gdLst/>
            <a:ahLst/>
            <a:cxnLst/>
            <a:rect l="l" t="t" r="r" b="b"/>
            <a:pathLst>
              <a:path w="730885" h="1016635">
                <a:moveTo>
                  <a:pt x="697936" y="46113"/>
                </a:moveTo>
                <a:lnTo>
                  <a:pt x="672129" y="57747"/>
                </a:lnTo>
                <a:lnTo>
                  <a:pt x="0" y="999870"/>
                </a:lnTo>
                <a:lnTo>
                  <a:pt x="23368" y="1016381"/>
                </a:lnTo>
                <a:lnTo>
                  <a:pt x="695353" y="74410"/>
                </a:lnTo>
                <a:lnTo>
                  <a:pt x="697936" y="46113"/>
                </a:lnTo>
                <a:close/>
              </a:path>
              <a:path w="730885" h="1016635">
                <a:moveTo>
                  <a:pt x="729533" y="14731"/>
                </a:moveTo>
                <a:lnTo>
                  <a:pt x="702818" y="14731"/>
                </a:lnTo>
                <a:lnTo>
                  <a:pt x="726059" y="31368"/>
                </a:lnTo>
                <a:lnTo>
                  <a:pt x="695353" y="74410"/>
                </a:lnTo>
                <a:lnTo>
                  <a:pt x="691134" y="120650"/>
                </a:lnTo>
                <a:lnTo>
                  <a:pt x="690372" y="128524"/>
                </a:lnTo>
                <a:lnTo>
                  <a:pt x="696087" y="135381"/>
                </a:lnTo>
                <a:lnTo>
                  <a:pt x="711835" y="136906"/>
                </a:lnTo>
                <a:lnTo>
                  <a:pt x="718820" y="131063"/>
                </a:lnTo>
                <a:lnTo>
                  <a:pt x="719582" y="123189"/>
                </a:lnTo>
                <a:lnTo>
                  <a:pt x="729533" y="14731"/>
                </a:lnTo>
                <a:close/>
              </a:path>
              <a:path w="730885" h="1016635">
                <a:moveTo>
                  <a:pt x="730885" y="0"/>
                </a:moveTo>
                <a:lnTo>
                  <a:pt x="617982" y="50800"/>
                </a:lnTo>
                <a:lnTo>
                  <a:pt x="610870" y="54101"/>
                </a:lnTo>
                <a:lnTo>
                  <a:pt x="607568" y="62483"/>
                </a:lnTo>
                <a:lnTo>
                  <a:pt x="610870" y="69723"/>
                </a:lnTo>
                <a:lnTo>
                  <a:pt x="614045" y="76834"/>
                </a:lnTo>
                <a:lnTo>
                  <a:pt x="622554" y="80137"/>
                </a:lnTo>
                <a:lnTo>
                  <a:pt x="672129" y="57747"/>
                </a:lnTo>
                <a:lnTo>
                  <a:pt x="702818" y="14731"/>
                </a:lnTo>
                <a:lnTo>
                  <a:pt x="729533" y="14731"/>
                </a:lnTo>
                <a:lnTo>
                  <a:pt x="730885" y="0"/>
                </a:lnTo>
                <a:close/>
              </a:path>
              <a:path w="730885" h="1016635">
                <a:moveTo>
                  <a:pt x="712753" y="21843"/>
                </a:moveTo>
                <a:lnTo>
                  <a:pt x="700151" y="21843"/>
                </a:lnTo>
                <a:lnTo>
                  <a:pt x="720217" y="36068"/>
                </a:lnTo>
                <a:lnTo>
                  <a:pt x="697936" y="46113"/>
                </a:lnTo>
                <a:lnTo>
                  <a:pt x="695353" y="74410"/>
                </a:lnTo>
                <a:lnTo>
                  <a:pt x="726059" y="31368"/>
                </a:lnTo>
                <a:lnTo>
                  <a:pt x="712753" y="21843"/>
                </a:lnTo>
                <a:close/>
              </a:path>
              <a:path w="730885" h="1016635">
                <a:moveTo>
                  <a:pt x="702818" y="14731"/>
                </a:moveTo>
                <a:lnTo>
                  <a:pt x="672129" y="57747"/>
                </a:lnTo>
                <a:lnTo>
                  <a:pt x="697936" y="46113"/>
                </a:lnTo>
                <a:lnTo>
                  <a:pt x="700151" y="21843"/>
                </a:lnTo>
                <a:lnTo>
                  <a:pt x="712753" y="21843"/>
                </a:lnTo>
                <a:lnTo>
                  <a:pt x="702818" y="14731"/>
                </a:lnTo>
                <a:close/>
              </a:path>
              <a:path w="730885" h="1016635">
                <a:moveTo>
                  <a:pt x="700151" y="21843"/>
                </a:moveTo>
                <a:lnTo>
                  <a:pt x="697936" y="46113"/>
                </a:lnTo>
                <a:lnTo>
                  <a:pt x="720217" y="36068"/>
                </a:lnTo>
                <a:lnTo>
                  <a:pt x="700151" y="21843"/>
                </a:lnTo>
                <a:close/>
              </a:path>
            </a:pathLst>
          </a:custGeom>
          <a:solidFill>
            <a:srgbClr val="0068C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502528" y="3675760"/>
            <a:ext cx="2165350" cy="1033144"/>
          </a:xfrm>
          <a:custGeom>
            <a:avLst/>
            <a:gdLst/>
            <a:ahLst/>
            <a:cxnLst/>
            <a:rect l="l" t="t" r="r" b="b"/>
            <a:pathLst>
              <a:path w="2165350" h="1033145">
                <a:moveTo>
                  <a:pt x="2085546" y="33424"/>
                </a:moveTo>
                <a:lnTo>
                  <a:pt x="0" y="1007109"/>
                </a:lnTo>
                <a:lnTo>
                  <a:pt x="12192" y="1033018"/>
                </a:lnTo>
                <a:lnTo>
                  <a:pt x="2097645" y="59317"/>
                </a:lnTo>
                <a:lnTo>
                  <a:pt x="2113806" y="36003"/>
                </a:lnTo>
                <a:lnTo>
                  <a:pt x="2085546" y="33424"/>
                </a:lnTo>
                <a:close/>
              </a:path>
              <a:path w="2165350" h="1033145">
                <a:moveTo>
                  <a:pt x="2155406" y="11049"/>
                </a:moveTo>
                <a:lnTo>
                  <a:pt x="2133473" y="11049"/>
                </a:lnTo>
                <a:lnTo>
                  <a:pt x="2145538" y="36956"/>
                </a:lnTo>
                <a:lnTo>
                  <a:pt x="2097645" y="59317"/>
                </a:lnTo>
                <a:lnTo>
                  <a:pt x="2071243" y="97408"/>
                </a:lnTo>
                <a:lnTo>
                  <a:pt x="2066671" y="103886"/>
                </a:lnTo>
                <a:lnTo>
                  <a:pt x="2068322" y="112775"/>
                </a:lnTo>
                <a:lnTo>
                  <a:pt x="2074799" y="117347"/>
                </a:lnTo>
                <a:lnTo>
                  <a:pt x="2081276" y="121793"/>
                </a:lnTo>
                <a:lnTo>
                  <a:pt x="2090166" y="120141"/>
                </a:lnTo>
                <a:lnTo>
                  <a:pt x="2094738" y="113664"/>
                </a:lnTo>
                <a:lnTo>
                  <a:pt x="2165096" y="11937"/>
                </a:lnTo>
                <a:lnTo>
                  <a:pt x="2155406" y="11049"/>
                </a:lnTo>
                <a:close/>
              </a:path>
              <a:path w="2165350" h="1033145">
                <a:moveTo>
                  <a:pt x="2113806" y="36003"/>
                </a:moveTo>
                <a:lnTo>
                  <a:pt x="2097645" y="59317"/>
                </a:lnTo>
                <a:lnTo>
                  <a:pt x="2142817" y="38226"/>
                </a:lnTo>
                <a:lnTo>
                  <a:pt x="2138172" y="38226"/>
                </a:lnTo>
                <a:lnTo>
                  <a:pt x="2113806" y="36003"/>
                </a:lnTo>
                <a:close/>
              </a:path>
              <a:path w="2165350" h="1033145">
                <a:moveTo>
                  <a:pt x="2127757" y="15875"/>
                </a:moveTo>
                <a:lnTo>
                  <a:pt x="2113806" y="36003"/>
                </a:lnTo>
                <a:lnTo>
                  <a:pt x="2138172" y="38226"/>
                </a:lnTo>
                <a:lnTo>
                  <a:pt x="2127757" y="15875"/>
                </a:lnTo>
                <a:close/>
              </a:path>
              <a:path w="2165350" h="1033145">
                <a:moveTo>
                  <a:pt x="2135720" y="15875"/>
                </a:moveTo>
                <a:lnTo>
                  <a:pt x="2127757" y="15875"/>
                </a:lnTo>
                <a:lnTo>
                  <a:pt x="2138172" y="38226"/>
                </a:lnTo>
                <a:lnTo>
                  <a:pt x="2142817" y="38226"/>
                </a:lnTo>
                <a:lnTo>
                  <a:pt x="2145538" y="36956"/>
                </a:lnTo>
                <a:lnTo>
                  <a:pt x="2135720" y="15875"/>
                </a:lnTo>
                <a:close/>
              </a:path>
              <a:path w="2165350" h="1033145">
                <a:moveTo>
                  <a:pt x="2133473" y="11049"/>
                </a:moveTo>
                <a:lnTo>
                  <a:pt x="2085546" y="33424"/>
                </a:lnTo>
                <a:lnTo>
                  <a:pt x="2113806" y="36003"/>
                </a:lnTo>
                <a:lnTo>
                  <a:pt x="2127757" y="15875"/>
                </a:lnTo>
                <a:lnTo>
                  <a:pt x="2135720" y="15875"/>
                </a:lnTo>
                <a:lnTo>
                  <a:pt x="2133473" y="11049"/>
                </a:lnTo>
                <a:close/>
              </a:path>
              <a:path w="2165350" h="1033145">
                <a:moveTo>
                  <a:pt x="2034031" y="0"/>
                </a:moveTo>
                <a:lnTo>
                  <a:pt x="2027174" y="5714"/>
                </a:lnTo>
                <a:lnTo>
                  <a:pt x="2025650" y="21462"/>
                </a:lnTo>
                <a:lnTo>
                  <a:pt x="2031492" y="28447"/>
                </a:lnTo>
                <a:lnTo>
                  <a:pt x="2085546" y="33424"/>
                </a:lnTo>
                <a:lnTo>
                  <a:pt x="2133473" y="11049"/>
                </a:lnTo>
                <a:lnTo>
                  <a:pt x="2155406" y="11049"/>
                </a:lnTo>
                <a:lnTo>
                  <a:pt x="2041905" y="634"/>
                </a:lnTo>
                <a:lnTo>
                  <a:pt x="203403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27100" y="690111"/>
            <a:ext cx="8029575" cy="3772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440245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Metodi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somm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iffe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enza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L’altro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todo,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perfett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ivalente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spc="-10" b="1">
                <a:latin typeface="Franklin Gothic Book"/>
                <a:cs typeface="Franklin Gothic Book"/>
              </a:rPr>
              <a:t>arallelogr</a:t>
            </a:r>
            <a:r>
              <a:rPr dirty="0" sz="2400" spc="-25" b="1">
                <a:latin typeface="Franklin Gothic Book"/>
                <a:cs typeface="Franklin Gothic Book"/>
              </a:rPr>
              <a:t>a</a:t>
            </a:r>
            <a:r>
              <a:rPr dirty="0" sz="2400" spc="-20" b="1">
                <a:latin typeface="Franklin Gothic Book"/>
                <a:cs typeface="Franklin Gothic Book"/>
              </a:rPr>
              <a:t>mm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    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     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   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rui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llelogramma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ri,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aslandone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llo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sso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Franklin Gothic Book"/>
                <a:cs typeface="Franklin Gothic Book"/>
              </a:rPr>
              <a:t>ica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diagonale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maggior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parallelo</a:t>
            </a:r>
            <a:r>
              <a:rPr dirty="0" sz="2400">
                <a:latin typeface="Franklin Gothic Book"/>
                <a:cs typeface="Franklin Gothic Book"/>
              </a:rPr>
              <a:t>gramma,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tuisce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3271520" indent="2738755">
              <a:lnSpc>
                <a:spcPct val="100000"/>
              </a:lnSpc>
              <a:spcBef>
                <a:spcPts val="825"/>
              </a:spcBef>
            </a:pPr>
            <a:r>
              <a:rPr dirty="0" sz="2400" spc="-5">
                <a:latin typeface="Arial"/>
                <a:cs typeface="Arial"/>
              </a:rPr>
              <a:t>V</a:t>
            </a:r>
            <a:r>
              <a:rPr dirty="0" sz="1100" spc="-5">
                <a:latin typeface="Arial"/>
                <a:cs typeface="Arial"/>
              </a:rPr>
              <a:t>1</a:t>
            </a:r>
            <a:r>
              <a:rPr dirty="0" sz="2400">
                <a:latin typeface="Arial"/>
                <a:cs typeface="Arial"/>
              </a:rPr>
              <a:t>+</a:t>
            </a:r>
            <a:r>
              <a:rPr dirty="0" sz="24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  <a:p>
            <a:pPr algn="ctr" marR="1197610">
              <a:lnSpc>
                <a:spcPts val="2460"/>
              </a:lnSpc>
              <a:spcBef>
                <a:spcPts val="1655"/>
              </a:spcBef>
            </a:pPr>
            <a:r>
              <a:rPr dirty="0" sz="24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  <a:p>
            <a:pPr algn="ctr" marR="4509135">
              <a:lnSpc>
                <a:spcPts val="2460"/>
              </a:lnSpc>
            </a:pPr>
            <a:r>
              <a:rPr dirty="0" sz="24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54070" y="4458366"/>
            <a:ext cx="2038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+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1375" y="4490878"/>
            <a:ext cx="2038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=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227826" y="3716401"/>
            <a:ext cx="1368425" cy="30480"/>
          </a:xfrm>
          <a:custGeom>
            <a:avLst/>
            <a:gdLst/>
            <a:ahLst/>
            <a:cxnLst/>
            <a:rect l="l" t="t" r="r" b="b"/>
            <a:pathLst>
              <a:path w="1368425" h="30479">
                <a:moveTo>
                  <a:pt x="0" y="30099"/>
                </a:moveTo>
                <a:lnTo>
                  <a:pt x="1368425" y="0"/>
                </a:lnTo>
              </a:path>
            </a:pathLst>
          </a:custGeom>
          <a:ln w="952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019925" y="3787775"/>
            <a:ext cx="576580" cy="936625"/>
          </a:xfrm>
          <a:custGeom>
            <a:avLst/>
            <a:gdLst/>
            <a:ahLst/>
            <a:cxnLst/>
            <a:rect l="l" t="t" r="r" b="b"/>
            <a:pathLst>
              <a:path w="576579" h="936625">
                <a:moveTo>
                  <a:pt x="576326" y="0"/>
                </a:moveTo>
                <a:lnTo>
                  <a:pt x="0" y="936625"/>
                </a:lnTo>
              </a:path>
            </a:pathLst>
          </a:custGeom>
          <a:ln w="9524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98790" cy="1275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Metodi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somm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iffe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enza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2600">
              <a:latin typeface="Times New Roman"/>
              <a:cs typeface="Times New Roman"/>
            </a:endParaRPr>
          </a:p>
          <a:p>
            <a:pPr marL="426720" marR="5080" indent="-342900">
              <a:lnSpc>
                <a:spcPct val="76300"/>
              </a:lnSpc>
              <a:buFont typeface="Wingdings"/>
              <a:buChar char=""/>
              <a:tabLst>
                <a:tab pos="427355" algn="l"/>
                <a:tab pos="1830705" algn="l"/>
                <a:tab pos="2299970" algn="l"/>
                <a:tab pos="3830320" algn="l"/>
                <a:tab pos="4424680" algn="l"/>
                <a:tab pos="5151755" algn="l"/>
                <a:tab pos="6278245" algn="l"/>
                <a:tab pos="6738620" algn="l"/>
              </a:tabLst>
            </a:pP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todi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ritti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utili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calcolare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differenza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	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'	</a:t>
            </a:r>
            <a:r>
              <a:rPr dirty="0" sz="2400" spc="-10">
                <a:latin typeface="Franklin Gothic Book"/>
                <a:cs typeface="Franklin Gothic Book"/>
              </a:rPr>
              <a:t>sufficie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1628" y="1915415"/>
            <a:ext cx="7684770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ris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rivere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differe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come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omma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tra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baseline="-20833" sz="2400" b="1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15">
                <a:latin typeface="Franklin Gothic Book"/>
                <a:cs typeface="Franklin Gothic Book"/>
              </a:rPr>
              <a:t>-</a:t>
            </a:r>
            <a:r>
              <a:rPr dirty="0" sz="2400" spc="5" b="1">
                <a:latin typeface="Franklin Gothic Book"/>
                <a:cs typeface="Franklin Gothic Book"/>
              </a:rPr>
              <a:t>V</a:t>
            </a:r>
            <a:r>
              <a:rPr dirty="0" baseline="-20833" sz="2400" spc="-22" b="1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5" b="1">
                <a:latin typeface="Franklin Gothic Book"/>
                <a:cs typeface="Franklin Gothic Book"/>
              </a:rPr>
              <a:t>V</a:t>
            </a:r>
            <a:r>
              <a:rPr dirty="0" baseline="-20833" sz="2400" spc="-22" b="1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41628" y="2194553"/>
            <a:ext cx="7686040" cy="1168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76400"/>
              </a:lnSpc>
            </a:pPr>
            <a:r>
              <a:rPr dirty="0" sz="2400" spc="-20" b="1">
                <a:latin typeface="Franklin Gothic Book"/>
                <a:cs typeface="Franklin Gothic Book"/>
              </a:rPr>
              <a:t>V</a:t>
            </a:r>
            <a:r>
              <a:rPr dirty="0" baseline="-20833" sz="2400" b="1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amo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-</a:t>
            </a:r>
            <a:r>
              <a:rPr dirty="0" sz="2400" spc="-20" b="1">
                <a:latin typeface="Franklin Gothic Book"/>
                <a:cs typeface="Franklin Gothic Book"/>
              </a:rPr>
              <a:t>V</a:t>
            </a:r>
            <a:r>
              <a:rPr dirty="0" baseline="-20833" sz="2400" spc="-15" b="1">
                <a:latin typeface="Franklin Gothic Book"/>
                <a:cs typeface="Franklin Gothic Book"/>
              </a:rPr>
              <a:t>2</a:t>
            </a:r>
            <a:r>
              <a:rPr dirty="0" baseline="-20833" sz="2400" b="1">
                <a:latin typeface="Franklin Gothic Book"/>
                <a:cs typeface="Franklin Gothic Book"/>
              </a:rPr>
              <a:t> </a:t>
            </a:r>
            <a:r>
              <a:rPr dirty="0" baseline="-20833" sz="2400" spc="202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spet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V</a:t>
            </a:r>
            <a:r>
              <a:rPr dirty="0" baseline="-20833" sz="2400" b="1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avrà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ezione,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tessa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intensit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-10">
                <a:latin typeface="Franklin Gothic Book"/>
                <a:cs typeface="Franklin Gothic Book"/>
              </a:rPr>
              <a:t> different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baster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0">
                <a:latin typeface="Franklin Gothic Book"/>
                <a:cs typeface="Franklin Gothic Book"/>
              </a:rPr>
              <a:t>licare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metodi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indicat</a:t>
            </a:r>
            <a:r>
              <a:rPr dirty="0" sz="2400" spc="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;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46898" y="3932173"/>
            <a:ext cx="804545" cy="1231900"/>
          </a:xfrm>
          <a:custGeom>
            <a:avLst/>
            <a:gdLst/>
            <a:ahLst/>
            <a:cxnLst/>
            <a:rect l="l" t="t" r="r" b="b"/>
            <a:pathLst>
              <a:path w="804544" h="1231900">
                <a:moveTo>
                  <a:pt x="745599" y="64301"/>
                </a:moveTo>
                <a:lnTo>
                  <a:pt x="0" y="1216278"/>
                </a:lnTo>
                <a:lnTo>
                  <a:pt x="23990" y="1231773"/>
                </a:lnTo>
                <a:lnTo>
                  <a:pt x="769582" y="79824"/>
                </a:lnTo>
                <a:lnTo>
                  <a:pt x="745599" y="64301"/>
                </a:lnTo>
                <a:close/>
              </a:path>
              <a:path w="804544" h="1231900">
                <a:moveTo>
                  <a:pt x="798368" y="52324"/>
                </a:moveTo>
                <a:lnTo>
                  <a:pt x="753351" y="52324"/>
                </a:lnTo>
                <a:lnTo>
                  <a:pt x="777354" y="67818"/>
                </a:lnTo>
                <a:lnTo>
                  <a:pt x="769582" y="79824"/>
                </a:lnTo>
                <a:lnTo>
                  <a:pt x="793610" y="95376"/>
                </a:lnTo>
                <a:lnTo>
                  <a:pt x="798368" y="52324"/>
                </a:lnTo>
                <a:close/>
              </a:path>
              <a:path w="804544" h="1231900">
                <a:moveTo>
                  <a:pt x="753351" y="52324"/>
                </a:moveTo>
                <a:lnTo>
                  <a:pt x="745599" y="64301"/>
                </a:lnTo>
                <a:lnTo>
                  <a:pt x="769582" y="79824"/>
                </a:lnTo>
                <a:lnTo>
                  <a:pt x="777354" y="67818"/>
                </a:lnTo>
                <a:lnTo>
                  <a:pt x="753351" y="52324"/>
                </a:lnTo>
                <a:close/>
              </a:path>
              <a:path w="804544" h="1231900">
                <a:moveTo>
                  <a:pt x="804151" y="0"/>
                </a:moveTo>
                <a:lnTo>
                  <a:pt x="721601" y="48768"/>
                </a:lnTo>
                <a:lnTo>
                  <a:pt x="745599" y="64301"/>
                </a:lnTo>
                <a:lnTo>
                  <a:pt x="753351" y="52324"/>
                </a:lnTo>
                <a:lnTo>
                  <a:pt x="798368" y="52324"/>
                </a:lnTo>
                <a:lnTo>
                  <a:pt x="8041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411348" y="5041900"/>
            <a:ext cx="865505" cy="85725"/>
          </a:xfrm>
          <a:custGeom>
            <a:avLst/>
            <a:gdLst/>
            <a:ahLst/>
            <a:cxnLst/>
            <a:rect l="l" t="t" r="r" b="b"/>
            <a:pathLst>
              <a:path w="865504" h="85725">
                <a:moveTo>
                  <a:pt x="779526" y="0"/>
                </a:moveTo>
                <a:lnTo>
                  <a:pt x="779526" y="85725"/>
                </a:lnTo>
                <a:lnTo>
                  <a:pt x="836591" y="57150"/>
                </a:lnTo>
                <a:lnTo>
                  <a:pt x="793750" y="57150"/>
                </a:lnTo>
                <a:lnTo>
                  <a:pt x="793750" y="28575"/>
                </a:lnTo>
                <a:lnTo>
                  <a:pt x="836760" y="28575"/>
                </a:lnTo>
                <a:lnTo>
                  <a:pt x="779526" y="0"/>
                </a:lnTo>
                <a:close/>
              </a:path>
              <a:path w="865504" h="85725">
                <a:moveTo>
                  <a:pt x="779526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779526" y="57150"/>
                </a:lnTo>
                <a:lnTo>
                  <a:pt x="779526" y="28575"/>
                </a:lnTo>
                <a:close/>
              </a:path>
              <a:path w="865504" h="85725">
                <a:moveTo>
                  <a:pt x="836760" y="28575"/>
                </a:moveTo>
                <a:lnTo>
                  <a:pt x="793750" y="28575"/>
                </a:lnTo>
                <a:lnTo>
                  <a:pt x="793750" y="57150"/>
                </a:lnTo>
                <a:lnTo>
                  <a:pt x="836591" y="57150"/>
                </a:lnTo>
                <a:lnTo>
                  <a:pt x="865251" y="42799"/>
                </a:lnTo>
                <a:lnTo>
                  <a:pt x="836760" y="28575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055236" y="4005198"/>
            <a:ext cx="804545" cy="1231900"/>
          </a:xfrm>
          <a:custGeom>
            <a:avLst/>
            <a:gdLst/>
            <a:ahLst/>
            <a:cxnLst/>
            <a:rect l="l" t="t" r="r" b="b"/>
            <a:pathLst>
              <a:path w="804545" h="1231900">
                <a:moveTo>
                  <a:pt x="745485" y="64301"/>
                </a:moveTo>
                <a:lnTo>
                  <a:pt x="0" y="1216278"/>
                </a:lnTo>
                <a:lnTo>
                  <a:pt x="23875" y="1231773"/>
                </a:lnTo>
                <a:lnTo>
                  <a:pt x="769468" y="79824"/>
                </a:lnTo>
                <a:lnTo>
                  <a:pt x="745485" y="64301"/>
                </a:lnTo>
                <a:close/>
              </a:path>
              <a:path w="804545" h="1231900">
                <a:moveTo>
                  <a:pt x="798254" y="52324"/>
                </a:moveTo>
                <a:lnTo>
                  <a:pt x="753237" y="52324"/>
                </a:lnTo>
                <a:lnTo>
                  <a:pt x="777239" y="67818"/>
                </a:lnTo>
                <a:lnTo>
                  <a:pt x="769468" y="79824"/>
                </a:lnTo>
                <a:lnTo>
                  <a:pt x="793496" y="95376"/>
                </a:lnTo>
                <a:lnTo>
                  <a:pt x="798254" y="52324"/>
                </a:lnTo>
                <a:close/>
              </a:path>
              <a:path w="804545" h="1231900">
                <a:moveTo>
                  <a:pt x="753237" y="52324"/>
                </a:moveTo>
                <a:lnTo>
                  <a:pt x="745485" y="64301"/>
                </a:lnTo>
                <a:lnTo>
                  <a:pt x="769468" y="79824"/>
                </a:lnTo>
                <a:lnTo>
                  <a:pt x="777239" y="67818"/>
                </a:lnTo>
                <a:lnTo>
                  <a:pt x="753237" y="52324"/>
                </a:lnTo>
                <a:close/>
              </a:path>
              <a:path w="804545" h="1231900">
                <a:moveTo>
                  <a:pt x="804037" y="0"/>
                </a:moveTo>
                <a:lnTo>
                  <a:pt x="721487" y="48768"/>
                </a:lnTo>
                <a:lnTo>
                  <a:pt x="745485" y="64301"/>
                </a:lnTo>
                <a:lnTo>
                  <a:pt x="753237" y="52324"/>
                </a:lnTo>
                <a:lnTo>
                  <a:pt x="798254" y="52324"/>
                </a:lnTo>
                <a:lnTo>
                  <a:pt x="8040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076825" y="5041900"/>
            <a:ext cx="863600" cy="85725"/>
          </a:xfrm>
          <a:custGeom>
            <a:avLst/>
            <a:gdLst/>
            <a:ahLst/>
            <a:cxnLst/>
            <a:rect l="l" t="t" r="r" b="b"/>
            <a:pathLst>
              <a:path w="863600" h="85725">
                <a:moveTo>
                  <a:pt x="85725" y="0"/>
                </a:moveTo>
                <a:lnTo>
                  <a:pt x="0" y="42799"/>
                </a:lnTo>
                <a:lnTo>
                  <a:pt x="85725" y="85725"/>
                </a:lnTo>
                <a:lnTo>
                  <a:pt x="85725" y="57150"/>
                </a:lnTo>
                <a:lnTo>
                  <a:pt x="71374" y="57150"/>
                </a:lnTo>
                <a:lnTo>
                  <a:pt x="71374" y="28575"/>
                </a:lnTo>
                <a:lnTo>
                  <a:pt x="85725" y="28575"/>
                </a:lnTo>
                <a:lnTo>
                  <a:pt x="85725" y="0"/>
                </a:lnTo>
                <a:close/>
              </a:path>
              <a:path w="863600" h="85725">
                <a:moveTo>
                  <a:pt x="85725" y="28575"/>
                </a:moveTo>
                <a:lnTo>
                  <a:pt x="71374" y="28575"/>
                </a:lnTo>
                <a:lnTo>
                  <a:pt x="71374" y="57150"/>
                </a:lnTo>
                <a:lnTo>
                  <a:pt x="85725" y="57150"/>
                </a:lnTo>
                <a:lnTo>
                  <a:pt x="85725" y="28575"/>
                </a:lnTo>
                <a:close/>
              </a:path>
              <a:path w="863600" h="85725">
                <a:moveTo>
                  <a:pt x="863600" y="28575"/>
                </a:moveTo>
                <a:lnTo>
                  <a:pt x="85725" y="28575"/>
                </a:lnTo>
                <a:lnTo>
                  <a:pt x="85725" y="57150"/>
                </a:lnTo>
                <a:lnTo>
                  <a:pt x="863600" y="57150"/>
                </a:lnTo>
                <a:lnTo>
                  <a:pt x="863600" y="28575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223886" y="3860800"/>
            <a:ext cx="804545" cy="1231900"/>
          </a:xfrm>
          <a:custGeom>
            <a:avLst/>
            <a:gdLst/>
            <a:ahLst/>
            <a:cxnLst/>
            <a:rect l="l" t="t" r="r" b="b"/>
            <a:pathLst>
              <a:path w="804545" h="1231900">
                <a:moveTo>
                  <a:pt x="745485" y="64174"/>
                </a:moveTo>
                <a:lnTo>
                  <a:pt x="0" y="1216152"/>
                </a:lnTo>
                <a:lnTo>
                  <a:pt x="23876" y="1231773"/>
                </a:lnTo>
                <a:lnTo>
                  <a:pt x="769469" y="79698"/>
                </a:lnTo>
                <a:lnTo>
                  <a:pt x="745485" y="64174"/>
                </a:lnTo>
                <a:close/>
              </a:path>
              <a:path w="804545" h="1231900">
                <a:moveTo>
                  <a:pt x="798260" y="52197"/>
                </a:moveTo>
                <a:lnTo>
                  <a:pt x="753237" y="52197"/>
                </a:lnTo>
                <a:lnTo>
                  <a:pt x="777240" y="67691"/>
                </a:lnTo>
                <a:lnTo>
                  <a:pt x="769469" y="79698"/>
                </a:lnTo>
                <a:lnTo>
                  <a:pt x="793496" y="95250"/>
                </a:lnTo>
                <a:lnTo>
                  <a:pt x="798260" y="52197"/>
                </a:lnTo>
                <a:close/>
              </a:path>
              <a:path w="804545" h="1231900">
                <a:moveTo>
                  <a:pt x="753237" y="52197"/>
                </a:moveTo>
                <a:lnTo>
                  <a:pt x="745485" y="64174"/>
                </a:lnTo>
                <a:lnTo>
                  <a:pt x="769469" y="79698"/>
                </a:lnTo>
                <a:lnTo>
                  <a:pt x="777240" y="67691"/>
                </a:lnTo>
                <a:lnTo>
                  <a:pt x="753237" y="52197"/>
                </a:lnTo>
                <a:close/>
              </a:path>
              <a:path w="804545" h="1231900">
                <a:moveTo>
                  <a:pt x="804037" y="0"/>
                </a:moveTo>
                <a:lnTo>
                  <a:pt x="721487" y="48641"/>
                </a:lnTo>
                <a:lnTo>
                  <a:pt x="745485" y="64174"/>
                </a:lnTo>
                <a:lnTo>
                  <a:pt x="753237" y="52197"/>
                </a:lnTo>
                <a:lnTo>
                  <a:pt x="798260" y="52197"/>
                </a:lnTo>
                <a:lnTo>
                  <a:pt x="8040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192898" y="3860800"/>
            <a:ext cx="85725" cy="1224280"/>
          </a:xfrm>
          <a:custGeom>
            <a:avLst/>
            <a:gdLst/>
            <a:ahLst/>
            <a:cxnLst/>
            <a:rect l="l" t="t" r="r" b="b"/>
            <a:pathLst>
              <a:path w="85725" h="1224279">
                <a:moveTo>
                  <a:pt x="57150" y="71374"/>
                </a:moveTo>
                <a:lnTo>
                  <a:pt x="28575" y="71374"/>
                </a:lnTo>
                <a:lnTo>
                  <a:pt x="28575" y="1223899"/>
                </a:lnTo>
                <a:lnTo>
                  <a:pt x="57150" y="1223899"/>
                </a:lnTo>
                <a:lnTo>
                  <a:pt x="57150" y="71374"/>
                </a:lnTo>
                <a:close/>
              </a:path>
              <a:path w="85725" h="1224279">
                <a:moveTo>
                  <a:pt x="42925" y="0"/>
                </a:moveTo>
                <a:lnTo>
                  <a:pt x="0" y="85725"/>
                </a:lnTo>
                <a:lnTo>
                  <a:pt x="28575" y="85725"/>
                </a:lnTo>
                <a:lnTo>
                  <a:pt x="28575" y="71374"/>
                </a:lnTo>
                <a:lnTo>
                  <a:pt x="78560" y="71374"/>
                </a:lnTo>
                <a:lnTo>
                  <a:pt x="42925" y="0"/>
                </a:lnTo>
                <a:close/>
              </a:path>
              <a:path w="85725" h="1224279">
                <a:moveTo>
                  <a:pt x="78560" y="71374"/>
                </a:moveTo>
                <a:lnTo>
                  <a:pt x="57150" y="71374"/>
                </a:lnTo>
                <a:lnTo>
                  <a:pt x="57150" y="85725"/>
                </a:lnTo>
                <a:lnTo>
                  <a:pt x="85725" y="85725"/>
                </a:lnTo>
                <a:lnTo>
                  <a:pt x="78560" y="7137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235825" y="3817873"/>
            <a:ext cx="792480" cy="85725"/>
          </a:xfrm>
          <a:custGeom>
            <a:avLst/>
            <a:gdLst/>
            <a:ahLst/>
            <a:cxnLst/>
            <a:rect l="l" t="t" r="r" b="b"/>
            <a:pathLst>
              <a:path w="792479" h="85725">
                <a:moveTo>
                  <a:pt x="85725" y="0"/>
                </a:moveTo>
                <a:lnTo>
                  <a:pt x="0" y="42925"/>
                </a:lnTo>
                <a:lnTo>
                  <a:pt x="85725" y="85725"/>
                </a:lnTo>
                <a:lnTo>
                  <a:pt x="85725" y="57150"/>
                </a:lnTo>
                <a:lnTo>
                  <a:pt x="71374" y="57150"/>
                </a:lnTo>
                <a:lnTo>
                  <a:pt x="71374" y="28575"/>
                </a:lnTo>
                <a:lnTo>
                  <a:pt x="85725" y="28575"/>
                </a:lnTo>
                <a:lnTo>
                  <a:pt x="85725" y="0"/>
                </a:lnTo>
                <a:close/>
              </a:path>
              <a:path w="792479" h="85725">
                <a:moveTo>
                  <a:pt x="85725" y="28575"/>
                </a:moveTo>
                <a:lnTo>
                  <a:pt x="71374" y="28575"/>
                </a:lnTo>
                <a:lnTo>
                  <a:pt x="71374" y="57150"/>
                </a:lnTo>
                <a:lnTo>
                  <a:pt x="85725" y="57150"/>
                </a:lnTo>
                <a:lnTo>
                  <a:pt x="85725" y="28575"/>
                </a:lnTo>
                <a:close/>
              </a:path>
              <a:path w="792479" h="85725">
                <a:moveTo>
                  <a:pt x="792099" y="28575"/>
                </a:moveTo>
                <a:lnTo>
                  <a:pt x="85725" y="28575"/>
                </a:lnTo>
                <a:lnTo>
                  <a:pt x="85725" y="57150"/>
                </a:lnTo>
                <a:lnTo>
                  <a:pt x="792099" y="57150"/>
                </a:lnTo>
                <a:lnTo>
                  <a:pt x="792099" y="28575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771269" y="4958491"/>
            <a:ext cx="1270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-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3" name="object 13"/>
          <p:cNvSpPr txBox="1"/>
          <p:nvPr/>
        </p:nvSpPr>
        <p:spPr>
          <a:xfrm>
            <a:off x="4580001" y="4958491"/>
            <a:ext cx="2038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+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08375" y="4922804"/>
            <a:ext cx="2038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=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80479" y="4922804"/>
            <a:ext cx="2038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=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03195" y="3800252"/>
            <a:ext cx="3060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11928" y="3873404"/>
            <a:ext cx="3060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35123" y="4665629"/>
            <a:ext cx="3060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27701" y="4665629"/>
            <a:ext cx="40830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-</a:t>
            </a:r>
            <a:r>
              <a:rPr dirty="0" sz="24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80479" y="4016406"/>
            <a:ext cx="6889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V</a:t>
            </a:r>
            <a:r>
              <a:rPr dirty="0" sz="1100" spc="-5">
                <a:latin typeface="Arial"/>
                <a:cs typeface="Arial"/>
              </a:rPr>
              <a:t>1</a:t>
            </a:r>
            <a:r>
              <a:rPr dirty="0" sz="2400">
                <a:latin typeface="Arial"/>
                <a:cs typeface="Arial"/>
              </a:rPr>
              <a:t>-</a:t>
            </a:r>
            <a:r>
              <a:rPr dirty="0" sz="2400" spc="-5">
                <a:latin typeface="Arial"/>
                <a:cs typeface="Arial"/>
              </a:rPr>
              <a:t>V</a:t>
            </a:r>
            <a:r>
              <a:rPr dirty="0" sz="1100">
                <a:latin typeface="Arial"/>
                <a:cs typeface="Arial"/>
              </a:rPr>
              <a:t>2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229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Moltiplic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per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uno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scalar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eseg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plica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scalare,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(u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 spc="-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scalare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ezio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resteranno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invaria</a:t>
            </a:r>
            <a:r>
              <a:rPr dirty="0" sz="2400" spc="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dulo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molt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plica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scalare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varier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ghezz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889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Se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scalare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dir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ne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resterà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invariata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modulo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ipl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calare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verso</a:t>
            </a:r>
            <a:r>
              <a:rPr dirty="0" sz="2400" spc="-15">
                <a:latin typeface="Franklin Gothic Book"/>
                <a:cs typeface="Franklin Gothic Book"/>
              </a:rPr>
              <a:t> invertit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Moltiplic</a:t>
            </a:r>
            <a:r>
              <a:rPr dirty="0" spc="-25"/>
              <a:t>a</a:t>
            </a:r>
            <a:r>
              <a:rPr dirty="0" spc="-15"/>
              <a:t>zi</a:t>
            </a:r>
            <a:r>
              <a:rPr dirty="0" spc="-10"/>
              <a:t>o</a:t>
            </a:r>
            <a:r>
              <a:rPr dirty="0" spc="-15"/>
              <a:t>ne</a:t>
            </a:r>
            <a:r>
              <a:rPr dirty="0" spc="-5"/>
              <a:t> </a:t>
            </a:r>
            <a:r>
              <a:rPr dirty="0" spc="-15"/>
              <a:t>per</a:t>
            </a:r>
            <a:r>
              <a:rPr dirty="0" spc="-5"/>
              <a:t> </a:t>
            </a:r>
            <a:r>
              <a:rPr dirty="0" spc="-15"/>
              <a:t>uno</a:t>
            </a:r>
            <a:r>
              <a:rPr dirty="0"/>
              <a:t> </a:t>
            </a:r>
            <a:r>
              <a:rPr dirty="0" spc="-20"/>
              <a:t>scalar</a:t>
            </a:r>
            <a:r>
              <a:rPr dirty="0"/>
              <a:t>e</a:t>
            </a:r>
          </a:p>
        </p:txBody>
      </p:sp>
      <p:sp>
        <p:nvSpPr>
          <p:cNvPr id="3" name="object 3"/>
          <p:cNvSpPr/>
          <p:nvPr/>
        </p:nvSpPr>
        <p:spPr>
          <a:xfrm>
            <a:off x="3335654" y="2204973"/>
            <a:ext cx="589915" cy="1015365"/>
          </a:xfrm>
          <a:custGeom>
            <a:avLst/>
            <a:gdLst/>
            <a:ahLst/>
            <a:cxnLst/>
            <a:rect l="l" t="t" r="r" b="b"/>
            <a:pathLst>
              <a:path w="589914" h="1015364">
                <a:moveTo>
                  <a:pt x="560543" y="49226"/>
                </a:moveTo>
                <a:lnTo>
                  <a:pt x="536005" y="63398"/>
                </a:lnTo>
                <a:lnTo>
                  <a:pt x="0" y="1001013"/>
                </a:lnTo>
                <a:lnTo>
                  <a:pt x="24765" y="1015238"/>
                </a:lnTo>
                <a:lnTo>
                  <a:pt x="560797" y="77574"/>
                </a:lnTo>
                <a:lnTo>
                  <a:pt x="560543" y="49226"/>
                </a:lnTo>
                <a:close/>
              </a:path>
              <a:path w="589914" h="1015364">
                <a:moveTo>
                  <a:pt x="588806" y="17525"/>
                </a:moveTo>
                <a:lnTo>
                  <a:pt x="562229" y="17525"/>
                </a:lnTo>
                <a:lnTo>
                  <a:pt x="586994" y="31750"/>
                </a:lnTo>
                <a:lnTo>
                  <a:pt x="560797" y="77574"/>
                </a:lnTo>
                <a:lnTo>
                  <a:pt x="561210" y="123698"/>
                </a:lnTo>
                <a:lnTo>
                  <a:pt x="561213" y="131825"/>
                </a:lnTo>
                <a:lnTo>
                  <a:pt x="567690" y="138175"/>
                </a:lnTo>
                <a:lnTo>
                  <a:pt x="583438" y="138049"/>
                </a:lnTo>
                <a:lnTo>
                  <a:pt x="589788" y="131572"/>
                </a:lnTo>
                <a:lnTo>
                  <a:pt x="589788" y="123698"/>
                </a:lnTo>
                <a:lnTo>
                  <a:pt x="588806" y="17525"/>
                </a:lnTo>
                <a:close/>
              </a:path>
              <a:path w="589914" h="1015364">
                <a:moveTo>
                  <a:pt x="588645" y="0"/>
                </a:moveTo>
                <a:lnTo>
                  <a:pt x="474725" y="65786"/>
                </a:lnTo>
                <a:lnTo>
                  <a:pt x="472313" y="74549"/>
                </a:lnTo>
                <a:lnTo>
                  <a:pt x="480187" y="88264"/>
                </a:lnTo>
                <a:lnTo>
                  <a:pt x="488950" y="90550"/>
                </a:lnTo>
                <a:lnTo>
                  <a:pt x="536005" y="63398"/>
                </a:lnTo>
                <a:lnTo>
                  <a:pt x="562229" y="17525"/>
                </a:lnTo>
                <a:lnTo>
                  <a:pt x="588806" y="17525"/>
                </a:lnTo>
                <a:lnTo>
                  <a:pt x="588645" y="0"/>
                </a:lnTo>
                <a:close/>
              </a:path>
              <a:path w="589914" h="1015364">
                <a:moveTo>
                  <a:pt x="574832" y="24764"/>
                </a:moveTo>
                <a:lnTo>
                  <a:pt x="560324" y="24764"/>
                </a:lnTo>
                <a:lnTo>
                  <a:pt x="581787" y="36956"/>
                </a:lnTo>
                <a:lnTo>
                  <a:pt x="560543" y="49226"/>
                </a:lnTo>
                <a:lnTo>
                  <a:pt x="560797" y="77574"/>
                </a:lnTo>
                <a:lnTo>
                  <a:pt x="586994" y="31750"/>
                </a:lnTo>
                <a:lnTo>
                  <a:pt x="574832" y="24764"/>
                </a:lnTo>
                <a:close/>
              </a:path>
              <a:path w="589914" h="1015364">
                <a:moveTo>
                  <a:pt x="562229" y="17525"/>
                </a:moveTo>
                <a:lnTo>
                  <a:pt x="536005" y="63398"/>
                </a:lnTo>
                <a:lnTo>
                  <a:pt x="560543" y="49226"/>
                </a:lnTo>
                <a:lnTo>
                  <a:pt x="560324" y="24764"/>
                </a:lnTo>
                <a:lnTo>
                  <a:pt x="574832" y="24764"/>
                </a:lnTo>
                <a:lnTo>
                  <a:pt x="562229" y="17525"/>
                </a:lnTo>
                <a:close/>
              </a:path>
              <a:path w="589914" h="1015364">
                <a:moveTo>
                  <a:pt x="560324" y="24764"/>
                </a:moveTo>
                <a:lnTo>
                  <a:pt x="560543" y="49226"/>
                </a:lnTo>
                <a:lnTo>
                  <a:pt x="581787" y="36956"/>
                </a:lnTo>
                <a:lnTo>
                  <a:pt x="560324" y="24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991608" y="1412875"/>
            <a:ext cx="1093470" cy="1807845"/>
          </a:xfrm>
          <a:custGeom>
            <a:avLst/>
            <a:gdLst/>
            <a:ahLst/>
            <a:cxnLst/>
            <a:rect l="l" t="t" r="r" b="b"/>
            <a:pathLst>
              <a:path w="1093470" h="1807845">
                <a:moveTo>
                  <a:pt x="1064073" y="48644"/>
                </a:moveTo>
                <a:lnTo>
                  <a:pt x="1039131" y="62334"/>
                </a:lnTo>
                <a:lnTo>
                  <a:pt x="0" y="1792859"/>
                </a:lnTo>
                <a:lnTo>
                  <a:pt x="24383" y="1807590"/>
                </a:lnTo>
                <a:lnTo>
                  <a:pt x="1063710" y="76947"/>
                </a:lnTo>
                <a:lnTo>
                  <a:pt x="1064073" y="48644"/>
                </a:lnTo>
                <a:close/>
              </a:path>
              <a:path w="1093470" h="1807845">
                <a:moveTo>
                  <a:pt x="1093117" y="16890"/>
                </a:moveTo>
                <a:lnTo>
                  <a:pt x="1066418" y="16890"/>
                </a:lnTo>
                <a:lnTo>
                  <a:pt x="1090929" y="31623"/>
                </a:lnTo>
                <a:lnTo>
                  <a:pt x="1063710" y="76947"/>
                </a:lnTo>
                <a:lnTo>
                  <a:pt x="1063116" y="123316"/>
                </a:lnTo>
                <a:lnTo>
                  <a:pt x="1063116" y="131190"/>
                </a:lnTo>
                <a:lnTo>
                  <a:pt x="1069339" y="137667"/>
                </a:lnTo>
                <a:lnTo>
                  <a:pt x="1085214" y="137922"/>
                </a:lnTo>
                <a:lnTo>
                  <a:pt x="1091691" y="131572"/>
                </a:lnTo>
                <a:lnTo>
                  <a:pt x="1091697" y="123316"/>
                </a:lnTo>
                <a:lnTo>
                  <a:pt x="1093117" y="16890"/>
                </a:lnTo>
                <a:close/>
              </a:path>
              <a:path w="1093470" h="1807845">
                <a:moveTo>
                  <a:pt x="1093342" y="0"/>
                </a:moveTo>
                <a:lnTo>
                  <a:pt x="977900" y="63246"/>
                </a:lnTo>
                <a:lnTo>
                  <a:pt x="975359" y="72009"/>
                </a:lnTo>
                <a:lnTo>
                  <a:pt x="982979" y="85725"/>
                </a:lnTo>
                <a:lnTo>
                  <a:pt x="991615" y="88264"/>
                </a:lnTo>
                <a:lnTo>
                  <a:pt x="998601" y="84582"/>
                </a:lnTo>
                <a:lnTo>
                  <a:pt x="1039131" y="62334"/>
                </a:lnTo>
                <a:lnTo>
                  <a:pt x="1066418" y="16890"/>
                </a:lnTo>
                <a:lnTo>
                  <a:pt x="1093117" y="16890"/>
                </a:lnTo>
                <a:lnTo>
                  <a:pt x="1093342" y="0"/>
                </a:lnTo>
                <a:close/>
              </a:path>
              <a:path w="1093470" h="1807845">
                <a:moveTo>
                  <a:pt x="1078463" y="24129"/>
                </a:moveTo>
                <a:lnTo>
                  <a:pt x="1064387" y="24129"/>
                </a:lnTo>
                <a:lnTo>
                  <a:pt x="1085595" y="36829"/>
                </a:lnTo>
                <a:lnTo>
                  <a:pt x="1064073" y="48644"/>
                </a:lnTo>
                <a:lnTo>
                  <a:pt x="1063710" y="76947"/>
                </a:lnTo>
                <a:lnTo>
                  <a:pt x="1090929" y="31623"/>
                </a:lnTo>
                <a:lnTo>
                  <a:pt x="1078463" y="24129"/>
                </a:lnTo>
                <a:close/>
              </a:path>
              <a:path w="1093470" h="1807845">
                <a:moveTo>
                  <a:pt x="1066418" y="16890"/>
                </a:moveTo>
                <a:lnTo>
                  <a:pt x="1039131" y="62334"/>
                </a:lnTo>
                <a:lnTo>
                  <a:pt x="1064073" y="48644"/>
                </a:lnTo>
                <a:lnTo>
                  <a:pt x="1064387" y="24129"/>
                </a:lnTo>
                <a:lnTo>
                  <a:pt x="1078463" y="24129"/>
                </a:lnTo>
                <a:lnTo>
                  <a:pt x="1066418" y="16890"/>
                </a:lnTo>
                <a:close/>
              </a:path>
              <a:path w="1093470" h="1807845">
                <a:moveTo>
                  <a:pt x="1064387" y="24129"/>
                </a:moveTo>
                <a:lnTo>
                  <a:pt x="1064073" y="48644"/>
                </a:lnTo>
                <a:lnTo>
                  <a:pt x="1085595" y="36829"/>
                </a:lnTo>
                <a:lnTo>
                  <a:pt x="1064387" y="241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335654" y="4941823"/>
            <a:ext cx="589915" cy="1015365"/>
          </a:xfrm>
          <a:custGeom>
            <a:avLst/>
            <a:gdLst/>
            <a:ahLst/>
            <a:cxnLst/>
            <a:rect l="l" t="t" r="r" b="b"/>
            <a:pathLst>
              <a:path w="589914" h="1015364">
                <a:moveTo>
                  <a:pt x="560543" y="49226"/>
                </a:moveTo>
                <a:lnTo>
                  <a:pt x="536006" y="63397"/>
                </a:lnTo>
                <a:lnTo>
                  <a:pt x="0" y="1001039"/>
                </a:lnTo>
                <a:lnTo>
                  <a:pt x="24765" y="1015212"/>
                </a:lnTo>
                <a:lnTo>
                  <a:pt x="560797" y="77573"/>
                </a:lnTo>
                <a:lnTo>
                  <a:pt x="560543" y="49226"/>
                </a:lnTo>
                <a:close/>
              </a:path>
              <a:path w="589914" h="1015364">
                <a:moveTo>
                  <a:pt x="588806" y="17525"/>
                </a:moveTo>
                <a:lnTo>
                  <a:pt x="562229" y="17525"/>
                </a:lnTo>
                <a:lnTo>
                  <a:pt x="586994" y="31750"/>
                </a:lnTo>
                <a:lnTo>
                  <a:pt x="560797" y="77573"/>
                </a:lnTo>
                <a:lnTo>
                  <a:pt x="561210" y="123698"/>
                </a:lnTo>
                <a:lnTo>
                  <a:pt x="561213" y="131825"/>
                </a:lnTo>
                <a:lnTo>
                  <a:pt x="567690" y="138175"/>
                </a:lnTo>
                <a:lnTo>
                  <a:pt x="583438" y="138049"/>
                </a:lnTo>
                <a:lnTo>
                  <a:pt x="589788" y="131571"/>
                </a:lnTo>
                <a:lnTo>
                  <a:pt x="589788" y="123698"/>
                </a:lnTo>
                <a:lnTo>
                  <a:pt x="588806" y="17525"/>
                </a:lnTo>
                <a:close/>
              </a:path>
              <a:path w="589914" h="1015364">
                <a:moveTo>
                  <a:pt x="588645" y="0"/>
                </a:moveTo>
                <a:lnTo>
                  <a:pt x="474725" y="65786"/>
                </a:lnTo>
                <a:lnTo>
                  <a:pt x="472313" y="74549"/>
                </a:lnTo>
                <a:lnTo>
                  <a:pt x="480187" y="88264"/>
                </a:lnTo>
                <a:lnTo>
                  <a:pt x="488950" y="90550"/>
                </a:lnTo>
                <a:lnTo>
                  <a:pt x="536006" y="63397"/>
                </a:lnTo>
                <a:lnTo>
                  <a:pt x="562229" y="17525"/>
                </a:lnTo>
                <a:lnTo>
                  <a:pt x="588806" y="17525"/>
                </a:lnTo>
                <a:lnTo>
                  <a:pt x="588645" y="0"/>
                </a:lnTo>
                <a:close/>
              </a:path>
              <a:path w="589914" h="1015364">
                <a:moveTo>
                  <a:pt x="574832" y="24764"/>
                </a:moveTo>
                <a:lnTo>
                  <a:pt x="560324" y="24764"/>
                </a:lnTo>
                <a:lnTo>
                  <a:pt x="581787" y="36956"/>
                </a:lnTo>
                <a:lnTo>
                  <a:pt x="560543" y="49226"/>
                </a:lnTo>
                <a:lnTo>
                  <a:pt x="560797" y="77573"/>
                </a:lnTo>
                <a:lnTo>
                  <a:pt x="586994" y="31750"/>
                </a:lnTo>
                <a:lnTo>
                  <a:pt x="574832" y="24764"/>
                </a:lnTo>
                <a:close/>
              </a:path>
              <a:path w="589914" h="1015364">
                <a:moveTo>
                  <a:pt x="562229" y="17525"/>
                </a:moveTo>
                <a:lnTo>
                  <a:pt x="536006" y="63397"/>
                </a:lnTo>
                <a:lnTo>
                  <a:pt x="560543" y="49226"/>
                </a:lnTo>
                <a:lnTo>
                  <a:pt x="560324" y="24764"/>
                </a:lnTo>
                <a:lnTo>
                  <a:pt x="574832" y="24764"/>
                </a:lnTo>
                <a:lnTo>
                  <a:pt x="562229" y="17525"/>
                </a:lnTo>
                <a:close/>
              </a:path>
              <a:path w="589914" h="1015364">
                <a:moveTo>
                  <a:pt x="560324" y="24764"/>
                </a:moveTo>
                <a:lnTo>
                  <a:pt x="560543" y="49226"/>
                </a:lnTo>
                <a:lnTo>
                  <a:pt x="581787" y="36956"/>
                </a:lnTo>
                <a:lnTo>
                  <a:pt x="560324" y="24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003800" y="4142359"/>
            <a:ext cx="1093470" cy="1807845"/>
          </a:xfrm>
          <a:custGeom>
            <a:avLst/>
            <a:gdLst/>
            <a:ahLst/>
            <a:cxnLst/>
            <a:rect l="l" t="t" r="r" b="b"/>
            <a:pathLst>
              <a:path w="1093470" h="1807845">
                <a:moveTo>
                  <a:pt x="8127" y="1669719"/>
                </a:moveTo>
                <a:lnTo>
                  <a:pt x="1650" y="1676031"/>
                </a:lnTo>
                <a:lnTo>
                  <a:pt x="1519" y="1684286"/>
                </a:lnTo>
                <a:lnTo>
                  <a:pt x="0" y="1807641"/>
                </a:lnTo>
                <a:lnTo>
                  <a:pt x="30868" y="1790700"/>
                </a:lnTo>
                <a:lnTo>
                  <a:pt x="26797" y="1790700"/>
                </a:lnTo>
                <a:lnTo>
                  <a:pt x="2286" y="1775993"/>
                </a:lnTo>
                <a:lnTo>
                  <a:pt x="29505" y="1730668"/>
                </a:lnTo>
                <a:lnTo>
                  <a:pt x="30099" y="1684286"/>
                </a:lnTo>
                <a:lnTo>
                  <a:pt x="30225" y="1676387"/>
                </a:lnTo>
                <a:lnTo>
                  <a:pt x="23875" y="1669910"/>
                </a:lnTo>
                <a:lnTo>
                  <a:pt x="8127" y="1669719"/>
                </a:lnTo>
                <a:close/>
              </a:path>
              <a:path w="1093470" h="1807845">
                <a:moveTo>
                  <a:pt x="29505" y="1730668"/>
                </a:moveTo>
                <a:lnTo>
                  <a:pt x="2286" y="1775993"/>
                </a:lnTo>
                <a:lnTo>
                  <a:pt x="26797" y="1790700"/>
                </a:lnTo>
                <a:lnTo>
                  <a:pt x="31106" y="1783524"/>
                </a:lnTo>
                <a:lnTo>
                  <a:pt x="28828" y="1783524"/>
                </a:lnTo>
                <a:lnTo>
                  <a:pt x="7747" y="1770811"/>
                </a:lnTo>
                <a:lnTo>
                  <a:pt x="29141" y="1759067"/>
                </a:lnTo>
                <a:lnTo>
                  <a:pt x="29505" y="1730668"/>
                </a:lnTo>
                <a:close/>
              </a:path>
              <a:path w="1093470" h="1807845">
                <a:moveTo>
                  <a:pt x="101600" y="1719262"/>
                </a:moveTo>
                <a:lnTo>
                  <a:pt x="53981" y="1745433"/>
                </a:lnTo>
                <a:lnTo>
                  <a:pt x="26797" y="1790700"/>
                </a:lnTo>
                <a:lnTo>
                  <a:pt x="30868" y="1790700"/>
                </a:lnTo>
                <a:lnTo>
                  <a:pt x="115315" y="1744319"/>
                </a:lnTo>
                <a:lnTo>
                  <a:pt x="117855" y="1735632"/>
                </a:lnTo>
                <a:lnTo>
                  <a:pt x="110236" y="1721802"/>
                </a:lnTo>
                <a:lnTo>
                  <a:pt x="101600" y="1719262"/>
                </a:lnTo>
                <a:close/>
              </a:path>
              <a:path w="1093470" h="1807845">
                <a:moveTo>
                  <a:pt x="29141" y="1759067"/>
                </a:moveTo>
                <a:lnTo>
                  <a:pt x="7747" y="1770811"/>
                </a:lnTo>
                <a:lnTo>
                  <a:pt x="28828" y="1783524"/>
                </a:lnTo>
                <a:lnTo>
                  <a:pt x="29141" y="1759067"/>
                </a:lnTo>
                <a:close/>
              </a:path>
              <a:path w="1093470" h="1807845">
                <a:moveTo>
                  <a:pt x="53981" y="1745433"/>
                </a:moveTo>
                <a:lnTo>
                  <a:pt x="29141" y="1759067"/>
                </a:lnTo>
                <a:lnTo>
                  <a:pt x="28828" y="1783524"/>
                </a:lnTo>
                <a:lnTo>
                  <a:pt x="31106" y="1783524"/>
                </a:lnTo>
                <a:lnTo>
                  <a:pt x="53981" y="1745433"/>
                </a:lnTo>
                <a:close/>
              </a:path>
              <a:path w="1093470" h="1807845">
                <a:moveTo>
                  <a:pt x="1068832" y="0"/>
                </a:moveTo>
                <a:lnTo>
                  <a:pt x="29505" y="1730668"/>
                </a:lnTo>
                <a:lnTo>
                  <a:pt x="29141" y="1759067"/>
                </a:lnTo>
                <a:lnTo>
                  <a:pt x="53981" y="1745433"/>
                </a:lnTo>
                <a:lnTo>
                  <a:pt x="1093342" y="14732"/>
                </a:lnTo>
                <a:lnTo>
                  <a:pt x="10688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27100" y="1076476"/>
            <a:ext cx="5513070" cy="4351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L="355600" marR="45212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prim</a:t>
            </a:r>
            <a:r>
              <a:rPr dirty="0" sz="2400">
                <a:latin typeface="Franklin Gothic Book"/>
                <a:cs typeface="Franklin Gothic Book"/>
              </a:rPr>
              <a:t>o caso,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 s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alare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posit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vo: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7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r" marR="412115">
              <a:lnSpc>
                <a:spcPct val="100000"/>
              </a:lnSpc>
            </a:pPr>
            <a:r>
              <a:rPr dirty="0" sz="2000" spc="-5" b="1">
                <a:latin typeface="Arial"/>
                <a:cs typeface="Arial"/>
              </a:rPr>
              <a:t>V</a:t>
            </a:r>
            <a:r>
              <a:rPr dirty="0" sz="1100" spc="-5" b="1">
                <a:latin typeface="Arial"/>
                <a:cs typeface="Arial"/>
              </a:rPr>
              <a:t>2</a:t>
            </a:r>
            <a:r>
              <a:rPr dirty="0" sz="2000">
                <a:latin typeface="Arial"/>
                <a:cs typeface="Arial"/>
              </a:rPr>
              <a:t>=</a:t>
            </a:r>
            <a:r>
              <a:rPr dirty="0" sz="2000" spc="5">
                <a:latin typeface="Arial"/>
                <a:cs typeface="Arial"/>
              </a:rPr>
              <a:t>2</a:t>
            </a:r>
            <a:r>
              <a:rPr dirty="0" sz="2000">
                <a:latin typeface="Arial"/>
                <a:cs typeface="Arial"/>
              </a:rPr>
              <a:t>*</a:t>
            </a:r>
            <a:r>
              <a:rPr dirty="0" sz="2000" spc="-5" b="1">
                <a:latin typeface="Arial"/>
                <a:cs typeface="Arial"/>
              </a:rPr>
              <a:t>V</a:t>
            </a:r>
            <a:r>
              <a:rPr dirty="0" sz="1100" b="1"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850">
              <a:latin typeface="Times New Roman"/>
              <a:cs typeface="Times New Roman"/>
            </a:endParaRPr>
          </a:p>
          <a:p>
            <a:pPr algn="ctr" marR="112395">
              <a:lnSpc>
                <a:spcPct val="100000"/>
              </a:lnSpc>
            </a:pPr>
            <a:r>
              <a:rPr dirty="0" sz="2400" spc="-5" b="1">
                <a:latin typeface="Arial"/>
                <a:cs typeface="Arial"/>
              </a:rPr>
              <a:t>V</a:t>
            </a:r>
            <a:r>
              <a:rPr dirty="0" sz="1200" b="1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scalare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vo: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algn="r" marR="327025">
              <a:lnSpc>
                <a:spcPct val="100000"/>
              </a:lnSpc>
              <a:spcBef>
                <a:spcPts val="2055"/>
              </a:spcBef>
            </a:pPr>
            <a:r>
              <a:rPr dirty="0" sz="2000" spc="-5" b="1">
                <a:latin typeface="Arial"/>
                <a:cs typeface="Arial"/>
              </a:rPr>
              <a:t>V</a:t>
            </a:r>
            <a:r>
              <a:rPr dirty="0" sz="1100" spc="-5" b="1">
                <a:latin typeface="Arial"/>
                <a:cs typeface="Arial"/>
              </a:rPr>
              <a:t>2</a:t>
            </a:r>
            <a:r>
              <a:rPr dirty="0" sz="2000" spc="5">
                <a:latin typeface="Arial"/>
                <a:cs typeface="Arial"/>
              </a:rPr>
              <a:t>=</a:t>
            </a:r>
            <a:r>
              <a:rPr dirty="0" sz="2000">
                <a:latin typeface="Arial"/>
                <a:cs typeface="Arial"/>
              </a:rPr>
              <a:t>-2*</a:t>
            </a:r>
            <a:r>
              <a:rPr dirty="0" sz="2000" spc="-5" b="1">
                <a:latin typeface="Arial"/>
                <a:cs typeface="Arial"/>
              </a:rPr>
              <a:t>V</a:t>
            </a:r>
            <a:r>
              <a:rPr dirty="0" sz="1100" b="1"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850">
              <a:latin typeface="Times New Roman"/>
              <a:cs typeface="Times New Roman"/>
            </a:endParaRPr>
          </a:p>
          <a:p>
            <a:pPr algn="ctr" marR="112395">
              <a:lnSpc>
                <a:spcPct val="100000"/>
              </a:lnSpc>
            </a:pPr>
            <a:r>
              <a:rPr dirty="0" sz="2400" spc="-5" b="1">
                <a:latin typeface="Arial"/>
                <a:cs typeface="Arial"/>
              </a:rPr>
              <a:t>V</a:t>
            </a:r>
            <a:r>
              <a:rPr dirty="0" sz="1200" b="1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Calcol</a:t>
            </a:r>
            <a:r>
              <a:rPr dirty="0" spc="-15"/>
              <a:t>o</a:t>
            </a:r>
            <a:r>
              <a:rPr dirty="0" spc="-5"/>
              <a:t> </a:t>
            </a:r>
            <a:r>
              <a:rPr dirty="0" spc="-15"/>
              <a:t>del</a:t>
            </a:r>
            <a:r>
              <a:rPr dirty="0" spc="-5"/>
              <a:t> </a:t>
            </a:r>
            <a:r>
              <a:rPr dirty="0" spc="-30"/>
              <a:t>m</a:t>
            </a:r>
            <a:r>
              <a:rPr dirty="0" spc="-10"/>
              <a:t>o</a:t>
            </a:r>
            <a:r>
              <a:rPr dirty="0" spc="-15"/>
              <a:t>dulo</a:t>
            </a:r>
            <a:r>
              <a:rPr dirty="0" spc="-5"/>
              <a:t> </a:t>
            </a:r>
            <a:r>
              <a:rPr dirty="0" spc="-10"/>
              <a:t>d</a:t>
            </a:r>
            <a:r>
              <a:rPr dirty="0" spc="-15"/>
              <a:t>ell</a:t>
            </a:r>
            <a:r>
              <a:rPr dirty="0" spc="-15"/>
              <a:t>a</a:t>
            </a:r>
            <a:r>
              <a:rPr dirty="0" spc="-5"/>
              <a:t> </a:t>
            </a:r>
            <a:r>
              <a:rPr dirty="0" spc="-25"/>
              <a:t>somma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7651" y="1355615"/>
            <a:ext cx="8030209" cy="1169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dovr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nasce</a:t>
            </a:r>
            <a:r>
              <a:rPr dirty="0" sz="2400" spc="-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domand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Ab</a:t>
            </a:r>
            <a:r>
              <a:rPr dirty="0" sz="2400" spc="-30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calcolato,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graficamente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somma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tra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due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ori,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(</a:t>
            </a:r>
            <a:r>
              <a:rPr dirty="0" sz="2400">
                <a:latin typeface="Franklin Gothic Book"/>
                <a:cs typeface="Franklin Gothic Book"/>
              </a:rPr>
              <a:t>come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ra),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anto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val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dulo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a?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92728" y="2852673"/>
            <a:ext cx="111125" cy="2520950"/>
          </a:xfrm>
          <a:custGeom>
            <a:avLst/>
            <a:gdLst/>
            <a:ahLst/>
            <a:cxnLst/>
            <a:rect l="l" t="t" r="r" b="b"/>
            <a:pathLst>
              <a:path w="111125" h="2520950">
                <a:moveTo>
                  <a:pt x="55308" y="37791"/>
                </a:moveTo>
                <a:lnTo>
                  <a:pt x="45847" y="54011"/>
                </a:lnTo>
                <a:lnTo>
                  <a:pt x="45720" y="2520950"/>
                </a:lnTo>
                <a:lnTo>
                  <a:pt x="64770" y="2520950"/>
                </a:lnTo>
                <a:lnTo>
                  <a:pt x="64770" y="54011"/>
                </a:lnTo>
                <a:lnTo>
                  <a:pt x="55308" y="37791"/>
                </a:lnTo>
                <a:close/>
              </a:path>
              <a:path w="111125" h="2520950">
                <a:moveTo>
                  <a:pt x="55245" y="0"/>
                </a:moveTo>
                <a:lnTo>
                  <a:pt x="0" y="94868"/>
                </a:lnTo>
                <a:lnTo>
                  <a:pt x="1524" y="100711"/>
                </a:lnTo>
                <a:lnTo>
                  <a:pt x="6096" y="103377"/>
                </a:lnTo>
                <a:lnTo>
                  <a:pt x="10541" y="106045"/>
                </a:lnTo>
                <a:lnTo>
                  <a:pt x="16383" y="104521"/>
                </a:lnTo>
                <a:lnTo>
                  <a:pt x="45720" y="54228"/>
                </a:lnTo>
                <a:lnTo>
                  <a:pt x="45720" y="18923"/>
                </a:lnTo>
                <a:lnTo>
                  <a:pt x="66289" y="18923"/>
                </a:lnTo>
                <a:lnTo>
                  <a:pt x="55245" y="0"/>
                </a:lnTo>
                <a:close/>
              </a:path>
              <a:path w="111125" h="2520950">
                <a:moveTo>
                  <a:pt x="66289" y="18923"/>
                </a:moveTo>
                <a:lnTo>
                  <a:pt x="64770" y="18923"/>
                </a:lnTo>
                <a:lnTo>
                  <a:pt x="64897" y="54228"/>
                </a:lnTo>
                <a:lnTo>
                  <a:pt x="94234" y="104521"/>
                </a:lnTo>
                <a:lnTo>
                  <a:pt x="100075" y="106045"/>
                </a:lnTo>
                <a:lnTo>
                  <a:pt x="104521" y="103377"/>
                </a:lnTo>
                <a:lnTo>
                  <a:pt x="109093" y="100711"/>
                </a:lnTo>
                <a:lnTo>
                  <a:pt x="110617" y="94868"/>
                </a:lnTo>
                <a:lnTo>
                  <a:pt x="66289" y="18923"/>
                </a:lnTo>
                <a:close/>
              </a:path>
              <a:path w="111125" h="2520950">
                <a:moveTo>
                  <a:pt x="64770" y="18923"/>
                </a:moveTo>
                <a:lnTo>
                  <a:pt x="45720" y="18923"/>
                </a:lnTo>
                <a:lnTo>
                  <a:pt x="45720" y="54228"/>
                </a:lnTo>
                <a:lnTo>
                  <a:pt x="55308" y="37791"/>
                </a:lnTo>
                <a:lnTo>
                  <a:pt x="47117" y="23749"/>
                </a:lnTo>
                <a:lnTo>
                  <a:pt x="64770" y="23749"/>
                </a:lnTo>
                <a:lnTo>
                  <a:pt x="64770" y="18923"/>
                </a:lnTo>
                <a:close/>
              </a:path>
              <a:path w="111125" h="2520950">
                <a:moveTo>
                  <a:pt x="64770" y="23749"/>
                </a:moveTo>
                <a:lnTo>
                  <a:pt x="63500" y="23749"/>
                </a:lnTo>
                <a:lnTo>
                  <a:pt x="55308" y="37791"/>
                </a:lnTo>
                <a:lnTo>
                  <a:pt x="64770" y="54011"/>
                </a:lnTo>
                <a:lnTo>
                  <a:pt x="64770" y="23749"/>
                </a:lnTo>
                <a:close/>
              </a:path>
              <a:path w="111125" h="2520950">
                <a:moveTo>
                  <a:pt x="63500" y="23749"/>
                </a:moveTo>
                <a:lnTo>
                  <a:pt x="47117" y="23749"/>
                </a:lnTo>
                <a:lnTo>
                  <a:pt x="55308" y="37791"/>
                </a:lnTo>
                <a:lnTo>
                  <a:pt x="63500" y="23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347973" y="5318378"/>
            <a:ext cx="2880360" cy="111125"/>
          </a:xfrm>
          <a:custGeom>
            <a:avLst/>
            <a:gdLst/>
            <a:ahLst/>
            <a:cxnLst/>
            <a:rect l="l" t="t" r="r" b="b"/>
            <a:pathLst>
              <a:path w="2880360" h="111125">
                <a:moveTo>
                  <a:pt x="2842060" y="55308"/>
                </a:moveTo>
                <a:lnTo>
                  <a:pt x="2775330" y="94234"/>
                </a:lnTo>
                <a:lnTo>
                  <a:pt x="2773806" y="99949"/>
                </a:lnTo>
                <a:lnTo>
                  <a:pt x="2779141" y="109093"/>
                </a:lnTo>
                <a:lnTo>
                  <a:pt x="2784983" y="110617"/>
                </a:lnTo>
                <a:lnTo>
                  <a:pt x="2863532" y="64770"/>
                </a:lnTo>
                <a:lnTo>
                  <a:pt x="2860929" y="64770"/>
                </a:lnTo>
                <a:lnTo>
                  <a:pt x="2860929" y="63500"/>
                </a:lnTo>
                <a:lnTo>
                  <a:pt x="2856103" y="63500"/>
                </a:lnTo>
                <a:lnTo>
                  <a:pt x="2842060" y="55308"/>
                </a:lnTo>
                <a:close/>
              </a:path>
              <a:path w="2880360" h="111125">
                <a:moveTo>
                  <a:pt x="2825623" y="45720"/>
                </a:moveTo>
                <a:lnTo>
                  <a:pt x="0" y="45720"/>
                </a:lnTo>
                <a:lnTo>
                  <a:pt x="0" y="64770"/>
                </a:lnTo>
                <a:lnTo>
                  <a:pt x="2825840" y="64770"/>
                </a:lnTo>
                <a:lnTo>
                  <a:pt x="2842060" y="55308"/>
                </a:lnTo>
                <a:lnTo>
                  <a:pt x="2825623" y="45720"/>
                </a:lnTo>
                <a:close/>
              </a:path>
              <a:path w="2880360" h="111125">
                <a:moveTo>
                  <a:pt x="2863493" y="45720"/>
                </a:moveTo>
                <a:lnTo>
                  <a:pt x="2860929" y="45720"/>
                </a:lnTo>
                <a:lnTo>
                  <a:pt x="2860929" y="64770"/>
                </a:lnTo>
                <a:lnTo>
                  <a:pt x="2863532" y="64770"/>
                </a:lnTo>
                <a:lnTo>
                  <a:pt x="2879852" y="55245"/>
                </a:lnTo>
                <a:lnTo>
                  <a:pt x="2863493" y="45720"/>
                </a:lnTo>
                <a:close/>
              </a:path>
              <a:path w="2880360" h="111125">
                <a:moveTo>
                  <a:pt x="2856103" y="47117"/>
                </a:moveTo>
                <a:lnTo>
                  <a:pt x="2842060" y="55308"/>
                </a:lnTo>
                <a:lnTo>
                  <a:pt x="2856103" y="63500"/>
                </a:lnTo>
                <a:lnTo>
                  <a:pt x="2856103" y="47117"/>
                </a:lnTo>
                <a:close/>
              </a:path>
              <a:path w="2880360" h="111125">
                <a:moveTo>
                  <a:pt x="2860929" y="47117"/>
                </a:moveTo>
                <a:lnTo>
                  <a:pt x="2856103" y="47117"/>
                </a:lnTo>
                <a:lnTo>
                  <a:pt x="2856103" y="63500"/>
                </a:lnTo>
                <a:lnTo>
                  <a:pt x="2860929" y="63500"/>
                </a:lnTo>
                <a:lnTo>
                  <a:pt x="2860929" y="47117"/>
                </a:lnTo>
                <a:close/>
              </a:path>
              <a:path w="2880360" h="111125">
                <a:moveTo>
                  <a:pt x="2784983" y="0"/>
                </a:moveTo>
                <a:lnTo>
                  <a:pt x="2779141" y="1524"/>
                </a:lnTo>
                <a:lnTo>
                  <a:pt x="2776474" y="6096"/>
                </a:lnTo>
                <a:lnTo>
                  <a:pt x="2773806" y="10541"/>
                </a:lnTo>
                <a:lnTo>
                  <a:pt x="2775330" y="16383"/>
                </a:lnTo>
                <a:lnTo>
                  <a:pt x="2842060" y="55308"/>
                </a:lnTo>
                <a:lnTo>
                  <a:pt x="2856103" y="47117"/>
                </a:lnTo>
                <a:lnTo>
                  <a:pt x="2860929" y="47117"/>
                </a:lnTo>
                <a:lnTo>
                  <a:pt x="2860929" y="45720"/>
                </a:lnTo>
                <a:lnTo>
                  <a:pt x="2863493" y="45720"/>
                </a:lnTo>
                <a:lnTo>
                  <a:pt x="27849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339465" y="3644900"/>
            <a:ext cx="2312035" cy="1740535"/>
          </a:xfrm>
          <a:custGeom>
            <a:avLst/>
            <a:gdLst/>
            <a:ahLst/>
            <a:cxnLst/>
            <a:rect l="l" t="t" r="r" b="b"/>
            <a:pathLst>
              <a:path w="2312035" h="1740535">
                <a:moveTo>
                  <a:pt x="2266735" y="33969"/>
                </a:moveTo>
                <a:lnTo>
                  <a:pt x="2238578" y="37271"/>
                </a:lnTo>
                <a:lnTo>
                  <a:pt x="0" y="1717421"/>
                </a:lnTo>
                <a:lnTo>
                  <a:pt x="17145" y="1740153"/>
                </a:lnTo>
                <a:lnTo>
                  <a:pt x="2255728" y="60125"/>
                </a:lnTo>
                <a:lnTo>
                  <a:pt x="2266735" y="33969"/>
                </a:lnTo>
                <a:close/>
              </a:path>
              <a:path w="2312035" h="1740535">
                <a:moveTo>
                  <a:pt x="2309680" y="5587"/>
                </a:moveTo>
                <a:lnTo>
                  <a:pt x="2280793" y="5587"/>
                </a:lnTo>
                <a:lnTo>
                  <a:pt x="2297938" y="28448"/>
                </a:lnTo>
                <a:lnTo>
                  <a:pt x="2255728" y="60125"/>
                </a:lnTo>
                <a:lnTo>
                  <a:pt x="2237740" y="102869"/>
                </a:lnTo>
                <a:lnTo>
                  <a:pt x="2234565" y="110108"/>
                </a:lnTo>
                <a:lnTo>
                  <a:pt x="2237994" y="118491"/>
                </a:lnTo>
                <a:lnTo>
                  <a:pt x="2245360" y="121538"/>
                </a:lnTo>
                <a:lnTo>
                  <a:pt x="2252599" y="124713"/>
                </a:lnTo>
                <a:lnTo>
                  <a:pt x="2260981" y="121285"/>
                </a:lnTo>
                <a:lnTo>
                  <a:pt x="2264029" y="113918"/>
                </a:lnTo>
                <a:lnTo>
                  <a:pt x="2309680" y="5587"/>
                </a:lnTo>
                <a:close/>
              </a:path>
              <a:path w="2312035" h="1740535">
                <a:moveTo>
                  <a:pt x="2285174" y="11430"/>
                </a:moveTo>
                <a:lnTo>
                  <a:pt x="2276221" y="11430"/>
                </a:lnTo>
                <a:lnTo>
                  <a:pt x="2291080" y="31114"/>
                </a:lnTo>
                <a:lnTo>
                  <a:pt x="2266735" y="33969"/>
                </a:lnTo>
                <a:lnTo>
                  <a:pt x="2255728" y="60125"/>
                </a:lnTo>
                <a:lnTo>
                  <a:pt x="2297938" y="28448"/>
                </a:lnTo>
                <a:lnTo>
                  <a:pt x="2285174" y="11430"/>
                </a:lnTo>
                <a:close/>
              </a:path>
              <a:path w="2312035" h="1740535">
                <a:moveTo>
                  <a:pt x="2312035" y="0"/>
                </a:moveTo>
                <a:lnTo>
                  <a:pt x="2181352" y="15112"/>
                </a:lnTo>
                <a:lnTo>
                  <a:pt x="2175764" y="22225"/>
                </a:lnTo>
                <a:lnTo>
                  <a:pt x="2177542" y="37973"/>
                </a:lnTo>
                <a:lnTo>
                  <a:pt x="2184654" y="43561"/>
                </a:lnTo>
                <a:lnTo>
                  <a:pt x="2238578" y="37271"/>
                </a:lnTo>
                <a:lnTo>
                  <a:pt x="2280793" y="5587"/>
                </a:lnTo>
                <a:lnTo>
                  <a:pt x="2309680" y="5587"/>
                </a:lnTo>
                <a:lnTo>
                  <a:pt x="2312035" y="0"/>
                </a:lnTo>
                <a:close/>
              </a:path>
              <a:path w="2312035" h="1740535">
                <a:moveTo>
                  <a:pt x="2280793" y="5587"/>
                </a:moveTo>
                <a:lnTo>
                  <a:pt x="2238578" y="37271"/>
                </a:lnTo>
                <a:lnTo>
                  <a:pt x="2266735" y="33969"/>
                </a:lnTo>
                <a:lnTo>
                  <a:pt x="2276221" y="11430"/>
                </a:lnTo>
                <a:lnTo>
                  <a:pt x="2285174" y="11430"/>
                </a:lnTo>
                <a:lnTo>
                  <a:pt x="2280793" y="5587"/>
                </a:lnTo>
                <a:close/>
              </a:path>
              <a:path w="2312035" h="1740535">
                <a:moveTo>
                  <a:pt x="2276221" y="11430"/>
                </a:moveTo>
                <a:lnTo>
                  <a:pt x="2266735" y="33969"/>
                </a:lnTo>
                <a:lnTo>
                  <a:pt x="2291080" y="31114"/>
                </a:lnTo>
                <a:lnTo>
                  <a:pt x="2276221" y="1143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40227" y="4436998"/>
            <a:ext cx="655955" cy="942340"/>
          </a:xfrm>
          <a:custGeom>
            <a:avLst/>
            <a:gdLst/>
            <a:ahLst/>
            <a:cxnLst/>
            <a:rect l="l" t="t" r="r" b="b"/>
            <a:pathLst>
              <a:path w="655954" h="942339">
                <a:moveTo>
                  <a:pt x="634002" y="31193"/>
                </a:moveTo>
                <a:lnTo>
                  <a:pt x="616802" y="39232"/>
                </a:lnTo>
                <a:lnTo>
                  <a:pt x="0" y="931291"/>
                </a:lnTo>
                <a:lnTo>
                  <a:pt x="15621" y="942085"/>
                </a:lnTo>
                <a:lnTo>
                  <a:pt x="632562" y="50005"/>
                </a:lnTo>
                <a:lnTo>
                  <a:pt x="634002" y="31193"/>
                </a:lnTo>
                <a:close/>
              </a:path>
              <a:path w="655954" h="942339">
                <a:moveTo>
                  <a:pt x="654781" y="10159"/>
                </a:moveTo>
                <a:lnTo>
                  <a:pt x="636905" y="10159"/>
                </a:lnTo>
                <a:lnTo>
                  <a:pt x="652652" y="20955"/>
                </a:lnTo>
                <a:lnTo>
                  <a:pt x="632562" y="50005"/>
                </a:lnTo>
                <a:lnTo>
                  <a:pt x="628414" y="104267"/>
                </a:lnTo>
                <a:lnTo>
                  <a:pt x="628142" y="108076"/>
                </a:lnTo>
                <a:lnTo>
                  <a:pt x="632078" y="112649"/>
                </a:lnTo>
                <a:lnTo>
                  <a:pt x="642493" y="113411"/>
                </a:lnTo>
                <a:lnTo>
                  <a:pt x="647064" y="109474"/>
                </a:lnTo>
                <a:lnTo>
                  <a:pt x="647564" y="102743"/>
                </a:lnTo>
                <a:lnTo>
                  <a:pt x="654781" y="10159"/>
                </a:lnTo>
                <a:close/>
              </a:path>
              <a:path w="655954" h="942339">
                <a:moveTo>
                  <a:pt x="655574" y="0"/>
                </a:moveTo>
                <a:lnTo>
                  <a:pt x="560832" y="44323"/>
                </a:lnTo>
                <a:lnTo>
                  <a:pt x="556133" y="46608"/>
                </a:lnTo>
                <a:lnTo>
                  <a:pt x="553974" y="52196"/>
                </a:lnTo>
                <a:lnTo>
                  <a:pt x="556260" y="57023"/>
                </a:lnTo>
                <a:lnTo>
                  <a:pt x="558546" y="61721"/>
                </a:lnTo>
                <a:lnTo>
                  <a:pt x="564134" y="63881"/>
                </a:lnTo>
                <a:lnTo>
                  <a:pt x="616802" y="39232"/>
                </a:lnTo>
                <a:lnTo>
                  <a:pt x="636905" y="10159"/>
                </a:lnTo>
                <a:lnTo>
                  <a:pt x="654781" y="10159"/>
                </a:lnTo>
                <a:lnTo>
                  <a:pt x="655574" y="0"/>
                </a:lnTo>
                <a:close/>
              </a:path>
              <a:path w="655954" h="942339">
                <a:moveTo>
                  <a:pt x="643760" y="14858"/>
                </a:moveTo>
                <a:lnTo>
                  <a:pt x="635253" y="14858"/>
                </a:lnTo>
                <a:lnTo>
                  <a:pt x="648843" y="24256"/>
                </a:lnTo>
                <a:lnTo>
                  <a:pt x="634002" y="31193"/>
                </a:lnTo>
                <a:lnTo>
                  <a:pt x="632562" y="50005"/>
                </a:lnTo>
                <a:lnTo>
                  <a:pt x="652652" y="20955"/>
                </a:lnTo>
                <a:lnTo>
                  <a:pt x="643760" y="14858"/>
                </a:lnTo>
                <a:close/>
              </a:path>
              <a:path w="655954" h="942339">
                <a:moveTo>
                  <a:pt x="636905" y="10159"/>
                </a:moveTo>
                <a:lnTo>
                  <a:pt x="616802" y="39232"/>
                </a:lnTo>
                <a:lnTo>
                  <a:pt x="634002" y="31193"/>
                </a:lnTo>
                <a:lnTo>
                  <a:pt x="635253" y="14858"/>
                </a:lnTo>
                <a:lnTo>
                  <a:pt x="643760" y="14858"/>
                </a:lnTo>
                <a:lnTo>
                  <a:pt x="636905" y="10159"/>
                </a:lnTo>
                <a:close/>
              </a:path>
              <a:path w="655954" h="942339">
                <a:moveTo>
                  <a:pt x="635253" y="14858"/>
                </a:moveTo>
                <a:lnTo>
                  <a:pt x="634002" y="31193"/>
                </a:lnTo>
                <a:lnTo>
                  <a:pt x="648843" y="24256"/>
                </a:lnTo>
                <a:lnTo>
                  <a:pt x="635253" y="14858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91609" y="3635883"/>
            <a:ext cx="1659889" cy="810260"/>
          </a:xfrm>
          <a:custGeom>
            <a:avLst/>
            <a:gdLst/>
            <a:ahLst/>
            <a:cxnLst/>
            <a:rect l="l" t="t" r="r" b="b"/>
            <a:pathLst>
              <a:path w="1659889" h="810260">
                <a:moveTo>
                  <a:pt x="1606910" y="23770"/>
                </a:moveTo>
                <a:lnTo>
                  <a:pt x="0" y="792607"/>
                </a:lnTo>
                <a:lnTo>
                  <a:pt x="8254" y="809752"/>
                </a:lnTo>
                <a:lnTo>
                  <a:pt x="1615181" y="41032"/>
                </a:lnTo>
                <a:lnTo>
                  <a:pt x="1625830" y="25329"/>
                </a:lnTo>
                <a:lnTo>
                  <a:pt x="1606910" y="23770"/>
                </a:lnTo>
                <a:close/>
              </a:path>
              <a:path w="1659889" h="810260">
                <a:moveTo>
                  <a:pt x="1653672" y="8509"/>
                </a:moveTo>
                <a:lnTo>
                  <a:pt x="1638807" y="8509"/>
                </a:lnTo>
                <a:lnTo>
                  <a:pt x="1647063" y="25781"/>
                </a:lnTo>
                <a:lnTo>
                  <a:pt x="1615181" y="41032"/>
                </a:lnTo>
                <a:lnTo>
                  <a:pt x="1582547" y="89154"/>
                </a:lnTo>
                <a:lnTo>
                  <a:pt x="1583563" y="95123"/>
                </a:lnTo>
                <a:lnTo>
                  <a:pt x="1588007" y="98044"/>
                </a:lnTo>
                <a:lnTo>
                  <a:pt x="1592326" y="100965"/>
                </a:lnTo>
                <a:lnTo>
                  <a:pt x="1598294" y="99822"/>
                </a:lnTo>
                <a:lnTo>
                  <a:pt x="1659889" y="9017"/>
                </a:lnTo>
                <a:lnTo>
                  <a:pt x="1653672" y="8509"/>
                </a:lnTo>
                <a:close/>
              </a:path>
              <a:path w="1659889" h="810260">
                <a:moveTo>
                  <a:pt x="1625830" y="25329"/>
                </a:moveTo>
                <a:lnTo>
                  <a:pt x="1615181" y="41032"/>
                </a:lnTo>
                <a:lnTo>
                  <a:pt x="1645204" y="26670"/>
                </a:lnTo>
                <a:lnTo>
                  <a:pt x="1642110" y="26670"/>
                </a:lnTo>
                <a:lnTo>
                  <a:pt x="1625830" y="25329"/>
                </a:lnTo>
                <a:close/>
              </a:path>
              <a:path w="1659889" h="810260">
                <a:moveTo>
                  <a:pt x="1634998" y="11811"/>
                </a:moveTo>
                <a:lnTo>
                  <a:pt x="1625830" y="25329"/>
                </a:lnTo>
                <a:lnTo>
                  <a:pt x="1642110" y="26670"/>
                </a:lnTo>
                <a:lnTo>
                  <a:pt x="1634998" y="11811"/>
                </a:lnTo>
                <a:close/>
              </a:path>
              <a:path w="1659889" h="810260">
                <a:moveTo>
                  <a:pt x="1640386" y="11811"/>
                </a:moveTo>
                <a:lnTo>
                  <a:pt x="1634998" y="11811"/>
                </a:lnTo>
                <a:lnTo>
                  <a:pt x="1642110" y="26670"/>
                </a:lnTo>
                <a:lnTo>
                  <a:pt x="1645204" y="26670"/>
                </a:lnTo>
                <a:lnTo>
                  <a:pt x="1647063" y="25781"/>
                </a:lnTo>
                <a:lnTo>
                  <a:pt x="1640386" y="11811"/>
                </a:lnTo>
                <a:close/>
              </a:path>
              <a:path w="1659889" h="810260">
                <a:moveTo>
                  <a:pt x="1638807" y="8509"/>
                </a:moveTo>
                <a:lnTo>
                  <a:pt x="1606910" y="23770"/>
                </a:lnTo>
                <a:lnTo>
                  <a:pt x="1625830" y="25329"/>
                </a:lnTo>
                <a:lnTo>
                  <a:pt x="1634998" y="11811"/>
                </a:lnTo>
                <a:lnTo>
                  <a:pt x="1640386" y="11811"/>
                </a:lnTo>
                <a:lnTo>
                  <a:pt x="1638807" y="8509"/>
                </a:lnTo>
                <a:close/>
              </a:path>
              <a:path w="1659889" h="810260">
                <a:moveTo>
                  <a:pt x="1550542" y="0"/>
                </a:moveTo>
                <a:lnTo>
                  <a:pt x="1545843" y="3937"/>
                </a:lnTo>
                <a:lnTo>
                  <a:pt x="1545081" y="14351"/>
                </a:lnTo>
                <a:lnTo>
                  <a:pt x="1548891" y="19050"/>
                </a:lnTo>
                <a:lnTo>
                  <a:pt x="1554226" y="19431"/>
                </a:lnTo>
                <a:lnTo>
                  <a:pt x="1606910" y="23770"/>
                </a:lnTo>
                <a:lnTo>
                  <a:pt x="1638807" y="8509"/>
                </a:lnTo>
                <a:lnTo>
                  <a:pt x="1653672" y="8509"/>
                </a:lnTo>
                <a:lnTo>
                  <a:pt x="1555750" y="508"/>
                </a:lnTo>
                <a:lnTo>
                  <a:pt x="155054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067050" y="3085304"/>
            <a:ext cx="12700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0" name="object 10"/>
          <p:cNvSpPr txBox="1"/>
          <p:nvPr/>
        </p:nvSpPr>
        <p:spPr>
          <a:xfrm>
            <a:off x="3571747" y="3950682"/>
            <a:ext cx="2359660" cy="1740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71882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a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ts val="1730"/>
              </a:lnSpc>
            </a:pPr>
            <a:r>
              <a:rPr dirty="0" sz="1600" spc="-10">
                <a:latin typeface="Arial"/>
                <a:cs typeface="Arial"/>
              </a:rPr>
              <a:t>b</a:t>
            </a:r>
            <a:endParaRPr sz="1600">
              <a:latin typeface="Arial"/>
              <a:cs typeface="Arial"/>
            </a:endParaRPr>
          </a:p>
          <a:p>
            <a:pPr algn="ctr" marR="208279">
              <a:lnSpc>
                <a:spcPts val="1730"/>
              </a:lnSpc>
            </a:pPr>
            <a:r>
              <a:rPr dirty="0" sz="1600" spc="-10"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25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y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2023-05-31T13:03:50Z</dcterms:created>
  <dcterms:modified xsi:type="dcterms:W3CDTF">2023-05-31T13:03:50Z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2016-10-06T00:00:00Z</vt:filetime>
  </property>
  <property fmtid="{D5CDD505-2E9C-101B-9397-08002B2CF9AE}" pid="3" name="LastSaved">
    <vt:filetime>2023-05-31T00:00:00Z</vt:filetime>
  </property>
</Properties>
</file>