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1987" y="1076961"/>
            <a:ext cx="7920024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75640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11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razione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retazione</a:t>
            </a:r>
            <a:r>
              <a:rPr dirty="0" sz="2400" spc="-5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n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il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do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raf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l'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nalisi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51675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afici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spa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zi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o-t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mpo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loci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à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-t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mpo.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397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10">
                <a:latin typeface="Franklin Gothic Book"/>
                <a:cs typeface="Franklin Gothic Book"/>
              </a:rPr>
              <a:t>sottolinea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vettorial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 spc="-15">
                <a:latin typeface="Franklin Gothic Book"/>
                <a:cs typeface="Franklin Gothic Book"/>
              </a:rPr>
              <a:t> sempliceme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  <a:buFont typeface="Wingdings"/>
              <a:buChar char=""/>
            </a:pPr>
            <a:endParaRPr sz="2850">
              <a:latin typeface="Times New Roman"/>
              <a:cs typeface="Times New Roman"/>
            </a:endParaRPr>
          </a:p>
          <a:p>
            <a:pPr algn="ctr" marR="426720">
              <a:lnSpc>
                <a:spcPct val="100000"/>
              </a:lnSpc>
            </a:pPr>
            <a:r>
              <a:rPr dirty="0" baseline="13888" sz="3600" spc="-7" b="1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tot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le=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baseline="13888" sz="3600" spc="-7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1</a:t>
            </a:r>
            <a:r>
              <a:rPr dirty="0" baseline="13888" sz="3600" spc="-30" b="1">
                <a:latin typeface="Franklin Gothic Book"/>
                <a:cs typeface="Franklin Gothic Book"/>
              </a:rPr>
              <a:t>+</a:t>
            </a:r>
            <a:r>
              <a:rPr dirty="0" baseline="13888" sz="3600" spc="-22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2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spcBef>
                <a:spcPts val="193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eseg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alla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lezione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specifica,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des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ritti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metodo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da-</a:t>
            </a:r>
            <a:r>
              <a:rPr dirty="0" sz="2400" i="1">
                <a:latin typeface="Franklin Gothic Book"/>
                <a:cs typeface="Franklin Gothic Book"/>
              </a:rPr>
              <a:t> P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nta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Parallelog</a:t>
            </a:r>
            <a:r>
              <a:rPr dirty="0" sz="2400" spc="-5" i="1">
                <a:latin typeface="Franklin Gothic Book"/>
                <a:cs typeface="Franklin Gothic Book"/>
              </a:rPr>
              <a:t>r</a:t>
            </a:r>
            <a:r>
              <a:rPr dirty="0" sz="2400" spc="-25" i="1">
                <a:latin typeface="Franklin Gothic Book"/>
                <a:cs typeface="Franklin Gothic Book"/>
              </a:rPr>
              <a:t>am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5"/>
              <a:t> </a:t>
            </a:r>
            <a:r>
              <a:rPr dirty="0" spc="-15"/>
              <a:t>componenti</a:t>
            </a:r>
            <a:r>
              <a:rPr dirty="0"/>
              <a:t> </a:t>
            </a:r>
            <a:r>
              <a:rPr dirty="0" spc="-15"/>
              <a:t>o</a:t>
            </a:r>
            <a:r>
              <a:rPr dirty="0" spc="25"/>
              <a:t>r</a:t>
            </a:r>
            <a:r>
              <a:rPr dirty="0" spc="-55"/>
              <a:t>t</a:t>
            </a:r>
            <a:r>
              <a:rPr dirty="0" spc="-15"/>
              <a:t>ogonali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7917180" cy="945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0">
                <a:latin typeface="Franklin Gothic Book"/>
                <a:cs typeface="Franklin Gothic Book"/>
              </a:rPr>
              <a:t>descritto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lezioni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effettuare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ori,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evo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ortogonali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ori.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vet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00398" y="4005198"/>
            <a:ext cx="85725" cy="1656080"/>
          </a:xfrm>
          <a:custGeom>
            <a:avLst/>
            <a:gdLst/>
            <a:ahLst/>
            <a:cxnLst/>
            <a:rect l="l" t="t" r="r" b="b"/>
            <a:pathLst>
              <a:path w="85725" h="1656079">
                <a:moveTo>
                  <a:pt x="57150" y="71500"/>
                </a:moveTo>
                <a:lnTo>
                  <a:pt x="28575" y="71500"/>
                </a:lnTo>
                <a:lnTo>
                  <a:pt x="28575" y="1655826"/>
                </a:lnTo>
                <a:lnTo>
                  <a:pt x="57150" y="1655826"/>
                </a:lnTo>
                <a:lnTo>
                  <a:pt x="57150" y="71500"/>
                </a:lnTo>
                <a:close/>
              </a:path>
              <a:path w="85725" h="1656079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1656079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82898" y="5257800"/>
            <a:ext cx="2016125" cy="85725"/>
          </a:xfrm>
          <a:custGeom>
            <a:avLst/>
            <a:gdLst/>
            <a:ahLst/>
            <a:cxnLst/>
            <a:rect l="l" t="t" r="r" b="b"/>
            <a:pathLst>
              <a:path w="2016125" h="85725">
                <a:moveTo>
                  <a:pt x="1930400" y="0"/>
                </a:moveTo>
                <a:lnTo>
                  <a:pt x="1930400" y="85725"/>
                </a:lnTo>
                <a:lnTo>
                  <a:pt x="1987634" y="57150"/>
                </a:lnTo>
                <a:lnTo>
                  <a:pt x="1944751" y="57150"/>
                </a:lnTo>
                <a:lnTo>
                  <a:pt x="1944751" y="28575"/>
                </a:lnTo>
                <a:lnTo>
                  <a:pt x="1987465" y="28575"/>
                </a:lnTo>
                <a:lnTo>
                  <a:pt x="1930400" y="0"/>
                </a:lnTo>
                <a:close/>
              </a:path>
              <a:path w="2016125" h="85725">
                <a:moveTo>
                  <a:pt x="193040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1930400" y="57150"/>
                </a:lnTo>
                <a:lnTo>
                  <a:pt x="1930400" y="28575"/>
                </a:lnTo>
                <a:close/>
              </a:path>
              <a:path w="2016125" h="85725">
                <a:moveTo>
                  <a:pt x="1987465" y="28575"/>
                </a:moveTo>
                <a:lnTo>
                  <a:pt x="1944751" y="28575"/>
                </a:lnTo>
                <a:lnTo>
                  <a:pt x="1944751" y="57150"/>
                </a:lnTo>
                <a:lnTo>
                  <a:pt x="1987634" y="57150"/>
                </a:lnTo>
                <a:lnTo>
                  <a:pt x="2016125" y="42925"/>
                </a:lnTo>
                <a:lnTo>
                  <a:pt x="198746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34689" y="4365625"/>
            <a:ext cx="1232535" cy="946785"/>
          </a:xfrm>
          <a:custGeom>
            <a:avLst/>
            <a:gdLst/>
            <a:ahLst/>
            <a:cxnLst/>
            <a:rect l="l" t="t" r="r" b="b"/>
            <a:pathLst>
              <a:path w="1232535" h="946785">
                <a:moveTo>
                  <a:pt x="1155759" y="40691"/>
                </a:moveTo>
                <a:lnTo>
                  <a:pt x="0" y="923671"/>
                </a:lnTo>
                <a:lnTo>
                  <a:pt x="17272" y="946404"/>
                </a:lnTo>
                <a:lnTo>
                  <a:pt x="1173151" y="63428"/>
                </a:lnTo>
                <a:lnTo>
                  <a:pt x="1155759" y="40691"/>
                </a:lnTo>
                <a:close/>
              </a:path>
              <a:path w="1232535" h="946785">
                <a:moveTo>
                  <a:pt x="1216910" y="32004"/>
                </a:moveTo>
                <a:lnTo>
                  <a:pt x="1167130" y="32004"/>
                </a:lnTo>
                <a:lnTo>
                  <a:pt x="1184528" y="54737"/>
                </a:lnTo>
                <a:lnTo>
                  <a:pt x="1173151" y="63428"/>
                </a:lnTo>
                <a:lnTo>
                  <a:pt x="1190498" y="86106"/>
                </a:lnTo>
                <a:lnTo>
                  <a:pt x="1216910" y="32004"/>
                </a:lnTo>
                <a:close/>
              </a:path>
              <a:path w="1232535" h="946785">
                <a:moveTo>
                  <a:pt x="1167130" y="32004"/>
                </a:moveTo>
                <a:lnTo>
                  <a:pt x="1155759" y="40691"/>
                </a:lnTo>
                <a:lnTo>
                  <a:pt x="1173151" y="63428"/>
                </a:lnTo>
                <a:lnTo>
                  <a:pt x="1184528" y="54737"/>
                </a:lnTo>
                <a:lnTo>
                  <a:pt x="1167130" y="32004"/>
                </a:lnTo>
                <a:close/>
              </a:path>
              <a:path w="1232535" h="946785">
                <a:moveTo>
                  <a:pt x="1232535" y="0"/>
                </a:moveTo>
                <a:lnTo>
                  <a:pt x="1138427" y="18033"/>
                </a:lnTo>
                <a:lnTo>
                  <a:pt x="1155759" y="40691"/>
                </a:lnTo>
                <a:lnTo>
                  <a:pt x="1167130" y="32004"/>
                </a:lnTo>
                <a:lnTo>
                  <a:pt x="1216910" y="32004"/>
                </a:lnTo>
                <a:lnTo>
                  <a:pt x="123253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43325" y="5257800"/>
            <a:ext cx="1224280" cy="85725"/>
          </a:xfrm>
          <a:custGeom>
            <a:avLst/>
            <a:gdLst/>
            <a:ahLst/>
            <a:cxnLst/>
            <a:rect l="l" t="t" r="r" b="b"/>
            <a:pathLst>
              <a:path w="1224279" h="85725">
                <a:moveTo>
                  <a:pt x="1138174" y="0"/>
                </a:moveTo>
                <a:lnTo>
                  <a:pt x="1138174" y="85725"/>
                </a:lnTo>
                <a:lnTo>
                  <a:pt x="1195408" y="57150"/>
                </a:lnTo>
                <a:lnTo>
                  <a:pt x="1152525" y="57150"/>
                </a:lnTo>
                <a:lnTo>
                  <a:pt x="1152525" y="28575"/>
                </a:lnTo>
                <a:lnTo>
                  <a:pt x="1195239" y="28575"/>
                </a:lnTo>
                <a:lnTo>
                  <a:pt x="1138174" y="0"/>
                </a:lnTo>
                <a:close/>
              </a:path>
              <a:path w="1224279" h="85725">
                <a:moveTo>
                  <a:pt x="1138174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1138174" y="57150"/>
                </a:lnTo>
                <a:lnTo>
                  <a:pt x="1138174" y="28575"/>
                </a:lnTo>
                <a:close/>
              </a:path>
              <a:path w="1224279" h="85725">
                <a:moveTo>
                  <a:pt x="1195239" y="28575"/>
                </a:moveTo>
                <a:lnTo>
                  <a:pt x="1152525" y="28575"/>
                </a:lnTo>
                <a:lnTo>
                  <a:pt x="1152525" y="57150"/>
                </a:lnTo>
                <a:lnTo>
                  <a:pt x="1195408" y="57150"/>
                </a:lnTo>
                <a:lnTo>
                  <a:pt x="1223899" y="42925"/>
                </a:lnTo>
                <a:lnTo>
                  <a:pt x="1195239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67351" y="4437126"/>
            <a:ext cx="0" cy="936625"/>
          </a:xfrm>
          <a:custGeom>
            <a:avLst/>
            <a:gdLst/>
            <a:ahLst/>
            <a:cxnLst/>
            <a:rect l="l" t="t" r="r" b="b"/>
            <a:pathLst>
              <a:path w="0" h="936625">
                <a:moveTo>
                  <a:pt x="0" y="0"/>
                </a:moveTo>
                <a:lnTo>
                  <a:pt x="0" y="936625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43325" y="436562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79" h="0">
                <a:moveTo>
                  <a:pt x="0" y="0"/>
                </a:moveTo>
                <a:lnTo>
                  <a:pt x="1224026" y="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03623" y="5022850"/>
            <a:ext cx="144780" cy="288290"/>
          </a:xfrm>
          <a:custGeom>
            <a:avLst/>
            <a:gdLst/>
            <a:ahLst/>
            <a:cxnLst/>
            <a:rect l="l" t="t" r="r" b="b"/>
            <a:pathLst>
              <a:path w="144779" h="288289">
                <a:moveTo>
                  <a:pt x="0" y="0"/>
                </a:moveTo>
                <a:lnTo>
                  <a:pt x="45705" y="14692"/>
                </a:lnTo>
                <a:lnTo>
                  <a:pt x="76158" y="43177"/>
                </a:lnTo>
                <a:lnTo>
                  <a:pt x="102219" y="84407"/>
                </a:lnTo>
                <a:lnTo>
                  <a:pt x="122887" y="136378"/>
                </a:lnTo>
                <a:lnTo>
                  <a:pt x="133177" y="176004"/>
                </a:lnTo>
                <a:lnTo>
                  <a:pt x="140329" y="218919"/>
                </a:lnTo>
                <a:lnTo>
                  <a:pt x="144047" y="264531"/>
                </a:lnTo>
                <a:lnTo>
                  <a:pt x="144525" y="2881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418969" y="3284147"/>
            <a:ext cx="3011805" cy="1089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C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mp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nti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ort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li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Times New Roman"/>
              <a:cs typeface="Times New Roman"/>
            </a:endParaRPr>
          </a:p>
          <a:p>
            <a:pPr algn="ctr" marR="860425">
              <a:lnSpc>
                <a:spcPts val="1810"/>
              </a:lnSpc>
            </a:pPr>
            <a:r>
              <a:rPr dirty="0" sz="1600" spc="-1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  <a:p>
            <a:pPr algn="r" marR="5080">
              <a:lnSpc>
                <a:spcPts val="1810"/>
              </a:lnSpc>
            </a:pPr>
            <a:r>
              <a:rPr dirty="0" sz="1600" spc="-10">
                <a:latin typeface="Arial"/>
                <a:cs typeface="Arial"/>
              </a:rPr>
              <a:t>S1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43854" y="5009862"/>
            <a:ext cx="127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0522" y="5526892"/>
            <a:ext cx="232410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 spc="-15">
                <a:latin typeface="Arial"/>
                <a:cs typeface="Arial"/>
              </a:rPr>
              <a:t>1</a:t>
            </a:r>
            <a:r>
              <a:rPr dirty="0" sz="1200" spc="-15">
                <a:latin typeface="Arial"/>
                <a:cs typeface="Arial"/>
              </a:rPr>
              <a:t>x</a:t>
            </a:r>
            <a:r>
              <a:rPr dirty="0" sz="1600" spc="-10">
                <a:latin typeface="Arial"/>
                <a:cs typeface="Arial"/>
              </a:rPr>
              <a:t>=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1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os(45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Arial"/>
                <a:cs typeface="Arial"/>
              </a:rPr>
              <a:t>)=5*√2/2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10969" y="5001442"/>
            <a:ext cx="233426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 spc="-15">
                <a:latin typeface="Arial"/>
                <a:cs typeface="Arial"/>
              </a:rPr>
              <a:t>1</a:t>
            </a:r>
            <a:r>
              <a:rPr dirty="0" sz="1200" spc="-15">
                <a:latin typeface="Arial"/>
                <a:cs typeface="Arial"/>
              </a:rPr>
              <a:t>y</a:t>
            </a:r>
            <a:r>
              <a:rPr dirty="0" sz="1600" spc="-10">
                <a:latin typeface="Arial"/>
                <a:cs typeface="Arial"/>
              </a:rPr>
              <a:t>=S</a:t>
            </a:r>
            <a:r>
              <a:rPr dirty="0" sz="1200">
                <a:latin typeface="Arial"/>
                <a:cs typeface="Arial"/>
              </a:rPr>
              <a:t>1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en(45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Arial"/>
                <a:cs typeface="Arial"/>
              </a:rPr>
              <a:t>)=5*√2/2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03573" y="4365625"/>
            <a:ext cx="85725" cy="935355"/>
          </a:xfrm>
          <a:custGeom>
            <a:avLst/>
            <a:gdLst/>
            <a:ahLst/>
            <a:cxnLst/>
            <a:rect l="l" t="t" r="r" b="b"/>
            <a:pathLst>
              <a:path w="85725" h="935354">
                <a:moveTo>
                  <a:pt x="57150" y="71374"/>
                </a:moveTo>
                <a:lnTo>
                  <a:pt x="28575" y="71374"/>
                </a:lnTo>
                <a:lnTo>
                  <a:pt x="28575" y="934974"/>
                </a:lnTo>
                <a:lnTo>
                  <a:pt x="57150" y="934974"/>
                </a:lnTo>
                <a:lnTo>
                  <a:pt x="57150" y="71374"/>
                </a:lnTo>
                <a:close/>
              </a:path>
              <a:path w="85725" h="935354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560" y="71374"/>
                </a:lnTo>
                <a:lnTo>
                  <a:pt x="42925" y="0"/>
                </a:lnTo>
                <a:close/>
              </a:path>
              <a:path w="85725" h="935354">
                <a:moveTo>
                  <a:pt x="78560" y="71374"/>
                </a:moveTo>
                <a:lnTo>
                  <a:pt x="57150" y="71374"/>
                </a:lnTo>
                <a:lnTo>
                  <a:pt x="57150" y="85725"/>
                </a:lnTo>
                <a:lnTo>
                  <a:pt x="85725" y="85725"/>
                </a:lnTo>
                <a:lnTo>
                  <a:pt x="78560" y="71374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506848" y="4885790"/>
            <a:ext cx="251460" cy="4641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45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20">
                <a:latin typeface="MS PGothic"/>
                <a:cs typeface="MS PGothic"/>
              </a:rPr>
              <a:t>°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5"/>
              <a:t> </a:t>
            </a:r>
            <a:r>
              <a:rPr dirty="0" spc="-15"/>
              <a:t>componenti</a:t>
            </a:r>
            <a:r>
              <a:rPr dirty="0"/>
              <a:t> </a:t>
            </a:r>
            <a:r>
              <a:rPr dirty="0" spc="-15"/>
              <a:t>o</a:t>
            </a:r>
            <a:r>
              <a:rPr dirty="0" spc="25"/>
              <a:t>r</a:t>
            </a:r>
            <a:r>
              <a:rPr dirty="0" spc="-55"/>
              <a:t>t</a:t>
            </a:r>
            <a:r>
              <a:rPr dirty="0" spc="-15"/>
              <a:t>ogonali</a:t>
            </a:r>
          </a:p>
        </p:txBody>
      </p:sp>
      <p:sp>
        <p:nvSpPr>
          <p:cNvPr id="3" name="object 3"/>
          <p:cNvSpPr/>
          <p:nvPr/>
        </p:nvSpPr>
        <p:spPr>
          <a:xfrm>
            <a:off x="4386834" y="2060575"/>
            <a:ext cx="128270" cy="2881630"/>
          </a:xfrm>
          <a:custGeom>
            <a:avLst/>
            <a:gdLst/>
            <a:ahLst/>
            <a:cxnLst/>
            <a:rect l="l" t="t" r="r" b="b"/>
            <a:pathLst>
              <a:path w="128270" h="2881629">
                <a:moveTo>
                  <a:pt x="57131" y="85302"/>
                </a:moveTo>
                <a:lnTo>
                  <a:pt x="28555" y="86021"/>
                </a:lnTo>
                <a:lnTo>
                  <a:pt x="99440" y="2881630"/>
                </a:lnTo>
                <a:lnTo>
                  <a:pt x="128015" y="2880995"/>
                </a:lnTo>
                <a:lnTo>
                  <a:pt x="57131" y="85302"/>
                </a:lnTo>
                <a:close/>
              </a:path>
              <a:path w="128270" h="2881629">
                <a:moveTo>
                  <a:pt x="40639" y="0"/>
                </a:moveTo>
                <a:lnTo>
                  <a:pt x="0" y="86740"/>
                </a:lnTo>
                <a:lnTo>
                  <a:pt x="28555" y="86021"/>
                </a:lnTo>
                <a:lnTo>
                  <a:pt x="28193" y="71754"/>
                </a:lnTo>
                <a:lnTo>
                  <a:pt x="56768" y="70992"/>
                </a:lnTo>
                <a:lnTo>
                  <a:pt x="78481" y="70992"/>
                </a:lnTo>
                <a:lnTo>
                  <a:pt x="40639" y="0"/>
                </a:lnTo>
                <a:close/>
              </a:path>
              <a:path w="128270" h="2881629">
                <a:moveTo>
                  <a:pt x="56768" y="70992"/>
                </a:moveTo>
                <a:lnTo>
                  <a:pt x="28193" y="71754"/>
                </a:lnTo>
                <a:lnTo>
                  <a:pt x="28555" y="86021"/>
                </a:lnTo>
                <a:lnTo>
                  <a:pt x="57131" y="85302"/>
                </a:lnTo>
                <a:lnTo>
                  <a:pt x="56768" y="70992"/>
                </a:lnTo>
                <a:close/>
              </a:path>
              <a:path w="128270" h="2881629">
                <a:moveTo>
                  <a:pt x="78481" y="70992"/>
                </a:moveTo>
                <a:lnTo>
                  <a:pt x="56768" y="70992"/>
                </a:lnTo>
                <a:lnTo>
                  <a:pt x="57131" y="85302"/>
                </a:lnTo>
                <a:lnTo>
                  <a:pt x="85725" y="84582"/>
                </a:lnTo>
                <a:lnTo>
                  <a:pt x="78481" y="709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43022" y="4539869"/>
            <a:ext cx="4969510" cy="127635"/>
          </a:xfrm>
          <a:custGeom>
            <a:avLst/>
            <a:gdLst/>
            <a:ahLst/>
            <a:cxnLst/>
            <a:rect l="l" t="t" r="r" b="b"/>
            <a:pathLst>
              <a:path w="4969509" h="127635">
                <a:moveTo>
                  <a:pt x="4883151" y="28654"/>
                </a:moveTo>
                <a:lnTo>
                  <a:pt x="0" y="98805"/>
                </a:lnTo>
                <a:lnTo>
                  <a:pt x="380" y="127380"/>
                </a:lnTo>
                <a:lnTo>
                  <a:pt x="4883532" y="57229"/>
                </a:lnTo>
                <a:lnTo>
                  <a:pt x="4883151" y="28654"/>
                </a:lnTo>
                <a:close/>
              </a:path>
              <a:path w="4969509" h="127635">
                <a:moveTo>
                  <a:pt x="4941659" y="28447"/>
                </a:moveTo>
                <a:lnTo>
                  <a:pt x="4897501" y="28447"/>
                </a:lnTo>
                <a:lnTo>
                  <a:pt x="4897882" y="57022"/>
                </a:lnTo>
                <a:lnTo>
                  <a:pt x="4883532" y="57229"/>
                </a:lnTo>
                <a:lnTo>
                  <a:pt x="4883911" y="85724"/>
                </a:lnTo>
                <a:lnTo>
                  <a:pt x="4969002" y="41655"/>
                </a:lnTo>
                <a:lnTo>
                  <a:pt x="4941659" y="28447"/>
                </a:lnTo>
                <a:close/>
              </a:path>
              <a:path w="4969509" h="127635">
                <a:moveTo>
                  <a:pt x="4897501" y="28447"/>
                </a:moveTo>
                <a:lnTo>
                  <a:pt x="4883151" y="28654"/>
                </a:lnTo>
                <a:lnTo>
                  <a:pt x="4883532" y="57229"/>
                </a:lnTo>
                <a:lnTo>
                  <a:pt x="4897882" y="57022"/>
                </a:lnTo>
                <a:lnTo>
                  <a:pt x="4897501" y="28447"/>
                </a:lnTo>
                <a:close/>
              </a:path>
              <a:path w="4969509" h="127635">
                <a:moveTo>
                  <a:pt x="4882769" y="0"/>
                </a:moveTo>
                <a:lnTo>
                  <a:pt x="4883151" y="28654"/>
                </a:lnTo>
                <a:lnTo>
                  <a:pt x="4897501" y="28447"/>
                </a:lnTo>
                <a:lnTo>
                  <a:pt x="4941659" y="28447"/>
                </a:lnTo>
                <a:lnTo>
                  <a:pt x="48827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19475" y="2852673"/>
            <a:ext cx="1093470" cy="1736725"/>
          </a:xfrm>
          <a:custGeom>
            <a:avLst/>
            <a:gdLst/>
            <a:ahLst/>
            <a:cxnLst/>
            <a:rect l="l" t="t" r="r" b="b"/>
            <a:pathLst>
              <a:path w="1093470" h="1736725">
                <a:moveTo>
                  <a:pt x="57599" y="65177"/>
                </a:moveTo>
                <a:lnTo>
                  <a:pt x="33372" y="80339"/>
                </a:lnTo>
                <a:lnTo>
                  <a:pt x="1068959" y="1736470"/>
                </a:lnTo>
                <a:lnTo>
                  <a:pt x="1093215" y="1721231"/>
                </a:lnTo>
                <a:lnTo>
                  <a:pt x="57599" y="65177"/>
                </a:lnTo>
                <a:close/>
              </a:path>
              <a:path w="1093470" h="1736725">
                <a:moveTo>
                  <a:pt x="0" y="0"/>
                </a:moveTo>
                <a:lnTo>
                  <a:pt x="9144" y="95503"/>
                </a:lnTo>
                <a:lnTo>
                  <a:pt x="33372" y="80339"/>
                </a:lnTo>
                <a:lnTo>
                  <a:pt x="25780" y="68199"/>
                </a:lnTo>
                <a:lnTo>
                  <a:pt x="50037" y="53086"/>
                </a:lnTo>
                <a:lnTo>
                  <a:pt x="76918" y="53086"/>
                </a:lnTo>
                <a:lnTo>
                  <a:pt x="81787" y="50037"/>
                </a:lnTo>
                <a:lnTo>
                  <a:pt x="0" y="0"/>
                </a:lnTo>
                <a:close/>
              </a:path>
              <a:path w="1093470" h="1736725">
                <a:moveTo>
                  <a:pt x="50037" y="53086"/>
                </a:moveTo>
                <a:lnTo>
                  <a:pt x="25780" y="68199"/>
                </a:lnTo>
                <a:lnTo>
                  <a:pt x="33372" y="80339"/>
                </a:lnTo>
                <a:lnTo>
                  <a:pt x="57599" y="65177"/>
                </a:lnTo>
                <a:lnTo>
                  <a:pt x="50037" y="53086"/>
                </a:lnTo>
                <a:close/>
              </a:path>
              <a:path w="1093470" h="1736725">
                <a:moveTo>
                  <a:pt x="76918" y="53086"/>
                </a:moveTo>
                <a:lnTo>
                  <a:pt x="50037" y="53086"/>
                </a:lnTo>
                <a:lnTo>
                  <a:pt x="57599" y="65177"/>
                </a:lnTo>
                <a:lnTo>
                  <a:pt x="76918" y="5308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2500" y="4595876"/>
            <a:ext cx="1009015" cy="96520"/>
          </a:xfrm>
          <a:custGeom>
            <a:avLst/>
            <a:gdLst/>
            <a:ahLst/>
            <a:cxnLst/>
            <a:rect l="l" t="t" r="r" b="b"/>
            <a:pathLst>
              <a:path w="1009014" h="96520">
                <a:moveTo>
                  <a:pt x="83820" y="10668"/>
                </a:moveTo>
                <a:lnTo>
                  <a:pt x="0" y="57023"/>
                </a:lnTo>
                <a:lnTo>
                  <a:pt x="87502" y="96266"/>
                </a:lnTo>
                <a:lnTo>
                  <a:pt x="86300" y="68325"/>
                </a:lnTo>
                <a:lnTo>
                  <a:pt x="72009" y="68325"/>
                </a:lnTo>
                <a:lnTo>
                  <a:pt x="70738" y="39750"/>
                </a:lnTo>
                <a:lnTo>
                  <a:pt x="85045" y="39143"/>
                </a:lnTo>
                <a:lnTo>
                  <a:pt x="83820" y="10668"/>
                </a:lnTo>
                <a:close/>
              </a:path>
              <a:path w="1009014" h="96520">
                <a:moveTo>
                  <a:pt x="85045" y="39143"/>
                </a:moveTo>
                <a:lnTo>
                  <a:pt x="70738" y="39750"/>
                </a:lnTo>
                <a:lnTo>
                  <a:pt x="72009" y="68325"/>
                </a:lnTo>
                <a:lnTo>
                  <a:pt x="86274" y="67718"/>
                </a:lnTo>
                <a:lnTo>
                  <a:pt x="85045" y="39143"/>
                </a:lnTo>
                <a:close/>
              </a:path>
              <a:path w="1009014" h="96520">
                <a:moveTo>
                  <a:pt x="86274" y="67718"/>
                </a:moveTo>
                <a:lnTo>
                  <a:pt x="72009" y="68325"/>
                </a:lnTo>
                <a:lnTo>
                  <a:pt x="86300" y="68325"/>
                </a:lnTo>
                <a:lnTo>
                  <a:pt x="86274" y="67718"/>
                </a:lnTo>
                <a:close/>
              </a:path>
              <a:path w="1009014" h="96520">
                <a:moveTo>
                  <a:pt x="1007490" y="0"/>
                </a:moveTo>
                <a:lnTo>
                  <a:pt x="85045" y="39143"/>
                </a:lnTo>
                <a:lnTo>
                  <a:pt x="86274" y="67718"/>
                </a:lnTo>
                <a:lnTo>
                  <a:pt x="1008634" y="28448"/>
                </a:lnTo>
                <a:lnTo>
                  <a:pt x="100749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19475" y="2852801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 h="0">
                <a:moveTo>
                  <a:pt x="0" y="0"/>
                </a:moveTo>
                <a:lnTo>
                  <a:pt x="1008126" y="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19475" y="2924175"/>
            <a:ext cx="73025" cy="1729105"/>
          </a:xfrm>
          <a:custGeom>
            <a:avLst/>
            <a:gdLst/>
            <a:ahLst/>
            <a:cxnLst/>
            <a:rect l="l" t="t" r="r" b="b"/>
            <a:pathLst>
              <a:path w="73025" h="1729104">
                <a:moveTo>
                  <a:pt x="73025" y="1728724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88230" y="2852673"/>
            <a:ext cx="127000" cy="1800860"/>
          </a:xfrm>
          <a:custGeom>
            <a:avLst/>
            <a:gdLst/>
            <a:ahLst/>
            <a:cxnLst/>
            <a:rect l="l" t="t" r="r" b="b"/>
            <a:pathLst>
              <a:path w="127000" h="1800860">
                <a:moveTo>
                  <a:pt x="57093" y="85131"/>
                </a:moveTo>
                <a:lnTo>
                  <a:pt x="28520" y="86318"/>
                </a:lnTo>
                <a:lnTo>
                  <a:pt x="98044" y="1800859"/>
                </a:lnTo>
                <a:lnTo>
                  <a:pt x="126619" y="1799717"/>
                </a:lnTo>
                <a:lnTo>
                  <a:pt x="57093" y="85131"/>
                </a:lnTo>
                <a:close/>
              </a:path>
              <a:path w="127000" h="1800860">
                <a:moveTo>
                  <a:pt x="39243" y="0"/>
                </a:moveTo>
                <a:lnTo>
                  <a:pt x="0" y="87502"/>
                </a:lnTo>
                <a:lnTo>
                  <a:pt x="28520" y="86318"/>
                </a:lnTo>
                <a:lnTo>
                  <a:pt x="27940" y="72009"/>
                </a:lnTo>
                <a:lnTo>
                  <a:pt x="56515" y="70865"/>
                </a:lnTo>
                <a:lnTo>
                  <a:pt x="78374" y="70865"/>
                </a:lnTo>
                <a:lnTo>
                  <a:pt x="39243" y="0"/>
                </a:lnTo>
                <a:close/>
              </a:path>
              <a:path w="127000" h="1800860">
                <a:moveTo>
                  <a:pt x="56515" y="70865"/>
                </a:moveTo>
                <a:lnTo>
                  <a:pt x="27940" y="72009"/>
                </a:lnTo>
                <a:lnTo>
                  <a:pt x="28520" y="86318"/>
                </a:lnTo>
                <a:lnTo>
                  <a:pt x="57093" y="85131"/>
                </a:lnTo>
                <a:lnTo>
                  <a:pt x="56515" y="70865"/>
                </a:lnTo>
                <a:close/>
              </a:path>
              <a:path w="127000" h="1800860">
                <a:moveTo>
                  <a:pt x="78374" y="70865"/>
                </a:moveTo>
                <a:lnTo>
                  <a:pt x="56515" y="70865"/>
                </a:lnTo>
                <a:lnTo>
                  <a:pt x="57093" y="85131"/>
                </a:lnTo>
                <a:lnTo>
                  <a:pt x="85598" y="83947"/>
                </a:lnTo>
                <a:lnTo>
                  <a:pt x="78374" y="7086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1076476"/>
            <a:ext cx="7394575" cy="1353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baseline="-20833" sz="2400" spc="-7">
                <a:latin typeface="Franklin Gothic Book"/>
                <a:cs typeface="Franklin Gothic Book"/>
              </a:rPr>
              <a:t>,</a:t>
            </a:r>
            <a:r>
              <a:rPr dirty="0" baseline="-20833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trasla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opportu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 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ll‘origi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70"/>
              </a:lnSpc>
            </a:pP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i:</a:t>
            </a:r>
            <a:endParaRPr sz="2400">
              <a:latin typeface="Franklin Gothic Book"/>
              <a:cs typeface="Franklin Gothic Book"/>
            </a:endParaRPr>
          </a:p>
          <a:p>
            <a:pPr marL="2145665">
              <a:lnSpc>
                <a:spcPts val="2095"/>
              </a:lnSpc>
            </a:pPr>
            <a:r>
              <a:rPr dirty="0" sz="1800">
                <a:latin typeface="Arial"/>
                <a:cs typeface="Arial"/>
              </a:rPr>
              <a:t>C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mp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nti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ort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li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S2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650">
              <a:latin typeface="Times New Roman"/>
              <a:cs typeface="Times New Roman"/>
            </a:endParaRPr>
          </a:p>
          <a:p>
            <a:pPr algn="ctr" marL="9461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25308" y="4309464"/>
            <a:ext cx="127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3003" y="2983285"/>
            <a:ext cx="3975100" cy="480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91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 spc="-15">
                <a:latin typeface="Arial"/>
                <a:cs typeface="Arial"/>
              </a:rPr>
              <a:t>2</a:t>
            </a:r>
            <a:r>
              <a:rPr dirty="0" sz="1200" spc="-15">
                <a:latin typeface="Arial"/>
                <a:cs typeface="Arial"/>
              </a:rPr>
              <a:t>y</a:t>
            </a:r>
            <a:r>
              <a:rPr dirty="0" sz="1600" spc="-10">
                <a:latin typeface="Arial"/>
                <a:cs typeface="Arial"/>
              </a:rPr>
              <a:t>=S</a:t>
            </a:r>
            <a:r>
              <a:rPr dirty="0" sz="120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os(120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Arial"/>
                <a:cs typeface="Arial"/>
              </a:rPr>
              <a:t>)=S</a:t>
            </a:r>
            <a:r>
              <a:rPr dirty="0" sz="120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en(60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Arial"/>
                <a:cs typeface="Arial"/>
              </a:rPr>
              <a:t>)=2*√3/2=√ </a:t>
            </a:r>
            <a:r>
              <a:rPr dirty="0" sz="1600" spc="-1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43376" y="2920077"/>
            <a:ext cx="246379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 spc="-15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9119" y="5237916"/>
            <a:ext cx="423100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 spc="-15">
                <a:latin typeface="Arial"/>
                <a:cs typeface="Arial"/>
              </a:rPr>
              <a:t>2</a:t>
            </a:r>
            <a:r>
              <a:rPr dirty="0" sz="1200" spc="-15">
                <a:latin typeface="Arial"/>
                <a:cs typeface="Arial"/>
              </a:rPr>
              <a:t>x</a:t>
            </a:r>
            <a:r>
              <a:rPr dirty="0" sz="1600" spc="-10">
                <a:latin typeface="Arial"/>
                <a:cs typeface="Arial"/>
              </a:rPr>
              <a:t>=S</a:t>
            </a:r>
            <a:r>
              <a:rPr dirty="0" sz="120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os(120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Arial"/>
                <a:cs typeface="Arial"/>
              </a:rPr>
              <a:t>)=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-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os(60</a:t>
            </a: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5">
                <a:latin typeface="Arial"/>
                <a:cs typeface="Arial"/>
              </a:rPr>
              <a:t>)</a:t>
            </a:r>
            <a:r>
              <a:rPr dirty="0" sz="1600" spc="-10">
                <a:latin typeface="Arial"/>
                <a:cs typeface="Arial"/>
              </a:rPr>
              <a:t>=-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2*1/2</a:t>
            </a:r>
            <a:r>
              <a:rPr dirty="0" sz="1600" spc="-5">
                <a:latin typeface="Arial"/>
                <a:cs typeface="Arial"/>
              </a:rPr>
              <a:t>=</a:t>
            </a: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74921" y="3712557"/>
            <a:ext cx="251460" cy="463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20">
                <a:latin typeface="MS PGothic"/>
                <a:cs typeface="MS PGothic"/>
              </a:rPr>
              <a:t>°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95773" y="4009483"/>
            <a:ext cx="363855" cy="463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120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20">
                <a:latin typeface="MS PGothic"/>
                <a:cs typeface="MS PGothic"/>
              </a:rPr>
              <a:t>°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43376" y="4238083"/>
            <a:ext cx="251460" cy="463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20">
                <a:latin typeface="MS PGothic"/>
                <a:cs typeface="MS PGothic"/>
              </a:rPr>
              <a:t>°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24301" y="4221271"/>
            <a:ext cx="326390" cy="394970"/>
          </a:xfrm>
          <a:custGeom>
            <a:avLst/>
            <a:gdLst/>
            <a:ahLst/>
            <a:cxnLst/>
            <a:rect l="l" t="t" r="r" b="b"/>
            <a:pathLst>
              <a:path w="326389" h="394970">
                <a:moveTo>
                  <a:pt x="325880" y="3256"/>
                </a:moveTo>
                <a:lnTo>
                  <a:pt x="302331" y="313"/>
                </a:lnTo>
                <a:lnTo>
                  <a:pt x="279059" y="0"/>
                </a:lnTo>
                <a:lnTo>
                  <a:pt x="256149" y="2227"/>
                </a:lnTo>
                <a:lnTo>
                  <a:pt x="211743" y="13956"/>
                </a:lnTo>
                <a:lnTo>
                  <a:pt x="169779" y="34798"/>
                </a:lnTo>
                <a:lnTo>
                  <a:pt x="130923" y="64052"/>
                </a:lnTo>
                <a:lnTo>
                  <a:pt x="95842" y="101018"/>
                </a:lnTo>
                <a:lnTo>
                  <a:pt x="65201" y="144994"/>
                </a:lnTo>
                <a:lnTo>
                  <a:pt x="39666" y="195280"/>
                </a:lnTo>
                <a:lnTo>
                  <a:pt x="19903" y="251174"/>
                </a:lnTo>
                <a:lnTo>
                  <a:pt x="6578" y="311975"/>
                </a:lnTo>
                <a:lnTo>
                  <a:pt x="1467" y="356670"/>
                </a:lnTo>
                <a:lnTo>
                  <a:pt x="186" y="382063"/>
                </a:lnTo>
                <a:lnTo>
                  <a:pt x="0" y="3947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03623" y="3946493"/>
            <a:ext cx="350520" cy="66040"/>
          </a:xfrm>
          <a:custGeom>
            <a:avLst/>
            <a:gdLst/>
            <a:ahLst/>
            <a:cxnLst/>
            <a:rect l="l" t="t" r="r" b="b"/>
            <a:pathLst>
              <a:path w="350520" h="66039">
                <a:moveTo>
                  <a:pt x="0" y="65563"/>
                </a:moveTo>
                <a:lnTo>
                  <a:pt x="38144" y="42331"/>
                </a:lnTo>
                <a:lnTo>
                  <a:pt x="77014" y="24151"/>
                </a:lnTo>
                <a:lnTo>
                  <a:pt x="116078" y="11031"/>
                </a:lnTo>
                <a:lnTo>
                  <a:pt x="154803" y="2978"/>
                </a:lnTo>
                <a:lnTo>
                  <a:pt x="192658" y="0"/>
                </a:lnTo>
                <a:lnTo>
                  <a:pt x="211094" y="416"/>
                </a:lnTo>
                <a:lnTo>
                  <a:pt x="263631" y="9298"/>
                </a:lnTo>
                <a:lnTo>
                  <a:pt x="310620" y="29651"/>
                </a:lnTo>
                <a:lnTo>
                  <a:pt x="337977" y="49604"/>
                </a:lnTo>
                <a:lnTo>
                  <a:pt x="350265" y="614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765677" y="3284950"/>
            <a:ext cx="2606675" cy="1332865"/>
          </a:xfrm>
          <a:custGeom>
            <a:avLst/>
            <a:gdLst/>
            <a:ahLst/>
            <a:cxnLst/>
            <a:rect l="l" t="t" r="r" b="b"/>
            <a:pathLst>
              <a:path w="2606675" h="1332864">
                <a:moveTo>
                  <a:pt x="0" y="122713"/>
                </a:moveTo>
                <a:lnTo>
                  <a:pt x="139230" y="80837"/>
                </a:lnTo>
                <a:lnTo>
                  <a:pt x="280395" y="47795"/>
                </a:lnTo>
                <a:lnTo>
                  <a:pt x="422865" y="23420"/>
                </a:lnTo>
                <a:lnTo>
                  <a:pt x="566014" y="7544"/>
                </a:lnTo>
                <a:lnTo>
                  <a:pt x="709215" y="0"/>
                </a:lnTo>
                <a:lnTo>
                  <a:pt x="851841" y="620"/>
                </a:lnTo>
                <a:lnTo>
                  <a:pt x="993264" y="9239"/>
                </a:lnTo>
                <a:lnTo>
                  <a:pt x="1132858" y="25687"/>
                </a:lnTo>
                <a:lnTo>
                  <a:pt x="1269995" y="49799"/>
                </a:lnTo>
                <a:lnTo>
                  <a:pt x="1404048" y="81407"/>
                </a:lnTo>
                <a:lnTo>
                  <a:pt x="1534390" y="120343"/>
                </a:lnTo>
                <a:lnTo>
                  <a:pt x="1660394" y="166440"/>
                </a:lnTo>
                <a:lnTo>
                  <a:pt x="1781433" y="219531"/>
                </a:lnTo>
                <a:lnTo>
                  <a:pt x="1896880" y="279449"/>
                </a:lnTo>
                <a:lnTo>
                  <a:pt x="2006107" y="346027"/>
                </a:lnTo>
                <a:lnTo>
                  <a:pt x="2108488" y="419097"/>
                </a:lnTo>
                <a:lnTo>
                  <a:pt x="2203395" y="498492"/>
                </a:lnTo>
                <a:lnTo>
                  <a:pt x="2290201" y="584044"/>
                </a:lnTo>
                <a:lnTo>
                  <a:pt x="2368279" y="675587"/>
                </a:lnTo>
                <a:lnTo>
                  <a:pt x="2437003" y="772953"/>
                </a:lnTo>
                <a:lnTo>
                  <a:pt x="2468877" y="825987"/>
                </a:lnTo>
                <a:lnTo>
                  <a:pt x="2497502" y="879877"/>
                </a:lnTo>
                <a:lnTo>
                  <a:pt x="2522854" y="934545"/>
                </a:lnTo>
                <a:lnTo>
                  <a:pt x="2544908" y="989910"/>
                </a:lnTo>
                <a:lnTo>
                  <a:pt x="2563637" y="1045892"/>
                </a:lnTo>
                <a:lnTo>
                  <a:pt x="2579018" y="1102412"/>
                </a:lnTo>
                <a:lnTo>
                  <a:pt x="2591024" y="1159388"/>
                </a:lnTo>
                <a:lnTo>
                  <a:pt x="2599632" y="1216742"/>
                </a:lnTo>
                <a:lnTo>
                  <a:pt x="2604814" y="1274393"/>
                </a:lnTo>
                <a:lnTo>
                  <a:pt x="2606114" y="1303305"/>
                </a:lnTo>
                <a:lnTo>
                  <a:pt x="2606548" y="1332261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5"/>
              <a:t> </a:t>
            </a:r>
            <a:r>
              <a:rPr dirty="0" spc="-20"/>
              <a:t>s</a:t>
            </a:r>
            <a:r>
              <a:rPr dirty="0" spc="-10"/>
              <a:t>p</a:t>
            </a:r>
            <a:r>
              <a:rPr dirty="0"/>
              <a:t>ostamen</a:t>
            </a:r>
            <a:r>
              <a:rPr dirty="0" spc="-65"/>
              <a:t>t</a:t>
            </a:r>
            <a:r>
              <a:rPr dirty="0" spc="-15"/>
              <a:t>o</a:t>
            </a:r>
            <a:r>
              <a:rPr dirty="0" spc="20"/>
              <a:t> </a:t>
            </a:r>
            <a:r>
              <a:rPr dirty="0" spc="-55"/>
              <a:t>t</a:t>
            </a:r>
            <a:r>
              <a:rPr dirty="0" spc="-25"/>
              <a:t>o</a:t>
            </a:r>
            <a:r>
              <a:rPr dirty="0" spc="-15"/>
              <a:t>t</a:t>
            </a:r>
            <a:r>
              <a:rPr dirty="0" spc="-25"/>
              <a:t>a</a:t>
            </a:r>
            <a:r>
              <a:rPr dirty="0"/>
              <a:t>le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7861934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sto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bast</a:t>
            </a:r>
            <a:r>
              <a:rPr dirty="0" sz="2400">
                <a:latin typeface="Franklin Gothic Book"/>
                <a:cs typeface="Franklin Gothic Book"/>
              </a:rPr>
              <a:t>a fare 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somma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alge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rica</a:t>
            </a:r>
            <a:r>
              <a:rPr dirty="0" sz="2400" spc="-5">
                <a:latin typeface="Franklin Gothic Book"/>
                <a:cs typeface="Franklin Gothic Book"/>
              </a:rPr>
              <a:t> (co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o)</a:t>
            </a:r>
            <a:endParaRPr sz="2400">
              <a:latin typeface="Franklin Gothic Book"/>
              <a:cs typeface="Franklin Gothic Book"/>
            </a:endParaRPr>
          </a:p>
          <a:p>
            <a:pPr algn="ctr" marL="94615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eorema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agot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2377" y="2061711"/>
            <a:ext cx="597662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  <a:tabLst>
                <a:tab pos="4027170" algn="l"/>
              </a:tabLst>
            </a:pP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xt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tale</a:t>
            </a:r>
            <a:r>
              <a:rPr dirty="0" baseline="13888" sz="3600" spc="-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-15">
                <a:latin typeface="Franklin Gothic Book"/>
                <a:cs typeface="Franklin Gothic Book"/>
              </a:rPr>
              <a:t>x</a:t>
            </a:r>
            <a:r>
              <a:rPr dirty="0" baseline="13888" sz="3600" spc="-7">
                <a:latin typeface="Franklin Gothic Book"/>
                <a:cs typeface="Franklin Gothic Book"/>
              </a:rPr>
              <a:t>+</a:t>
            </a: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2x</a:t>
            </a:r>
            <a:r>
              <a:rPr dirty="0" sz="1600">
                <a:latin typeface="Franklin Gothic Book"/>
                <a:cs typeface="Franklin Gothic Book"/>
              </a:rPr>
              <a:t>	</a:t>
            </a: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ytot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22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-15">
                <a:latin typeface="Franklin Gothic Book"/>
                <a:cs typeface="Franklin Gothic Book"/>
              </a:rPr>
              <a:t>y</a:t>
            </a:r>
            <a:r>
              <a:rPr dirty="0" baseline="13888" sz="3600" spc="-7">
                <a:latin typeface="Franklin Gothic Book"/>
                <a:cs typeface="Franklin Gothic Book"/>
              </a:rPr>
              <a:t>+</a:t>
            </a:r>
            <a:r>
              <a:rPr dirty="0" baseline="13888" sz="3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2y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1264" y="2061711"/>
            <a:ext cx="3492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ed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2765569"/>
            <a:ext cx="74129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internsit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è: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1957" y="3471665"/>
            <a:ext cx="202565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IS</a:t>
            </a:r>
            <a:r>
              <a:rPr dirty="0" sz="1600" spc="-10">
                <a:latin typeface="Franklin Gothic Book"/>
                <a:cs typeface="Franklin Gothic Book"/>
              </a:rPr>
              <a:t>tot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baseline="13888" sz="3600">
                <a:latin typeface="Franklin Gothic Book"/>
                <a:cs typeface="Franklin Gothic Book"/>
              </a:rPr>
              <a:t>I=√(</a:t>
            </a:r>
            <a:r>
              <a:rPr dirty="0" baseline="13888" sz="3600" spc="7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xt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tale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1700" y="3462764"/>
            <a:ext cx="57404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60340" y="3628880"/>
            <a:ext cx="5988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ytot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33364" y="3462764"/>
            <a:ext cx="23431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baseline="-16203" sz="3600" spc="-15">
                <a:latin typeface="Franklin Gothic Book"/>
                <a:cs typeface="Franklin Gothic Book"/>
              </a:rPr>
              <a:t>)</a:t>
            </a:r>
            <a:endParaRPr baseline="-16203" sz="36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1802" y="4176800"/>
            <a:ext cx="7495540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 vo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liamo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osce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 l’angolazione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rispetto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endParaRPr sz="2400">
              <a:latin typeface="Franklin Gothic Book"/>
              <a:cs typeface="Franklin Gothic Book"/>
            </a:endParaRPr>
          </a:p>
          <a:p>
            <a:pPr algn="ctr" marR="32384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semia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x,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ricordare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16177" y="5153135"/>
            <a:ext cx="646049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  <a:tabLst>
                <a:tab pos="3687445" algn="l"/>
              </a:tabLst>
            </a:pPr>
            <a:r>
              <a:rPr dirty="0" baseline="13888" sz="3600">
                <a:latin typeface="Franklin Gothic Book"/>
                <a:cs typeface="Franklin Gothic Book"/>
              </a:rPr>
              <a:t>tan(α</a:t>
            </a:r>
            <a:r>
              <a:rPr dirty="0" baseline="13888" sz="3600" spc="7">
                <a:latin typeface="Franklin Gothic Book"/>
                <a:cs typeface="Franklin Gothic Book"/>
              </a:rPr>
              <a:t>)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-22">
                <a:latin typeface="Franklin Gothic Book"/>
                <a:cs typeface="Franklin Gothic Book"/>
              </a:rPr>
              <a:t> </a:t>
            </a:r>
            <a:r>
              <a:rPr dirty="0" baseline="13888" sz="3600" spc="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ytot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baseline="13888" sz="3600">
                <a:latin typeface="Franklin Gothic Book"/>
                <a:cs typeface="Franklin Gothic Book"/>
              </a:rPr>
              <a:t>/S</a:t>
            </a:r>
            <a:r>
              <a:rPr dirty="0" sz="1600" spc="-10">
                <a:latin typeface="Franklin Gothic Book"/>
                <a:cs typeface="Franklin Gothic Book"/>
              </a:rPr>
              <a:t>xt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tale</a:t>
            </a:r>
            <a:r>
              <a:rPr dirty="0" sz="1600">
                <a:latin typeface="Franklin Gothic Book"/>
                <a:cs typeface="Franklin Gothic Book"/>
              </a:rPr>
              <a:t>	</a:t>
            </a:r>
            <a:r>
              <a:rPr dirty="0" baseline="13888" sz="3600">
                <a:latin typeface="Franklin Gothic Book"/>
                <a:cs typeface="Franklin Gothic Book"/>
              </a:rPr>
              <a:t>α=tan</a:t>
            </a:r>
            <a:r>
              <a:rPr dirty="0" baseline="45138" sz="2400" spc="-15">
                <a:latin typeface="Franklin Gothic Book"/>
                <a:cs typeface="Franklin Gothic Book"/>
              </a:rPr>
              <a:t>-</a:t>
            </a:r>
            <a:r>
              <a:rPr dirty="0" baseline="45138" sz="2400" spc="-15">
                <a:latin typeface="Franklin Gothic Book"/>
                <a:cs typeface="Franklin Gothic Book"/>
              </a:rPr>
              <a:t>1</a:t>
            </a:r>
            <a:r>
              <a:rPr dirty="0" baseline="13888" sz="3600">
                <a:latin typeface="Franklin Gothic Book"/>
                <a:cs typeface="Franklin Gothic Book"/>
              </a:rPr>
              <a:t>(S</a:t>
            </a:r>
            <a:r>
              <a:rPr dirty="0" sz="1600" spc="-10">
                <a:latin typeface="Franklin Gothic Book"/>
                <a:cs typeface="Franklin Gothic Book"/>
              </a:rPr>
              <a:t>ytot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baseline="13888" sz="3600">
                <a:latin typeface="Franklin Gothic Book"/>
                <a:cs typeface="Franklin Gothic Book"/>
              </a:rPr>
              <a:t>/S</a:t>
            </a:r>
            <a:r>
              <a:rPr dirty="0" sz="1600" spc="-10">
                <a:latin typeface="Franklin Gothic Book"/>
                <a:cs typeface="Franklin Gothic Book"/>
              </a:rPr>
              <a:t>xt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baseline="13888" sz="3600">
                <a:latin typeface="Franklin Gothic Book"/>
                <a:cs typeface="Franklin Gothic Book"/>
              </a:rPr>
              <a:t>)</a:t>
            </a:r>
            <a:endParaRPr baseline="13888" sz="36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88611" y="5162035"/>
            <a:ext cx="3486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ed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1802" y="5514130"/>
            <a:ext cx="101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a</a:t>
            </a:r>
            <a:r>
              <a:rPr dirty="0" spc="-30"/>
              <a:t>f</a:t>
            </a:r>
            <a:r>
              <a:rPr dirty="0" spc="-10"/>
              <a:t>ico</a:t>
            </a:r>
            <a:r>
              <a:rPr dirty="0" spc="5"/>
              <a:t> </a:t>
            </a:r>
            <a:r>
              <a:rPr dirty="0" spc="-30"/>
              <a:t>m</a:t>
            </a:r>
            <a:r>
              <a:rPr dirty="0" spc="-25"/>
              <a:t>o</a:t>
            </a:r>
            <a:r>
              <a:rPr dirty="0" spc="-55"/>
              <a:t>t</a:t>
            </a:r>
            <a:r>
              <a:rPr dirty="0" spc="-15"/>
              <a:t>o</a:t>
            </a:r>
            <a:r>
              <a:rPr dirty="0" spc="20"/>
              <a:t> </a:t>
            </a:r>
            <a:r>
              <a:rPr dirty="0" spc="-15"/>
              <a:t>uni</a:t>
            </a:r>
            <a:r>
              <a:rPr dirty="0" spc="-45"/>
              <a:t>f</a:t>
            </a:r>
            <a:r>
              <a:rPr dirty="0" spc="-15"/>
              <a:t>orme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a</a:t>
            </a:r>
            <a:r>
              <a:rPr dirty="0" spc="-20"/>
              <a:t>t</a:t>
            </a:r>
            <a:r>
              <a:rPr dirty="0" spc="-15"/>
              <a:t>ti</a:t>
            </a:r>
          </a:p>
        </p:txBody>
      </p:sp>
      <p:sp>
        <p:nvSpPr>
          <p:cNvPr id="3" name="object 3"/>
          <p:cNvSpPr/>
          <p:nvPr/>
        </p:nvSpPr>
        <p:spPr>
          <a:xfrm>
            <a:off x="2227707" y="2349500"/>
            <a:ext cx="127000" cy="3096260"/>
          </a:xfrm>
          <a:custGeom>
            <a:avLst/>
            <a:gdLst/>
            <a:ahLst/>
            <a:cxnLst/>
            <a:rect l="l" t="t" r="r" b="b"/>
            <a:pathLst>
              <a:path w="127000" h="3096260">
                <a:moveTo>
                  <a:pt x="57097" y="85385"/>
                </a:moveTo>
                <a:lnTo>
                  <a:pt x="28524" y="86063"/>
                </a:lnTo>
                <a:lnTo>
                  <a:pt x="98043" y="3096006"/>
                </a:lnTo>
                <a:lnTo>
                  <a:pt x="126492" y="3095244"/>
                </a:lnTo>
                <a:lnTo>
                  <a:pt x="57097" y="85385"/>
                </a:lnTo>
                <a:close/>
              </a:path>
              <a:path w="127000" h="3096260">
                <a:moveTo>
                  <a:pt x="40767" y="0"/>
                </a:moveTo>
                <a:lnTo>
                  <a:pt x="0" y="86740"/>
                </a:lnTo>
                <a:lnTo>
                  <a:pt x="28524" y="86063"/>
                </a:lnTo>
                <a:lnTo>
                  <a:pt x="28193" y="71754"/>
                </a:lnTo>
                <a:lnTo>
                  <a:pt x="56768" y="71120"/>
                </a:lnTo>
                <a:lnTo>
                  <a:pt x="78406" y="71120"/>
                </a:lnTo>
                <a:lnTo>
                  <a:pt x="40767" y="0"/>
                </a:lnTo>
                <a:close/>
              </a:path>
              <a:path w="127000" h="3096260">
                <a:moveTo>
                  <a:pt x="56768" y="71120"/>
                </a:moveTo>
                <a:lnTo>
                  <a:pt x="28193" y="71754"/>
                </a:lnTo>
                <a:lnTo>
                  <a:pt x="28524" y="86063"/>
                </a:lnTo>
                <a:lnTo>
                  <a:pt x="57097" y="85385"/>
                </a:lnTo>
                <a:lnTo>
                  <a:pt x="56768" y="71120"/>
                </a:lnTo>
                <a:close/>
              </a:path>
              <a:path w="127000" h="3096260">
                <a:moveTo>
                  <a:pt x="78406" y="71120"/>
                </a:moveTo>
                <a:lnTo>
                  <a:pt x="56768" y="71120"/>
                </a:lnTo>
                <a:lnTo>
                  <a:pt x="57097" y="85385"/>
                </a:lnTo>
                <a:lnTo>
                  <a:pt x="85598" y="84709"/>
                </a:lnTo>
                <a:lnTo>
                  <a:pt x="78406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39975" y="5402198"/>
            <a:ext cx="4895850" cy="85725"/>
          </a:xfrm>
          <a:custGeom>
            <a:avLst/>
            <a:gdLst/>
            <a:ahLst/>
            <a:cxnLst/>
            <a:rect l="l" t="t" r="r" b="b"/>
            <a:pathLst>
              <a:path w="4895850" h="85725">
                <a:moveTo>
                  <a:pt x="4810125" y="0"/>
                </a:moveTo>
                <a:lnTo>
                  <a:pt x="4810125" y="85725"/>
                </a:lnTo>
                <a:lnTo>
                  <a:pt x="4867359" y="57150"/>
                </a:lnTo>
                <a:lnTo>
                  <a:pt x="4824349" y="57150"/>
                </a:lnTo>
                <a:lnTo>
                  <a:pt x="4824349" y="28575"/>
                </a:lnTo>
                <a:lnTo>
                  <a:pt x="4867190" y="28575"/>
                </a:lnTo>
                <a:lnTo>
                  <a:pt x="4810125" y="0"/>
                </a:lnTo>
                <a:close/>
              </a:path>
              <a:path w="4895850" h="85725">
                <a:moveTo>
                  <a:pt x="48101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810125" y="57150"/>
                </a:lnTo>
                <a:lnTo>
                  <a:pt x="4810125" y="28575"/>
                </a:lnTo>
                <a:close/>
              </a:path>
              <a:path w="4895850" h="85725">
                <a:moveTo>
                  <a:pt x="4867190" y="28575"/>
                </a:moveTo>
                <a:lnTo>
                  <a:pt x="4824349" y="28575"/>
                </a:lnTo>
                <a:lnTo>
                  <a:pt x="4824349" y="57150"/>
                </a:lnTo>
                <a:lnTo>
                  <a:pt x="4867359" y="57150"/>
                </a:lnTo>
                <a:lnTo>
                  <a:pt x="4895850" y="42925"/>
                </a:lnTo>
                <a:lnTo>
                  <a:pt x="48671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02042" y="4975630"/>
            <a:ext cx="795655" cy="507365"/>
          </a:xfrm>
          <a:custGeom>
            <a:avLst/>
            <a:gdLst/>
            <a:ahLst/>
            <a:cxnLst/>
            <a:rect l="l" t="t" r="r" b="b"/>
            <a:pathLst>
              <a:path w="795655" h="507364">
                <a:moveTo>
                  <a:pt x="32340" y="431922"/>
                </a:moveTo>
                <a:lnTo>
                  <a:pt x="0" y="466464"/>
                </a:lnTo>
                <a:lnTo>
                  <a:pt x="921" y="478358"/>
                </a:lnTo>
                <a:lnTo>
                  <a:pt x="9572" y="491380"/>
                </a:lnTo>
                <a:lnTo>
                  <a:pt x="19296" y="500391"/>
                </a:lnTo>
                <a:lnTo>
                  <a:pt x="29657" y="505593"/>
                </a:lnTo>
                <a:lnTo>
                  <a:pt x="40219" y="507187"/>
                </a:lnTo>
                <a:lnTo>
                  <a:pt x="50544" y="505375"/>
                </a:lnTo>
                <a:lnTo>
                  <a:pt x="62362" y="496810"/>
                </a:lnTo>
                <a:lnTo>
                  <a:pt x="70417" y="486908"/>
                </a:lnTo>
                <a:lnTo>
                  <a:pt x="74224" y="477622"/>
                </a:lnTo>
                <a:lnTo>
                  <a:pt x="42885" y="477622"/>
                </a:lnTo>
                <a:lnTo>
                  <a:pt x="32979" y="461366"/>
                </a:lnTo>
                <a:lnTo>
                  <a:pt x="63684" y="442930"/>
                </a:lnTo>
                <a:lnTo>
                  <a:pt x="54495" y="436079"/>
                </a:lnTo>
                <a:lnTo>
                  <a:pt x="43567" y="432211"/>
                </a:lnTo>
                <a:lnTo>
                  <a:pt x="32340" y="431922"/>
                </a:lnTo>
                <a:close/>
              </a:path>
              <a:path w="795655" h="507364">
                <a:moveTo>
                  <a:pt x="63684" y="442930"/>
                </a:moveTo>
                <a:lnTo>
                  <a:pt x="32979" y="461366"/>
                </a:lnTo>
                <a:lnTo>
                  <a:pt x="42885" y="477622"/>
                </a:lnTo>
                <a:lnTo>
                  <a:pt x="74025" y="458922"/>
                </a:lnTo>
                <a:lnTo>
                  <a:pt x="72937" y="454583"/>
                </a:lnTo>
                <a:lnTo>
                  <a:pt x="64494" y="443534"/>
                </a:lnTo>
                <a:lnTo>
                  <a:pt x="63684" y="442930"/>
                </a:lnTo>
                <a:close/>
              </a:path>
              <a:path w="795655" h="507364">
                <a:moveTo>
                  <a:pt x="74025" y="458922"/>
                </a:moveTo>
                <a:lnTo>
                  <a:pt x="42885" y="477622"/>
                </a:lnTo>
                <a:lnTo>
                  <a:pt x="74224" y="477622"/>
                </a:lnTo>
                <a:lnTo>
                  <a:pt x="74804" y="476208"/>
                </a:lnTo>
                <a:lnTo>
                  <a:pt x="75613" y="465253"/>
                </a:lnTo>
                <a:lnTo>
                  <a:pt x="74025" y="458922"/>
                </a:lnTo>
                <a:close/>
              </a:path>
              <a:path w="795655" h="507364">
                <a:moveTo>
                  <a:pt x="720927" y="48329"/>
                </a:moveTo>
                <a:lnTo>
                  <a:pt x="63684" y="442930"/>
                </a:lnTo>
                <a:lnTo>
                  <a:pt x="64494" y="443534"/>
                </a:lnTo>
                <a:lnTo>
                  <a:pt x="72937" y="454583"/>
                </a:lnTo>
                <a:lnTo>
                  <a:pt x="74025" y="458922"/>
                </a:lnTo>
                <a:lnTo>
                  <a:pt x="731305" y="64229"/>
                </a:lnTo>
                <a:lnTo>
                  <a:pt x="730473" y="63610"/>
                </a:lnTo>
                <a:lnTo>
                  <a:pt x="721982" y="52559"/>
                </a:lnTo>
                <a:lnTo>
                  <a:pt x="720927" y="48329"/>
                </a:lnTo>
                <a:close/>
              </a:path>
              <a:path w="795655" h="507364">
                <a:moveTo>
                  <a:pt x="794201" y="29566"/>
                </a:moveTo>
                <a:lnTo>
                  <a:pt x="752180" y="29566"/>
                </a:lnTo>
                <a:lnTo>
                  <a:pt x="761959" y="45822"/>
                </a:lnTo>
                <a:lnTo>
                  <a:pt x="731305" y="64229"/>
                </a:lnTo>
                <a:lnTo>
                  <a:pt x="740489" y="71073"/>
                </a:lnTo>
                <a:lnTo>
                  <a:pt x="751413" y="74959"/>
                </a:lnTo>
                <a:lnTo>
                  <a:pt x="762626" y="75277"/>
                </a:lnTo>
                <a:lnTo>
                  <a:pt x="773511" y="72039"/>
                </a:lnTo>
                <a:lnTo>
                  <a:pt x="776691" y="70333"/>
                </a:lnTo>
                <a:lnTo>
                  <a:pt x="786116" y="62369"/>
                </a:lnTo>
                <a:lnTo>
                  <a:pt x="792315" y="52201"/>
                </a:lnTo>
                <a:lnTo>
                  <a:pt x="795065" y="40723"/>
                </a:lnTo>
                <a:lnTo>
                  <a:pt x="794201" y="29566"/>
                </a:lnTo>
                <a:close/>
              </a:path>
              <a:path w="795655" h="507364">
                <a:moveTo>
                  <a:pt x="752180" y="29566"/>
                </a:moveTo>
                <a:lnTo>
                  <a:pt x="720927" y="48329"/>
                </a:lnTo>
                <a:lnTo>
                  <a:pt x="721982" y="52559"/>
                </a:lnTo>
                <a:lnTo>
                  <a:pt x="730473" y="63610"/>
                </a:lnTo>
                <a:lnTo>
                  <a:pt x="731305" y="64229"/>
                </a:lnTo>
                <a:lnTo>
                  <a:pt x="761959" y="45822"/>
                </a:lnTo>
                <a:lnTo>
                  <a:pt x="752180" y="29566"/>
                </a:lnTo>
                <a:close/>
              </a:path>
              <a:path w="795655" h="507364">
                <a:moveTo>
                  <a:pt x="754780" y="0"/>
                </a:moveTo>
                <a:lnTo>
                  <a:pt x="720147" y="30948"/>
                </a:lnTo>
                <a:lnTo>
                  <a:pt x="719323" y="41896"/>
                </a:lnTo>
                <a:lnTo>
                  <a:pt x="720927" y="48329"/>
                </a:lnTo>
                <a:lnTo>
                  <a:pt x="752180" y="29566"/>
                </a:lnTo>
                <a:lnTo>
                  <a:pt x="794201" y="29566"/>
                </a:lnTo>
                <a:lnTo>
                  <a:pt x="794144" y="28830"/>
                </a:lnTo>
                <a:lnTo>
                  <a:pt x="785450" y="15823"/>
                </a:lnTo>
                <a:lnTo>
                  <a:pt x="775704" y="6816"/>
                </a:lnTo>
                <a:lnTo>
                  <a:pt x="765337" y="1608"/>
                </a:lnTo>
                <a:lnTo>
                  <a:pt x="75478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21114" y="4975225"/>
            <a:ext cx="1373505" cy="76200"/>
          </a:xfrm>
          <a:custGeom>
            <a:avLst/>
            <a:gdLst/>
            <a:ahLst/>
            <a:cxnLst/>
            <a:rect l="l" t="t" r="r" b="b"/>
            <a:pathLst>
              <a:path w="1373504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373504" h="76200">
                <a:moveTo>
                  <a:pt x="1334985" y="0"/>
                </a:moveTo>
                <a:lnTo>
                  <a:pt x="1299465" y="29675"/>
                </a:lnTo>
                <a:lnTo>
                  <a:pt x="1297825" y="46497"/>
                </a:lnTo>
                <a:lnTo>
                  <a:pt x="1302945" y="58299"/>
                </a:lnTo>
                <a:lnTo>
                  <a:pt x="1312164" y="67637"/>
                </a:lnTo>
                <a:lnTo>
                  <a:pt x="1325083" y="73701"/>
                </a:lnTo>
                <a:lnTo>
                  <a:pt x="1341302" y="75677"/>
                </a:lnTo>
                <a:lnTo>
                  <a:pt x="1353882" y="71081"/>
                </a:lnTo>
                <a:lnTo>
                  <a:pt x="1363939" y="62266"/>
                </a:lnTo>
                <a:lnTo>
                  <a:pt x="1370582" y="49868"/>
                </a:lnTo>
                <a:lnTo>
                  <a:pt x="1370924" y="47625"/>
                </a:lnTo>
                <a:lnTo>
                  <a:pt x="1334985" y="47625"/>
                </a:lnTo>
                <a:lnTo>
                  <a:pt x="1334985" y="28575"/>
                </a:lnTo>
                <a:lnTo>
                  <a:pt x="1371216" y="28575"/>
                </a:lnTo>
                <a:lnTo>
                  <a:pt x="1369031" y="20947"/>
                </a:lnTo>
                <a:lnTo>
                  <a:pt x="1360733" y="9988"/>
                </a:lnTo>
                <a:lnTo>
                  <a:pt x="1349045" y="2666"/>
                </a:lnTo>
                <a:lnTo>
                  <a:pt x="1334985" y="0"/>
                </a:lnTo>
                <a:close/>
              </a:path>
              <a:path w="1373504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9" y="46497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373504" h="76200">
                <a:moveTo>
                  <a:pt x="1299928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298314" y="47625"/>
                </a:lnTo>
                <a:lnTo>
                  <a:pt x="1297825" y="46497"/>
                </a:lnTo>
                <a:lnTo>
                  <a:pt x="1299465" y="29675"/>
                </a:lnTo>
                <a:lnTo>
                  <a:pt x="1299928" y="28575"/>
                </a:lnTo>
                <a:close/>
              </a:path>
              <a:path w="1373504" h="76200">
                <a:moveTo>
                  <a:pt x="1371216" y="28575"/>
                </a:moveTo>
                <a:lnTo>
                  <a:pt x="1334985" y="28575"/>
                </a:lnTo>
                <a:lnTo>
                  <a:pt x="1334985" y="47625"/>
                </a:lnTo>
                <a:lnTo>
                  <a:pt x="1370924" y="47625"/>
                </a:lnTo>
                <a:lnTo>
                  <a:pt x="1372920" y="34525"/>
                </a:lnTo>
                <a:lnTo>
                  <a:pt x="1371216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18003" y="4113077"/>
            <a:ext cx="723900" cy="937260"/>
          </a:xfrm>
          <a:custGeom>
            <a:avLst/>
            <a:gdLst/>
            <a:ahLst/>
            <a:cxnLst/>
            <a:rect l="l" t="t" r="r" b="b"/>
            <a:pathLst>
              <a:path w="723900" h="937260">
                <a:moveTo>
                  <a:pt x="41647" y="863331"/>
                </a:moveTo>
                <a:lnTo>
                  <a:pt x="1905" y="888377"/>
                </a:lnTo>
                <a:lnTo>
                  <a:pt x="0" y="900176"/>
                </a:lnTo>
                <a:lnTo>
                  <a:pt x="1785" y="911867"/>
                </a:lnTo>
                <a:lnTo>
                  <a:pt x="7148" y="922535"/>
                </a:lnTo>
                <a:lnTo>
                  <a:pt x="19889" y="931168"/>
                </a:lnTo>
                <a:lnTo>
                  <a:pt x="32122" y="935848"/>
                </a:lnTo>
                <a:lnTo>
                  <a:pt x="43536" y="936895"/>
                </a:lnTo>
                <a:lnTo>
                  <a:pt x="53820" y="934629"/>
                </a:lnTo>
                <a:lnTo>
                  <a:pt x="62662" y="929371"/>
                </a:lnTo>
                <a:lnTo>
                  <a:pt x="70534" y="916954"/>
                </a:lnTo>
                <a:lnTo>
                  <a:pt x="74133" y="905962"/>
                </a:lnTo>
                <a:lnTo>
                  <a:pt x="45716" y="905962"/>
                </a:lnTo>
                <a:lnTo>
                  <a:pt x="30476" y="894532"/>
                </a:lnTo>
                <a:lnTo>
                  <a:pt x="51704" y="866229"/>
                </a:lnTo>
                <a:lnTo>
                  <a:pt x="41647" y="863331"/>
                </a:lnTo>
                <a:close/>
              </a:path>
              <a:path w="723900" h="937260">
                <a:moveTo>
                  <a:pt x="51704" y="866229"/>
                </a:moveTo>
                <a:lnTo>
                  <a:pt x="30476" y="894532"/>
                </a:lnTo>
                <a:lnTo>
                  <a:pt x="45716" y="905962"/>
                </a:lnTo>
                <a:lnTo>
                  <a:pt x="67636" y="876736"/>
                </a:lnTo>
                <a:lnTo>
                  <a:pt x="65873" y="874146"/>
                </a:lnTo>
                <a:lnTo>
                  <a:pt x="53720" y="866810"/>
                </a:lnTo>
                <a:lnTo>
                  <a:pt x="51704" y="866229"/>
                </a:lnTo>
                <a:close/>
              </a:path>
              <a:path w="723900" h="937260">
                <a:moveTo>
                  <a:pt x="67636" y="876736"/>
                </a:moveTo>
                <a:lnTo>
                  <a:pt x="45716" y="905962"/>
                </a:lnTo>
                <a:lnTo>
                  <a:pt x="74133" y="905962"/>
                </a:lnTo>
                <a:lnTo>
                  <a:pt x="74509" y="904812"/>
                </a:lnTo>
                <a:lnTo>
                  <a:pt x="74871" y="893355"/>
                </a:lnTo>
                <a:lnTo>
                  <a:pt x="71898" y="882996"/>
                </a:lnTo>
                <a:lnTo>
                  <a:pt x="67636" y="876736"/>
                </a:lnTo>
                <a:close/>
              </a:path>
              <a:path w="723900" h="937260">
                <a:moveTo>
                  <a:pt x="656256" y="60159"/>
                </a:moveTo>
                <a:lnTo>
                  <a:pt x="51704" y="866229"/>
                </a:lnTo>
                <a:lnTo>
                  <a:pt x="53720" y="866810"/>
                </a:lnTo>
                <a:lnTo>
                  <a:pt x="65873" y="874146"/>
                </a:lnTo>
                <a:lnTo>
                  <a:pt x="67636" y="876736"/>
                </a:lnTo>
                <a:lnTo>
                  <a:pt x="672188" y="70666"/>
                </a:lnTo>
                <a:lnTo>
                  <a:pt x="670172" y="70085"/>
                </a:lnTo>
                <a:lnTo>
                  <a:pt x="658019" y="62748"/>
                </a:lnTo>
                <a:lnTo>
                  <a:pt x="656256" y="60159"/>
                </a:lnTo>
                <a:close/>
              </a:path>
              <a:path w="723900" h="937260">
                <a:moveTo>
                  <a:pt x="723009" y="30932"/>
                </a:moveTo>
                <a:lnTo>
                  <a:pt x="678176" y="30932"/>
                </a:lnTo>
                <a:lnTo>
                  <a:pt x="693416" y="42362"/>
                </a:lnTo>
                <a:lnTo>
                  <a:pt x="672188" y="70666"/>
                </a:lnTo>
                <a:lnTo>
                  <a:pt x="682245" y="73563"/>
                </a:lnTo>
                <a:lnTo>
                  <a:pt x="693741" y="73433"/>
                </a:lnTo>
                <a:lnTo>
                  <a:pt x="704162" y="69941"/>
                </a:lnTo>
                <a:lnTo>
                  <a:pt x="713009" y="63337"/>
                </a:lnTo>
                <a:lnTo>
                  <a:pt x="716276" y="59507"/>
                </a:lnTo>
                <a:lnTo>
                  <a:pt x="721987" y="48517"/>
                </a:lnTo>
                <a:lnTo>
                  <a:pt x="723893" y="36718"/>
                </a:lnTo>
                <a:lnTo>
                  <a:pt x="723009" y="30932"/>
                </a:lnTo>
                <a:close/>
              </a:path>
              <a:path w="723900" h="937260">
                <a:moveTo>
                  <a:pt x="678176" y="30932"/>
                </a:moveTo>
                <a:lnTo>
                  <a:pt x="656256" y="60159"/>
                </a:lnTo>
                <a:lnTo>
                  <a:pt x="658019" y="62748"/>
                </a:lnTo>
                <a:lnTo>
                  <a:pt x="670172" y="70085"/>
                </a:lnTo>
                <a:lnTo>
                  <a:pt x="672188" y="70666"/>
                </a:lnTo>
                <a:lnTo>
                  <a:pt x="693416" y="42362"/>
                </a:lnTo>
                <a:lnTo>
                  <a:pt x="678176" y="30932"/>
                </a:lnTo>
                <a:close/>
              </a:path>
              <a:path w="723900" h="937260">
                <a:moveTo>
                  <a:pt x="680356" y="0"/>
                </a:moveTo>
                <a:lnTo>
                  <a:pt x="649383" y="32082"/>
                </a:lnTo>
                <a:lnTo>
                  <a:pt x="649021" y="43539"/>
                </a:lnTo>
                <a:lnTo>
                  <a:pt x="651994" y="53898"/>
                </a:lnTo>
                <a:lnTo>
                  <a:pt x="656256" y="60159"/>
                </a:lnTo>
                <a:lnTo>
                  <a:pt x="678176" y="30932"/>
                </a:lnTo>
                <a:lnTo>
                  <a:pt x="723009" y="30932"/>
                </a:lnTo>
                <a:lnTo>
                  <a:pt x="722107" y="25027"/>
                </a:lnTo>
                <a:lnTo>
                  <a:pt x="716744" y="14359"/>
                </a:lnTo>
                <a:lnTo>
                  <a:pt x="704004" y="5727"/>
                </a:lnTo>
                <a:lnTo>
                  <a:pt x="691770" y="1047"/>
                </a:lnTo>
                <a:lnTo>
                  <a:pt x="68035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65864" y="4111625"/>
            <a:ext cx="1299845" cy="76200"/>
          </a:xfrm>
          <a:custGeom>
            <a:avLst/>
            <a:gdLst/>
            <a:ahLst/>
            <a:cxnLst/>
            <a:rect l="l" t="t" r="r" b="b"/>
            <a:pathLst>
              <a:path w="1299845" h="76200">
                <a:moveTo>
                  <a:pt x="31618" y="522"/>
                </a:moveTo>
                <a:lnTo>
                  <a:pt x="19037" y="5118"/>
                </a:lnTo>
                <a:lnTo>
                  <a:pt x="8980" y="13933"/>
                </a:lnTo>
                <a:lnTo>
                  <a:pt x="2338" y="26331"/>
                </a:lnTo>
                <a:lnTo>
                  <a:pt x="0" y="41674"/>
                </a:lnTo>
                <a:lnTo>
                  <a:pt x="3889" y="55252"/>
                </a:lnTo>
                <a:lnTo>
                  <a:pt x="12187" y="66211"/>
                </a:lnTo>
                <a:lnTo>
                  <a:pt x="23875" y="73533"/>
                </a:lnTo>
                <a:lnTo>
                  <a:pt x="37935" y="76200"/>
                </a:lnTo>
                <a:lnTo>
                  <a:pt x="47877" y="74858"/>
                </a:lnTo>
                <a:lnTo>
                  <a:pt x="59083" y="69352"/>
                </a:lnTo>
                <a:lnTo>
                  <a:pt x="67863" y="59824"/>
                </a:lnTo>
                <a:lnTo>
                  <a:pt x="72992" y="47625"/>
                </a:lnTo>
                <a:lnTo>
                  <a:pt x="37935" y="47625"/>
                </a:lnTo>
                <a:lnTo>
                  <a:pt x="37935" y="28575"/>
                </a:lnTo>
                <a:lnTo>
                  <a:pt x="74606" y="28575"/>
                </a:lnTo>
                <a:lnTo>
                  <a:pt x="69975" y="17900"/>
                </a:lnTo>
                <a:lnTo>
                  <a:pt x="60756" y="8562"/>
                </a:lnTo>
                <a:lnTo>
                  <a:pt x="47837" y="2498"/>
                </a:lnTo>
                <a:lnTo>
                  <a:pt x="31618" y="522"/>
                </a:lnTo>
                <a:close/>
              </a:path>
              <a:path w="1299845" h="76200">
                <a:moveTo>
                  <a:pt x="1261834" y="0"/>
                </a:moveTo>
                <a:lnTo>
                  <a:pt x="1226328" y="29702"/>
                </a:lnTo>
                <a:lnTo>
                  <a:pt x="1224680" y="46497"/>
                </a:lnTo>
                <a:lnTo>
                  <a:pt x="1229825" y="58299"/>
                </a:lnTo>
                <a:lnTo>
                  <a:pt x="1239066" y="67637"/>
                </a:lnTo>
                <a:lnTo>
                  <a:pt x="1251983" y="73701"/>
                </a:lnTo>
                <a:lnTo>
                  <a:pt x="1268151" y="75677"/>
                </a:lnTo>
                <a:lnTo>
                  <a:pt x="1280732" y="71081"/>
                </a:lnTo>
                <a:lnTo>
                  <a:pt x="1290789" y="62266"/>
                </a:lnTo>
                <a:lnTo>
                  <a:pt x="1297431" y="49868"/>
                </a:lnTo>
                <a:lnTo>
                  <a:pt x="1297773" y="47625"/>
                </a:lnTo>
                <a:lnTo>
                  <a:pt x="1261834" y="47625"/>
                </a:lnTo>
                <a:lnTo>
                  <a:pt x="1261834" y="28575"/>
                </a:lnTo>
                <a:lnTo>
                  <a:pt x="1298065" y="28575"/>
                </a:lnTo>
                <a:lnTo>
                  <a:pt x="1295880" y="20947"/>
                </a:lnTo>
                <a:lnTo>
                  <a:pt x="1287582" y="9988"/>
                </a:lnTo>
                <a:lnTo>
                  <a:pt x="1275894" y="2666"/>
                </a:lnTo>
                <a:lnTo>
                  <a:pt x="1261834" y="0"/>
                </a:lnTo>
                <a:close/>
              </a:path>
              <a:path w="1299845" h="76200">
                <a:moveTo>
                  <a:pt x="74606" y="28575"/>
                </a:moveTo>
                <a:lnTo>
                  <a:pt x="37935" y="28575"/>
                </a:lnTo>
                <a:lnTo>
                  <a:pt x="37935" y="47625"/>
                </a:lnTo>
                <a:lnTo>
                  <a:pt x="72992" y="47625"/>
                </a:lnTo>
                <a:lnTo>
                  <a:pt x="73457" y="46497"/>
                </a:lnTo>
                <a:lnTo>
                  <a:pt x="75095" y="29702"/>
                </a:lnTo>
                <a:lnTo>
                  <a:pt x="74606" y="28575"/>
                </a:lnTo>
                <a:close/>
              </a:path>
              <a:path w="1299845" h="76200">
                <a:moveTo>
                  <a:pt x="1226795" y="28575"/>
                </a:moveTo>
                <a:lnTo>
                  <a:pt x="74606" y="28575"/>
                </a:lnTo>
                <a:lnTo>
                  <a:pt x="75095" y="29702"/>
                </a:lnTo>
                <a:lnTo>
                  <a:pt x="73455" y="46524"/>
                </a:lnTo>
                <a:lnTo>
                  <a:pt x="72992" y="47625"/>
                </a:lnTo>
                <a:lnTo>
                  <a:pt x="1225172" y="47625"/>
                </a:lnTo>
                <a:lnTo>
                  <a:pt x="1224680" y="46497"/>
                </a:lnTo>
                <a:lnTo>
                  <a:pt x="1226330" y="29676"/>
                </a:lnTo>
                <a:lnTo>
                  <a:pt x="1226795" y="28575"/>
                </a:lnTo>
                <a:close/>
              </a:path>
              <a:path w="1299845" h="76200">
                <a:moveTo>
                  <a:pt x="1298065" y="28575"/>
                </a:moveTo>
                <a:lnTo>
                  <a:pt x="1261834" y="28575"/>
                </a:lnTo>
                <a:lnTo>
                  <a:pt x="1261834" y="47625"/>
                </a:lnTo>
                <a:lnTo>
                  <a:pt x="1297773" y="47625"/>
                </a:lnTo>
                <a:lnTo>
                  <a:pt x="1299769" y="34525"/>
                </a:lnTo>
                <a:lnTo>
                  <a:pt x="1298065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189989" y="4113629"/>
            <a:ext cx="723265" cy="1367790"/>
          </a:xfrm>
          <a:custGeom>
            <a:avLst/>
            <a:gdLst/>
            <a:ahLst/>
            <a:cxnLst/>
            <a:rect l="l" t="t" r="r" b="b"/>
            <a:pathLst>
              <a:path w="723265" h="1367789">
                <a:moveTo>
                  <a:pt x="660575" y="1303163"/>
                </a:moveTo>
                <a:lnTo>
                  <a:pt x="655328" y="1308479"/>
                </a:lnTo>
                <a:lnTo>
                  <a:pt x="650519" y="1318136"/>
                </a:lnTo>
                <a:lnTo>
                  <a:pt x="648797" y="1329462"/>
                </a:lnTo>
                <a:lnTo>
                  <a:pt x="650525" y="1342098"/>
                </a:lnTo>
                <a:lnTo>
                  <a:pt x="656067" y="1355690"/>
                </a:lnTo>
                <a:lnTo>
                  <a:pt x="663830" y="1362453"/>
                </a:lnTo>
                <a:lnTo>
                  <a:pt x="673536" y="1366546"/>
                </a:lnTo>
                <a:lnTo>
                  <a:pt x="684935" y="1367591"/>
                </a:lnTo>
                <a:lnTo>
                  <a:pt x="697779" y="1365210"/>
                </a:lnTo>
                <a:lnTo>
                  <a:pt x="711819" y="1359027"/>
                </a:lnTo>
                <a:lnTo>
                  <a:pt x="719073" y="1349481"/>
                </a:lnTo>
                <a:lnTo>
                  <a:pt x="722981" y="1338282"/>
                </a:lnTo>
                <a:lnTo>
                  <a:pt x="723036" y="1335813"/>
                </a:lnTo>
                <a:lnTo>
                  <a:pt x="676900" y="1335813"/>
                </a:lnTo>
                <a:lnTo>
                  <a:pt x="660575" y="1303163"/>
                </a:lnTo>
                <a:close/>
              </a:path>
              <a:path w="723265" h="1367789">
                <a:moveTo>
                  <a:pt x="678252" y="1295591"/>
                </a:moveTo>
                <a:lnTo>
                  <a:pt x="676139" y="1295800"/>
                </a:lnTo>
                <a:lnTo>
                  <a:pt x="662862" y="1300846"/>
                </a:lnTo>
                <a:lnTo>
                  <a:pt x="660575" y="1303163"/>
                </a:lnTo>
                <a:lnTo>
                  <a:pt x="676900" y="1335813"/>
                </a:lnTo>
                <a:lnTo>
                  <a:pt x="694045" y="1327177"/>
                </a:lnTo>
                <a:lnTo>
                  <a:pt x="678252" y="1295591"/>
                </a:lnTo>
                <a:close/>
              </a:path>
              <a:path w="723265" h="1367789">
                <a:moveTo>
                  <a:pt x="688647" y="1294563"/>
                </a:moveTo>
                <a:lnTo>
                  <a:pt x="678252" y="1295591"/>
                </a:lnTo>
                <a:lnTo>
                  <a:pt x="694045" y="1327177"/>
                </a:lnTo>
                <a:lnTo>
                  <a:pt x="676900" y="1335813"/>
                </a:lnTo>
                <a:lnTo>
                  <a:pt x="723036" y="1335813"/>
                </a:lnTo>
                <a:lnTo>
                  <a:pt x="723246" y="1326318"/>
                </a:lnTo>
                <a:lnTo>
                  <a:pt x="719572" y="1314477"/>
                </a:lnTo>
                <a:lnTo>
                  <a:pt x="717102" y="1310241"/>
                </a:lnTo>
                <a:lnTo>
                  <a:pt x="709574" y="1302129"/>
                </a:lnTo>
                <a:lnTo>
                  <a:pt x="699940" y="1296788"/>
                </a:lnTo>
                <a:lnTo>
                  <a:pt x="688647" y="1294563"/>
                </a:lnTo>
                <a:close/>
              </a:path>
              <a:path w="723265" h="1367789">
                <a:moveTo>
                  <a:pt x="62670" y="64428"/>
                </a:moveTo>
                <a:lnTo>
                  <a:pt x="60383" y="66745"/>
                </a:lnTo>
                <a:lnTo>
                  <a:pt x="47106" y="71790"/>
                </a:lnTo>
                <a:lnTo>
                  <a:pt x="44993" y="71999"/>
                </a:lnTo>
                <a:lnTo>
                  <a:pt x="660575" y="1303163"/>
                </a:lnTo>
                <a:lnTo>
                  <a:pt x="662862" y="1300846"/>
                </a:lnTo>
                <a:lnTo>
                  <a:pt x="676139" y="1295800"/>
                </a:lnTo>
                <a:lnTo>
                  <a:pt x="678252" y="1295591"/>
                </a:lnTo>
                <a:lnTo>
                  <a:pt x="62670" y="64428"/>
                </a:lnTo>
                <a:close/>
              </a:path>
              <a:path w="723265" h="1367789">
                <a:moveTo>
                  <a:pt x="38310" y="0"/>
                </a:moveTo>
                <a:lnTo>
                  <a:pt x="4172" y="18109"/>
                </a:lnTo>
                <a:lnTo>
                  <a:pt x="0" y="41272"/>
                </a:lnTo>
                <a:lnTo>
                  <a:pt x="3673" y="53113"/>
                </a:lnTo>
                <a:lnTo>
                  <a:pt x="6144" y="57350"/>
                </a:lnTo>
                <a:lnTo>
                  <a:pt x="13672" y="65461"/>
                </a:lnTo>
                <a:lnTo>
                  <a:pt x="23305" y="70802"/>
                </a:lnTo>
                <a:lnTo>
                  <a:pt x="34598" y="73028"/>
                </a:lnTo>
                <a:lnTo>
                  <a:pt x="44993" y="71999"/>
                </a:lnTo>
                <a:lnTo>
                  <a:pt x="29200" y="40413"/>
                </a:lnTo>
                <a:lnTo>
                  <a:pt x="46345" y="31777"/>
                </a:lnTo>
                <a:lnTo>
                  <a:pt x="73580" y="31777"/>
                </a:lnTo>
                <a:lnTo>
                  <a:pt x="72720" y="25492"/>
                </a:lnTo>
                <a:lnTo>
                  <a:pt x="67178" y="11901"/>
                </a:lnTo>
                <a:lnTo>
                  <a:pt x="59415" y="5138"/>
                </a:lnTo>
                <a:lnTo>
                  <a:pt x="49709" y="1045"/>
                </a:lnTo>
                <a:lnTo>
                  <a:pt x="38310" y="0"/>
                </a:lnTo>
                <a:close/>
              </a:path>
              <a:path w="723265" h="1367789">
                <a:moveTo>
                  <a:pt x="46345" y="31777"/>
                </a:moveTo>
                <a:lnTo>
                  <a:pt x="29200" y="40413"/>
                </a:lnTo>
                <a:lnTo>
                  <a:pt x="44993" y="71999"/>
                </a:lnTo>
                <a:lnTo>
                  <a:pt x="47106" y="71790"/>
                </a:lnTo>
                <a:lnTo>
                  <a:pt x="60383" y="66745"/>
                </a:lnTo>
                <a:lnTo>
                  <a:pt x="62670" y="64428"/>
                </a:lnTo>
                <a:lnTo>
                  <a:pt x="46345" y="31777"/>
                </a:lnTo>
                <a:close/>
              </a:path>
              <a:path w="723265" h="1367789">
                <a:moveTo>
                  <a:pt x="73580" y="31777"/>
                </a:moveTo>
                <a:lnTo>
                  <a:pt x="46345" y="31777"/>
                </a:lnTo>
                <a:lnTo>
                  <a:pt x="62670" y="64428"/>
                </a:lnTo>
                <a:lnTo>
                  <a:pt x="67917" y="59111"/>
                </a:lnTo>
                <a:lnTo>
                  <a:pt x="72727" y="49454"/>
                </a:lnTo>
                <a:lnTo>
                  <a:pt x="74448" y="38129"/>
                </a:lnTo>
                <a:lnTo>
                  <a:pt x="73580" y="3177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1428767"/>
            <a:ext cx="7864475" cy="1310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ulteriore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or</a:t>
            </a:r>
            <a:r>
              <a:rPr dirty="0" sz="2400" spc="-30" b="1"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att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-10">
                <a:latin typeface="Franklin Gothic Book"/>
                <a:cs typeface="Franklin Gothic Book"/>
              </a:rPr>
              <a:t> singola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08405">
              <a:lnSpc>
                <a:spcPct val="100000"/>
              </a:lnSpc>
              <a:spcBef>
                <a:spcPts val="1380"/>
              </a:spcBef>
            </a:pPr>
            <a:r>
              <a:rPr dirty="0" sz="1600" spc="-10">
                <a:latin typeface="Arial"/>
                <a:cs typeface="Arial"/>
              </a:rPr>
              <a:t>S(m)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1145" y="5513061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2523" y="551306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08323" y="5513061"/>
            <a:ext cx="826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7375" algn="l"/>
              </a:tabLst>
            </a:pPr>
            <a:r>
              <a:rPr dirty="0" sz="1600" spc="-10">
                <a:latin typeface="Arial"/>
                <a:cs typeface="Arial"/>
              </a:rPr>
              <a:t>20</a:t>
            </a:r>
            <a:r>
              <a:rPr dirty="0" sz="1600" spc="-10">
                <a:latin typeface="Arial"/>
                <a:cs typeface="Arial"/>
              </a:rPr>
              <a:t>	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67402" y="551306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80050" y="5513061"/>
            <a:ext cx="2520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28130" y="551306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75831" y="551306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14626" y="4399026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33676" y="47244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33676" y="501332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59176" y="530072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08400" y="5310251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356100" y="532612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003800" y="53197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599176" y="53340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62751" y="53197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85051" y="532612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03450" y="40767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698117" y="4001609"/>
            <a:ext cx="5412105" cy="1402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600" spc="-10">
                <a:latin typeface="Arial"/>
                <a:cs typeface="Arial"/>
              </a:rPr>
              <a:t>300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600" spc="-10">
                <a:latin typeface="Arial"/>
                <a:cs typeface="Arial"/>
              </a:rPr>
              <a:t>200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600" spc="-15">
                <a:latin typeface="Arial"/>
                <a:cs typeface="Arial"/>
              </a:rPr>
              <a:t>100</a:t>
            </a:r>
            <a:endParaRPr sz="16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355"/>
              </a:spcBef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1480" cy="541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032375">
              <a:lnSpc>
                <a:spcPct val="1008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>
                <a:solidFill>
                  <a:srgbClr val="871E33"/>
                </a:solidFill>
                <a:latin typeface="MS PGothic"/>
                <a:cs typeface="MS PGothic"/>
              </a:rPr>
              <a:t>°</a:t>
            </a:r>
            <a:r>
              <a:rPr dirty="0" sz="2400" spc="-120">
                <a:solidFill>
                  <a:srgbClr val="871E33"/>
                </a:solidFill>
                <a:latin typeface="MS PGothic"/>
                <a:cs typeface="MS PGothic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diagramma,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siderazioni: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mo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 rettili</a:t>
            </a:r>
            <a:r>
              <a:rPr dirty="0" sz="2400" spc="-3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eo </a:t>
            </a:r>
            <a:r>
              <a:rPr dirty="0" sz="2400" spc="-29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form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ricord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equazione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S=</a:t>
            </a:r>
            <a:r>
              <a:rPr dirty="0" sz="2400" spc="-15" b="1">
                <a:latin typeface="Franklin Gothic Book"/>
                <a:cs typeface="Franklin Gothic Book"/>
              </a:rPr>
              <a:t>S</a:t>
            </a:r>
            <a:r>
              <a:rPr dirty="0" baseline="-20833" sz="2400" b="1">
                <a:latin typeface="Franklin Gothic Book"/>
                <a:cs typeface="Franklin Gothic Book"/>
              </a:rPr>
              <a:t>0</a:t>
            </a:r>
            <a:r>
              <a:rPr dirty="0" sz="2400" spc="-20" b="1">
                <a:latin typeface="Franklin Gothic Book"/>
                <a:cs typeface="Franklin Gothic Book"/>
              </a:rPr>
              <a:t>+V*</a:t>
            </a:r>
            <a:r>
              <a:rPr dirty="0" sz="240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. </a:t>
            </a:r>
            <a:r>
              <a:rPr dirty="0" sz="2400" spc="18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intervall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ossiamo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oltre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var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corpo,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</a:t>
            </a:r>
            <a:r>
              <a:rPr dirty="0" sz="2400" spc="-10">
                <a:latin typeface="Franklin Gothic Book"/>
                <a:cs typeface="Franklin Gothic Book"/>
              </a:rPr>
              <a:t>allo,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perchè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irett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semiasse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asci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allontan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dall’ori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ine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5">
                <a:latin typeface="Franklin Gothic Book"/>
                <a:cs typeface="Franklin Gothic Book"/>
              </a:rPr>
              <a:t> 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modulo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-S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=(10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- 0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m)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/s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535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032375">
              <a:lnSpc>
                <a:spcPct val="1008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</a:t>
            </a:r>
            <a:r>
              <a:rPr dirty="0" sz="2400">
                <a:solidFill>
                  <a:srgbClr val="871E33"/>
                </a:solidFill>
                <a:latin typeface="MS PGothic"/>
                <a:cs typeface="MS PGothic"/>
              </a:rPr>
              <a:t>°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>
                <a:solidFill>
                  <a:srgbClr val="871E33"/>
                </a:solidFill>
                <a:latin typeface="MS PGothic"/>
                <a:cs typeface="MS PGothic"/>
              </a:rPr>
              <a:t>°</a:t>
            </a:r>
            <a:r>
              <a:rPr dirty="0" sz="2400" spc="-120">
                <a:solidFill>
                  <a:srgbClr val="871E33"/>
                </a:solidFill>
                <a:latin typeface="MS PGothic"/>
                <a:cs typeface="MS PGothic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311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infat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spazi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rimane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2312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7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=(1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m)/(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 m/s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positiv</a:t>
            </a:r>
            <a:r>
              <a:rPr dirty="0" sz="2400">
                <a:latin typeface="Franklin Gothic Book"/>
                <a:cs typeface="Franklin Gothic Book"/>
              </a:rPr>
              <a:t>a.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avvicinando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dall’orig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312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-S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=(40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m)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Franklin Gothic Book"/>
                <a:cs typeface="Franklin Gothic Book"/>
              </a:rPr>
              <a:t>) s=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/s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5154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032375">
              <a:lnSpc>
                <a:spcPct val="1008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4</a:t>
            </a:r>
            <a:r>
              <a:rPr dirty="0" sz="2400">
                <a:solidFill>
                  <a:srgbClr val="871E33"/>
                </a:solidFill>
                <a:latin typeface="MS PGothic"/>
                <a:cs typeface="MS PGothic"/>
              </a:rPr>
              <a:t>°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5</a:t>
            </a:r>
            <a:r>
              <a:rPr dirty="0" sz="2400">
                <a:solidFill>
                  <a:srgbClr val="871E33"/>
                </a:solidFill>
                <a:latin typeface="MS PGothic"/>
                <a:cs typeface="MS PGothic"/>
              </a:rPr>
              <a:t>°</a:t>
            </a:r>
            <a:r>
              <a:rPr dirty="0" sz="2400" spc="-120">
                <a:solidFill>
                  <a:srgbClr val="871E33"/>
                </a:solidFill>
                <a:latin typeface="MS PGothic"/>
                <a:cs typeface="MS PGothic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311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infat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spazi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rimane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40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2312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7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=(4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 m)/(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 m/s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tare,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oè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ntrario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emiasse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ascisse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positiv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rpo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icinand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672070" cy="3185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fatt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effetuiamo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0">
                <a:latin typeface="Franklin Gothic Book"/>
                <a:cs typeface="Franklin Gothic Book"/>
              </a:rPr>
              <a:t>calcolo,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teniamo: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0788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=(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4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m)/(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4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22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 tutti i tra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considerati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l‘accelerazione è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ulla.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20"/>
              <a:t>v</a:t>
            </a:r>
            <a:r>
              <a:rPr dirty="0" spc="-15"/>
              <a:t>elocit</a:t>
            </a:r>
            <a:r>
              <a:rPr dirty="0" spc="-10"/>
              <a:t>à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75355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sideriamo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27326" y="2204973"/>
            <a:ext cx="127000" cy="3816985"/>
          </a:xfrm>
          <a:custGeom>
            <a:avLst/>
            <a:gdLst/>
            <a:ahLst/>
            <a:cxnLst/>
            <a:rect l="l" t="t" r="r" b="b"/>
            <a:pathLst>
              <a:path w="127000" h="3816985">
                <a:moveTo>
                  <a:pt x="57162" y="85513"/>
                </a:moveTo>
                <a:lnTo>
                  <a:pt x="28588" y="86063"/>
                </a:lnTo>
                <a:lnTo>
                  <a:pt x="98425" y="3816680"/>
                </a:lnTo>
                <a:lnTo>
                  <a:pt x="126873" y="3816146"/>
                </a:lnTo>
                <a:lnTo>
                  <a:pt x="57162" y="85513"/>
                </a:lnTo>
                <a:close/>
              </a:path>
              <a:path w="127000" h="3816985">
                <a:moveTo>
                  <a:pt x="41148" y="0"/>
                </a:moveTo>
                <a:lnTo>
                  <a:pt x="0" y="86613"/>
                </a:lnTo>
                <a:lnTo>
                  <a:pt x="28588" y="86063"/>
                </a:lnTo>
                <a:lnTo>
                  <a:pt x="28321" y="71754"/>
                </a:lnTo>
                <a:lnTo>
                  <a:pt x="56896" y="71247"/>
                </a:lnTo>
                <a:lnTo>
                  <a:pt x="78528" y="71247"/>
                </a:lnTo>
                <a:lnTo>
                  <a:pt x="41148" y="0"/>
                </a:lnTo>
                <a:close/>
              </a:path>
              <a:path w="127000" h="3816985">
                <a:moveTo>
                  <a:pt x="56896" y="71247"/>
                </a:moveTo>
                <a:lnTo>
                  <a:pt x="28321" y="71754"/>
                </a:lnTo>
                <a:lnTo>
                  <a:pt x="28588" y="86063"/>
                </a:lnTo>
                <a:lnTo>
                  <a:pt x="57162" y="85513"/>
                </a:lnTo>
                <a:lnTo>
                  <a:pt x="56896" y="71247"/>
                </a:lnTo>
                <a:close/>
              </a:path>
              <a:path w="127000" h="3816985">
                <a:moveTo>
                  <a:pt x="78528" y="71247"/>
                </a:moveTo>
                <a:lnTo>
                  <a:pt x="56896" y="71247"/>
                </a:lnTo>
                <a:lnTo>
                  <a:pt x="57162" y="85513"/>
                </a:lnTo>
                <a:lnTo>
                  <a:pt x="85725" y="84962"/>
                </a:lnTo>
                <a:lnTo>
                  <a:pt x="78528" y="712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39975" y="4394200"/>
            <a:ext cx="4895850" cy="85725"/>
          </a:xfrm>
          <a:custGeom>
            <a:avLst/>
            <a:gdLst/>
            <a:ahLst/>
            <a:cxnLst/>
            <a:rect l="l" t="t" r="r" b="b"/>
            <a:pathLst>
              <a:path w="4895850" h="85725">
                <a:moveTo>
                  <a:pt x="4810125" y="0"/>
                </a:moveTo>
                <a:lnTo>
                  <a:pt x="4810125" y="85725"/>
                </a:lnTo>
                <a:lnTo>
                  <a:pt x="4867190" y="57150"/>
                </a:lnTo>
                <a:lnTo>
                  <a:pt x="4824349" y="57150"/>
                </a:lnTo>
                <a:lnTo>
                  <a:pt x="4824349" y="28575"/>
                </a:lnTo>
                <a:lnTo>
                  <a:pt x="4867359" y="28575"/>
                </a:lnTo>
                <a:lnTo>
                  <a:pt x="4810125" y="0"/>
                </a:lnTo>
                <a:close/>
              </a:path>
              <a:path w="4895850" h="85725">
                <a:moveTo>
                  <a:pt x="48101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810125" y="57150"/>
                </a:lnTo>
                <a:lnTo>
                  <a:pt x="4810125" y="28575"/>
                </a:lnTo>
                <a:close/>
              </a:path>
              <a:path w="4895850" h="85725">
                <a:moveTo>
                  <a:pt x="4867359" y="28575"/>
                </a:moveTo>
                <a:lnTo>
                  <a:pt x="4824349" y="28575"/>
                </a:lnTo>
                <a:lnTo>
                  <a:pt x="4824349" y="57150"/>
                </a:lnTo>
                <a:lnTo>
                  <a:pt x="4867190" y="57150"/>
                </a:lnTo>
                <a:lnTo>
                  <a:pt x="4895850" y="42799"/>
                </a:lnTo>
                <a:lnTo>
                  <a:pt x="4867359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02039" y="4038600"/>
            <a:ext cx="795020" cy="76200"/>
          </a:xfrm>
          <a:custGeom>
            <a:avLst/>
            <a:gdLst/>
            <a:ahLst/>
            <a:cxnLst/>
            <a:rect l="l" t="t" r="r" b="b"/>
            <a:pathLst>
              <a:path w="795019" h="76200">
                <a:moveTo>
                  <a:pt x="31618" y="522"/>
                </a:moveTo>
                <a:lnTo>
                  <a:pt x="19037" y="5118"/>
                </a:lnTo>
                <a:lnTo>
                  <a:pt x="8980" y="13933"/>
                </a:lnTo>
                <a:lnTo>
                  <a:pt x="2338" y="26331"/>
                </a:lnTo>
                <a:lnTo>
                  <a:pt x="0" y="41674"/>
                </a:lnTo>
                <a:lnTo>
                  <a:pt x="3889" y="55252"/>
                </a:lnTo>
                <a:lnTo>
                  <a:pt x="12187" y="66211"/>
                </a:lnTo>
                <a:lnTo>
                  <a:pt x="23875" y="73533"/>
                </a:lnTo>
                <a:lnTo>
                  <a:pt x="37935" y="76200"/>
                </a:lnTo>
                <a:lnTo>
                  <a:pt x="47877" y="74858"/>
                </a:lnTo>
                <a:lnTo>
                  <a:pt x="59083" y="69352"/>
                </a:lnTo>
                <a:lnTo>
                  <a:pt x="67863" y="59824"/>
                </a:lnTo>
                <a:lnTo>
                  <a:pt x="72992" y="47625"/>
                </a:lnTo>
                <a:lnTo>
                  <a:pt x="37935" y="47625"/>
                </a:lnTo>
                <a:lnTo>
                  <a:pt x="37935" y="28575"/>
                </a:lnTo>
                <a:lnTo>
                  <a:pt x="74606" y="28575"/>
                </a:lnTo>
                <a:lnTo>
                  <a:pt x="69975" y="17900"/>
                </a:lnTo>
                <a:lnTo>
                  <a:pt x="60756" y="8562"/>
                </a:lnTo>
                <a:lnTo>
                  <a:pt x="47837" y="2498"/>
                </a:lnTo>
                <a:lnTo>
                  <a:pt x="31618" y="522"/>
                </a:lnTo>
                <a:close/>
              </a:path>
              <a:path w="795019" h="76200">
                <a:moveTo>
                  <a:pt x="757009" y="0"/>
                </a:moveTo>
                <a:lnTo>
                  <a:pt x="721503" y="29702"/>
                </a:lnTo>
                <a:lnTo>
                  <a:pt x="719855" y="46497"/>
                </a:lnTo>
                <a:lnTo>
                  <a:pt x="725000" y="58299"/>
                </a:lnTo>
                <a:lnTo>
                  <a:pt x="734241" y="67637"/>
                </a:lnTo>
                <a:lnTo>
                  <a:pt x="747158" y="73701"/>
                </a:lnTo>
                <a:lnTo>
                  <a:pt x="763326" y="75677"/>
                </a:lnTo>
                <a:lnTo>
                  <a:pt x="775907" y="71081"/>
                </a:lnTo>
                <a:lnTo>
                  <a:pt x="785964" y="62266"/>
                </a:lnTo>
                <a:lnTo>
                  <a:pt x="792606" y="49868"/>
                </a:lnTo>
                <a:lnTo>
                  <a:pt x="792948" y="47625"/>
                </a:lnTo>
                <a:lnTo>
                  <a:pt x="757009" y="47625"/>
                </a:lnTo>
                <a:lnTo>
                  <a:pt x="757009" y="28575"/>
                </a:lnTo>
                <a:lnTo>
                  <a:pt x="793240" y="28575"/>
                </a:lnTo>
                <a:lnTo>
                  <a:pt x="791055" y="20947"/>
                </a:lnTo>
                <a:lnTo>
                  <a:pt x="782757" y="9988"/>
                </a:lnTo>
                <a:lnTo>
                  <a:pt x="771069" y="2666"/>
                </a:lnTo>
                <a:lnTo>
                  <a:pt x="757009" y="0"/>
                </a:lnTo>
                <a:close/>
              </a:path>
              <a:path w="795019" h="76200">
                <a:moveTo>
                  <a:pt x="74606" y="28575"/>
                </a:moveTo>
                <a:lnTo>
                  <a:pt x="37935" y="28575"/>
                </a:lnTo>
                <a:lnTo>
                  <a:pt x="37935" y="47625"/>
                </a:lnTo>
                <a:lnTo>
                  <a:pt x="72992" y="47625"/>
                </a:lnTo>
                <a:lnTo>
                  <a:pt x="73457" y="46497"/>
                </a:lnTo>
                <a:lnTo>
                  <a:pt x="75095" y="29702"/>
                </a:lnTo>
                <a:lnTo>
                  <a:pt x="74606" y="28575"/>
                </a:lnTo>
                <a:close/>
              </a:path>
              <a:path w="795019" h="76200">
                <a:moveTo>
                  <a:pt x="721970" y="28575"/>
                </a:moveTo>
                <a:lnTo>
                  <a:pt x="74606" y="28575"/>
                </a:lnTo>
                <a:lnTo>
                  <a:pt x="75095" y="29702"/>
                </a:lnTo>
                <a:lnTo>
                  <a:pt x="73455" y="46524"/>
                </a:lnTo>
                <a:lnTo>
                  <a:pt x="72992" y="47625"/>
                </a:lnTo>
                <a:lnTo>
                  <a:pt x="720347" y="47625"/>
                </a:lnTo>
                <a:lnTo>
                  <a:pt x="719855" y="46497"/>
                </a:lnTo>
                <a:lnTo>
                  <a:pt x="721505" y="29676"/>
                </a:lnTo>
                <a:lnTo>
                  <a:pt x="721970" y="28575"/>
                </a:lnTo>
                <a:close/>
              </a:path>
              <a:path w="795019" h="76200">
                <a:moveTo>
                  <a:pt x="793240" y="28575"/>
                </a:moveTo>
                <a:lnTo>
                  <a:pt x="757009" y="28575"/>
                </a:lnTo>
                <a:lnTo>
                  <a:pt x="757009" y="47625"/>
                </a:lnTo>
                <a:lnTo>
                  <a:pt x="792948" y="47625"/>
                </a:lnTo>
                <a:lnTo>
                  <a:pt x="794944" y="34525"/>
                </a:lnTo>
                <a:lnTo>
                  <a:pt x="793240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21114" y="4398898"/>
            <a:ext cx="1373505" cy="76200"/>
          </a:xfrm>
          <a:custGeom>
            <a:avLst/>
            <a:gdLst/>
            <a:ahLst/>
            <a:cxnLst/>
            <a:rect l="l" t="t" r="r" b="b"/>
            <a:pathLst>
              <a:path w="1373504" h="76200">
                <a:moveTo>
                  <a:pt x="31647" y="526"/>
                </a:moveTo>
                <a:lnTo>
                  <a:pt x="19092" y="5146"/>
                </a:lnTo>
                <a:lnTo>
                  <a:pt x="9021" y="13985"/>
                </a:lnTo>
                <a:lnTo>
                  <a:pt x="2352" y="26382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39" y="74869"/>
                </a:lnTo>
                <a:lnTo>
                  <a:pt x="59059" y="69372"/>
                </a:lnTo>
                <a:lnTo>
                  <a:pt x="67851" y="59853"/>
                </a:lnTo>
                <a:lnTo>
                  <a:pt x="73005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584" y="28575"/>
                </a:lnTo>
                <a:lnTo>
                  <a:pt x="69983" y="17968"/>
                </a:lnTo>
                <a:lnTo>
                  <a:pt x="60768" y="8608"/>
                </a:lnTo>
                <a:lnTo>
                  <a:pt x="47855" y="2515"/>
                </a:lnTo>
                <a:lnTo>
                  <a:pt x="31647" y="526"/>
                </a:lnTo>
                <a:close/>
              </a:path>
              <a:path w="1373504" h="76200">
                <a:moveTo>
                  <a:pt x="1334985" y="0"/>
                </a:moveTo>
                <a:lnTo>
                  <a:pt x="1299461" y="29758"/>
                </a:lnTo>
                <a:lnTo>
                  <a:pt x="1297823" y="46487"/>
                </a:lnTo>
                <a:lnTo>
                  <a:pt x="1302940" y="58292"/>
                </a:lnTo>
                <a:lnTo>
                  <a:pt x="1312157" y="67635"/>
                </a:lnTo>
                <a:lnTo>
                  <a:pt x="1325074" y="73701"/>
                </a:lnTo>
                <a:lnTo>
                  <a:pt x="1341288" y="75679"/>
                </a:lnTo>
                <a:lnTo>
                  <a:pt x="1353874" y="71087"/>
                </a:lnTo>
                <a:lnTo>
                  <a:pt x="1363935" y="62274"/>
                </a:lnTo>
                <a:lnTo>
                  <a:pt x="1370581" y="49881"/>
                </a:lnTo>
                <a:lnTo>
                  <a:pt x="1370925" y="47625"/>
                </a:lnTo>
                <a:lnTo>
                  <a:pt x="1334985" y="47625"/>
                </a:lnTo>
                <a:lnTo>
                  <a:pt x="1334985" y="28575"/>
                </a:lnTo>
                <a:lnTo>
                  <a:pt x="1371206" y="28575"/>
                </a:lnTo>
                <a:lnTo>
                  <a:pt x="1369031" y="21002"/>
                </a:lnTo>
                <a:lnTo>
                  <a:pt x="1360733" y="10033"/>
                </a:lnTo>
                <a:lnTo>
                  <a:pt x="1349045" y="2682"/>
                </a:lnTo>
                <a:lnTo>
                  <a:pt x="1334985" y="0"/>
                </a:lnTo>
                <a:close/>
              </a:path>
              <a:path w="1373504" h="76200">
                <a:moveTo>
                  <a:pt x="74584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3005" y="47625"/>
                </a:lnTo>
                <a:lnTo>
                  <a:pt x="73453" y="46563"/>
                </a:lnTo>
                <a:lnTo>
                  <a:pt x="75098" y="29758"/>
                </a:lnTo>
                <a:lnTo>
                  <a:pt x="74584" y="28575"/>
                </a:lnTo>
                <a:close/>
              </a:path>
              <a:path w="1373504" h="76200">
                <a:moveTo>
                  <a:pt x="1299946" y="28575"/>
                </a:moveTo>
                <a:lnTo>
                  <a:pt x="74584" y="28575"/>
                </a:lnTo>
                <a:lnTo>
                  <a:pt x="75098" y="29758"/>
                </a:lnTo>
                <a:lnTo>
                  <a:pt x="73453" y="46563"/>
                </a:lnTo>
                <a:lnTo>
                  <a:pt x="73005" y="47625"/>
                </a:lnTo>
                <a:lnTo>
                  <a:pt x="1298316" y="47625"/>
                </a:lnTo>
                <a:lnTo>
                  <a:pt x="1297823" y="46487"/>
                </a:lnTo>
                <a:lnTo>
                  <a:pt x="1299465" y="29718"/>
                </a:lnTo>
                <a:lnTo>
                  <a:pt x="1299946" y="28575"/>
                </a:lnTo>
                <a:close/>
              </a:path>
              <a:path w="1373504" h="76200">
                <a:moveTo>
                  <a:pt x="1371206" y="28575"/>
                </a:moveTo>
                <a:lnTo>
                  <a:pt x="1334985" y="28575"/>
                </a:lnTo>
                <a:lnTo>
                  <a:pt x="1334985" y="47625"/>
                </a:lnTo>
                <a:lnTo>
                  <a:pt x="1370925" y="47625"/>
                </a:lnTo>
                <a:lnTo>
                  <a:pt x="1372920" y="34544"/>
                </a:lnTo>
                <a:lnTo>
                  <a:pt x="1371206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09998" y="3319731"/>
            <a:ext cx="84455" cy="1155700"/>
          </a:xfrm>
          <a:custGeom>
            <a:avLst/>
            <a:gdLst/>
            <a:ahLst/>
            <a:cxnLst/>
            <a:rect l="l" t="t" r="r" b="b"/>
            <a:pathLst>
              <a:path w="84454" h="1155700">
                <a:moveTo>
                  <a:pt x="28833" y="1082445"/>
                </a:moveTo>
                <a:lnTo>
                  <a:pt x="17114" y="1087087"/>
                </a:lnTo>
                <a:lnTo>
                  <a:pt x="7432" y="1095561"/>
                </a:lnTo>
                <a:lnTo>
                  <a:pt x="1664" y="1106447"/>
                </a:lnTo>
                <a:lnTo>
                  <a:pt x="0" y="1117013"/>
                </a:lnTo>
                <a:lnTo>
                  <a:pt x="2577" y="1131049"/>
                </a:lnTo>
                <a:lnTo>
                  <a:pt x="9805" y="1142764"/>
                </a:lnTo>
                <a:lnTo>
                  <a:pt x="20654" y="1151140"/>
                </a:lnTo>
                <a:lnTo>
                  <a:pt x="34099" y="1155161"/>
                </a:lnTo>
                <a:lnTo>
                  <a:pt x="49446" y="1153015"/>
                </a:lnTo>
                <a:lnTo>
                  <a:pt x="61886" y="1146563"/>
                </a:lnTo>
                <a:lnTo>
                  <a:pt x="70799" y="1136703"/>
                </a:lnTo>
                <a:lnTo>
                  <a:pt x="75565" y="1124333"/>
                </a:lnTo>
                <a:lnTo>
                  <a:pt x="74822" y="1117394"/>
                </a:lnTo>
                <a:lnTo>
                  <a:pt x="47625" y="1117394"/>
                </a:lnTo>
                <a:lnTo>
                  <a:pt x="28575" y="1117267"/>
                </a:lnTo>
                <a:lnTo>
                  <a:pt x="28833" y="1082445"/>
                </a:lnTo>
                <a:close/>
              </a:path>
              <a:path w="84454" h="1155700">
                <a:moveTo>
                  <a:pt x="47366" y="1080418"/>
                </a:moveTo>
                <a:lnTo>
                  <a:pt x="30497" y="1081786"/>
                </a:lnTo>
                <a:lnTo>
                  <a:pt x="28833" y="1082445"/>
                </a:lnTo>
                <a:lnTo>
                  <a:pt x="28575" y="1117267"/>
                </a:lnTo>
                <a:lnTo>
                  <a:pt x="47625" y="1117394"/>
                </a:lnTo>
                <a:lnTo>
                  <a:pt x="47897" y="1080663"/>
                </a:lnTo>
                <a:lnTo>
                  <a:pt x="47366" y="1080418"/>
                </a:lnTo>
                <a:close/>
              </a:path>
              <a:path w="84454" h="1155700">
                <a:moveTo>
                  <a:pt x="47897" y="1080663"/>
                </a:moveTo>
                <a:lnTo>
                  <a:pt x="47625" y="1117394"/>
                </a:lnTo>
                <a:lnTo>
                  <a:pt x="74822" y="1117394"/>
                </a:lnTo>
                <a:lnTo>
                  <a:pt x="73822" y="1108063"/>
                </a:lnTo>
                <a:lnTo>
                  <a:pt x="67997" y="1095072"/>
                </a:lnTo>
                <a:lnTo>
                  <a:pt x="58906" y="1085733"/>
                </a:lnTo>
                <a:lnTo>
                  <a:pt x="47897" y="1080663"/>
                </a:lnTo>
                <a:close/>
              </a:path>
              <a:path w="84454" h="1155700">
                <a:moveTo>
                  <a:pt x="55367" y="72758"/>
                </a:moveTo>
                <a:lnTo>
                  <a:pt x="53817" y="73375"/>
                </a:lnTo>
                <a:lnTo>
                  <a:pt x="36978" y="74756"/>
                </a:lnTo>
                <a:lnTo>
                  <a:pt x="36301" y="74756"/>
                </a:lnTo>
                <a:lnTo>
                  <a:pt x="28833" y="1082445"/>
                </a:lnTo>
                <a:lnTo>
                  <a:pt x="30497" y="1081786"/>
                </a:lnTo>
                <a:lnTo>
                  <a:pt x="47366" y="1080418"/>
                </a:lnTo>
                <a:lnTo>
                  <a:pt x="47899" y="1080418"/>
                </a:lnTo>
                <a:lnTo>
                  <a:pt x="55352" y="74756"/>
                </a:lnTo>
                <a:lnTo>
                  <a:pt x="36978" y="74756"/>
                </a:lnTo>
                <a:lnTo>
                  <a:pt x="36304" y="74448"/>
                </a:lnTo>
                <a:lnTo>
                  <a:pt x="55355" y="74448"/>
                </a:lnTo>
                <a:lnTo>
                  <a:pt x="55367" y="72758"/>
                </a:lnTo>
                <a:close/>
              </a:path>
              <a:path w="84454" h="1155700">
                <a:moveTo>
                  <a:pt x="47899" y="1080418"/>
                </a:moveTo>
                <a:lnTo>
                  <a:pt x="47366" y="1080418"/>
                </a:lnTo>
                <a:lnTo>
                  <a:pt x="47897" y="1080663"/>
                </a:lnTo>
                <a:lnTo>
                  <a:pt x="47899" y="1080418"/>
                </a:lnTo>
                <a:close/>
              </a:path>
              <a:path w="84454" h="1155700">
                <a:moveTo>
                  <a:pt x="36575" y="37767"/>
                </a:moveTo>
                <a:lnTo>
                  <a:pt x="36304" y="74448"/>
                </a:lnTo>
                <a:lnTo>
                  <a:pt x="36978" y="74756"/>
                </a:lnTo>
                <a:lnTo>
                  <a:pt x="53817" y="73375"/>
                </a:lnTo>
                <a:lnTo>
                  <a:pt x="55367" y="72758"/>
                </a:lnTo>
                <a:lnTo>
                  <a:pt x="55625" y="37894"/>
                </a:lnTo>
                <a:lnTo>
                  <a:pt x="36575" y="37767"/>
                </a:lnTo>
                <a:close/>
              </a:path>
              <a:path w="84454" h="1155700">
                <a:moveTo>
                  <a:pt x="50121" y="0"/>
                </a:moveTo>
                <a:lnTo>
                  <a:pt x="34818" y="2144"/>
                </a:lnTo>
                <a:lnTo>
                  <a:pt x="22376" y="8593"/>
                </a:lnTo>
                <a:lnTo>
                  <a:pt x="13436" y="18448"/>
                </a:lnTo>
                <a:lnTo>
                  <a:pt x="8641" y="30813"/>
                </a:lnTo>
                <a:lnTo>
                  <a:pt x="10438" y="47107"/>
                </a:lnTo>
                <a:lnTo>
                  <a:pt x="16285" y="60111"/>
                </a:lnTo>
                <a:lnTo>
                  <a:pt x="25395" y="69452"/>
                </a:lnTo>
                <a:lnTo>
                  <a:pt x="36304" y="74448"/>
                </a:lnTo>
                <a:lnTo>
                  <a:pt x="36575" y="37767"/>
                </a:lnTo>
                <a:lnTo>
                  <a:pt x="84131" y="37767"/>
                </a:lnTo>
                <a:lnTo>
                  <a:pt x="81639" y="24111"/>
                </a:lnTo>
                <a:lnTo>
                  <a:pt x="74440" y="12396"/>
                </a:lnTo>
                <a:lnTo>
                  <a:pt x="63602" y="4020"/>
                </a:lnTo>
                <a:lnTo>
                  <a:pt x="50121" y="0"/>
                </a:lnTo>
                <a:close/>
              </a:path>
              <a:path w="84454" h="1155700">
                <a:moveTo>
                  <a:pt x="84131" y="37767"/>
                </a:moveTo>
                <a:lnTo>
                  <a:pt x="36575" y="37767"/>
                </a:lnTo>
                <a:lnTo>
                  <a:pt x="55625" y="37894"/>
                </a:lnTo>
                <a:lnTo>
                  <a:pt x="55367" y="72758"/>
                </a:lnTo>
                <a:lnTo>
                  <a:pt x="67198" y="68049"/>
                </a:lnTo>
                <a:lnTo>
                  <a:pt x="76877" y="59542"/>
                </a:lnTo>
                <a:lnTo>
                  <a:pt x="82611" y="48621"/>
                </a:lnTo>
                <a:lnTo>
                  <a:pt x="84200" y="38148"/>
                </a:lnTo>
                <a:lnTo>
                  <a:pt x="84131" y="3776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18164" y="3319398"/>
            <a:ext cx="723900" cy="76200"/>
          </a:xfrm>
          <a:custGeom>
            <a:avLst/>
            <a:gdLst/>
            <a:ahLst/>
            <a:cxnLst/>
            <a:rect l="l" t="t" r="r" b="b"/>
            <a:pathLst>
              <a:path w="723900" h="76200">
                <a:moveTo>
                  <a:pt x="31618" y="525"/>
                </a:moveTo>
                <a:lnTo>
                  <a:pt x="19037" y="5145"/>
                </a:lnTo>
                <a:lnTo>
                  <a:pt x="8980" y="13985"/>
                </a:lnTo>
                <a:lnTo>
                  <a:pt x="2338" y="26382"/>
                </a:lnTo>
                <a:lnTo>
                  <a:pt x="0" y="41674"/>
                </a:lnTo>
                <a:lnTo>
                  <a:pt x="3889" y="55252"/>
                </a:lnTo>
                <a:lnTo>
                  <a:pt x="12187" y="66211"/>
                </a:lnTo>
                <a:lnTo>
                  <a:pt x="23875" y="73533"/>
                </a:lnTo>
                <a:lnTo>
                  <a:pt x="37935" y="76200"/>
                </a:lnTo>
                <a:lnTo>
                  <a:pt x="47854" y="74864"/>
                </a:lnTo>
                <a:lnTo>
                  <a:pt x="59069" y="69364"/>
                </a:lnTo>
                <a:lnTo>
                  <a:pt x="67856" y="59842"/>
                </a:lnTo>
                <a:lnTo>
                  <a:pt x="73000" y="47625"/>
                </a:lnTo>
                <a:lnTo>
                  <a:pt x="37935" y="47625"/>
                </a:lnTo>
                <a:lnTo>
                  <a:pt x="37935" y="28575"/>
                </a:lnTo>
                <a:lnTo>
                  <a:pt x="74588" y="28575"/>
                </a:lnTo>
                <a:lnTo>
                  <a:pt x="69974" y="17955"/>
                </a:lnTo>
                <a:lnTo>
                  <a:pt x="60755" y="8602"/>
                </a:lnTo>
                <a:lnTo>
                  <a:pt x="47836" y="2514"/>
                </a:lnTo>
                <a:lnTo>
                  <a:pt x="31618" y="525"/>
                </a:lnTo>
                <a:close/>
              </a:path>
              <a:path w="723900" h="76200">
                <a:moveTo>
                  <a:pt x="685635" y="0"/>
                </a:moveTo>
                <a:lnTo>
                  <a:pt x="650113" y="29739"/>
                </a:lnTo>
                <a:lnTo>
                  <a:pt x="648473" y="46487"/>
                </a:lnTo>
                <a:lnTo>
                  <a:pt x="653590" y="58292"/>
                </a:lnTo>
                <a:lnTo>
                  <a:pt x="662807" y="67635"/>
                </a:lnTo>
                <a:lnTo>
                  <a:pt x="675724" y="73701"/>
                </a:lnTo>
                <a:lnTo>
                  <a:pt x="691938" y="75679"/>
                </a:lnTo>
                <a:lnTo>
                  <a:pt x="704524" y="71087"/>
                </a:lnTo>
                <a:lnTo>
                  <a:pt x="714585" y="62274"/>
                </a:lnTo>
                <a:lnTo>
                  <a:pt x="721231" y="49881"/>
                </a:lnTo>
                <a:lnTo>
                  <a:pt x="721575" y="47625"/>
                </a:lnTo>
                <a:lnTo>
                  <a:pt x="685635" y="47625"/>
                </a:lnTo>
                <a:lnTo>
                  <a:pt x="685635" y="28575"/>
                </a:lnTo>
                <a:lnTo>
                  <a:pt x="721856" y="28575"/>
                </a:lnTo>
                <a:lnTo>
                  <a:pt x="719681" y="21002"/>
                </a:lnTo>
                <a:lnTo>
                  <a:pt x="711383" y="10033"/>
                </a:lnTo>
                <a:lnTo>
                  <a:pt x="699695" y="2682"/>
                </a:lnTo>
                <a:lnTo>
                  <a:pt x="685635" y="0"/>
                </a:lnTo>
                <a:close/>
              </a:path>
              <a:path w="723900" h="76200">
                <a:moveTo>
                  <a:pt x="74588" y="28575"/>
                </a:moveTo>
                <a:lnTo>
                  <a:pt x="37935" y="28575"/>
                </a:lnTo>
                <a:lnTo>
                  <a:pt x="37935" y="47625"/>
                </a:lnTo>
                <a:lnTo>
                  <a:pt x="73000" y="47625"/>
                </a:lnTo>
                <a:lnTo>
                  <a:pt x="73453" y="46549"/>
                </a:lnTo>
                <a:lnTo>
                  <a:pt x="75085" y="29718"/>
                </a:lnTo>
                <a:lnTo>
                  <a:pt x="74588" y="28575"/>
                </a:lnTo>
                <a:close/>
              </a:path>
              <a:path w="723900" h="76200">
                <a:moveTo>
                  <a:pt x="650596" y="28575"/>
                </a:moveTo>
                <a:lnTo>
                  <a:pt x="74588" y="28575"/>
                </a:lnTo>
                <a:lnTo>
                  <a:pt x="75094" y="29739"/>
                </a:lnTo>
                <a:lnTo>
                  <a:pt x="73453" y="46549"/>
                </a:lnTo>
                <a:lnTo>
                  <a:pt x="73000" y="47625"/>
                </a:lnTo>
                <a:lnTo>
                  <a:pt x="648966" y="47625"/>
                </a:lnTo>
                <a:lnTo>
                  <a:pt x="648473" y="46487"/>
                </a:lnTo>
                <a:lnTo>
                  <a:pt x="650115" y="29718"/>
                </a:lnTo>
                <a:lnTo>
                  <a:pt x="650596" y="28575"/>
                </a:lnTo>
                <a:close/>
              </a:path>
              <a:path w="723900" h="76200">
                <a:moveTo>
                  <a:pt x="721856" y="28575"/>
                </a:moveTo>
                <a:lnTo>
                  <a:pt x="685635" y="28575"/>
                </a:lnTo>
                <a:lnTo>
                  <a:pt x="685635" y="47625"/>
                </a:lnTo>
                <a:lnTo>
                  <a:pt x="721575" y="47625"/>
                </a:lnTo>
                <a:lnTo>
                  <a:pt x="723570" y="34544"/>
                </a:lnTo>
                <a:lnTo>
                  <a:pt x="721856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311145" y="4504783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2523" y="4504783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08323" y="4504783"/>
            <a:ext cx="826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7375" algn="l"/>
              </a:tabLst>
            </a:pPr>
            <a:r>
              <a:rPr dirty="0" sz="1600" spc="-10">
                <a:latin typeface="Arial"/>
                <a:cs typeface="Arial"/>
              </a:rPr>
              <a:t>20</a:t>
            </a:r>
            <a:r>
              <a:rPr dirty="0" sz="1600" spc="-10">
                <a:latin typeface="Arial"/>
                <a:cs typeface="Arial"/>
              </a:rPr>
              <a:t>	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67402" y="4504783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80050" y="4504783"/>
            <a:ext cx="2520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28130" y="4504783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75831" y="4504783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14626" y="3357498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0" y="0"/>
                </a:moveTo>
                <a:lnTo>
                  <a:pt x="215900" y="1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33676" y="371640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33676" y="40767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59176" y="42926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08400" y="430212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356100" y="43180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03800" y="431165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599176" y="4326001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62751" y="431165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885051" y="43180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20948" y="4054639"/>
            <a:ext cx="76835" cy="434975"/>
          </a:xfrm>
          <a:custGeom>
            <a:avLst/>
            <a:gdLst/>
            <a:ahLst/>
            <a:cxnLst/>
            <a:rect l="l" t="t" r="r" b="b"/>
            <a:pathLst>
              <a:path w="76835" h="434975">
                <a:moveTo>
                  <a:pt x="28689" y="360047"/>
                </a:moveTo>
                <a:lnTo>
                  <a:pt x="18034" y="364665"/>
                </a:lnTo>
                <a:lnTo>
                  <a:pt x="8691" y="373882"/>
                </a:lnTo>
                <a:lnTo>
                  <a:pt x="2625" y="386799"/>
                </a:lnTo>
                <a:lnTo>
                  <a:pt x="647" y="403013"/>
                </a:lnTo>
                <a:lnTo>
                  <a:pt x="5239" y="415599"/>
                </a:lnTo>
                <a:lnTo>
                  <a:pt x="14052" y="425660"/>
                </a:lnTo>
                <a:lnTo>
                  <a:pt x="26445" y="432306"/>
                </a:lnTo>
                <a:lnTo>
                  <a:pt x="41782" y="434645"/>
                </a:lnTo>
                <a:lnTo>
                  <a:pt x="55324" y="430756"/>
                </a:lnTo>
                <a:lnTo>
                  <a:pt x="66293" y="422458"/>
                </a:lnTo>
                <a:lnTo>
                  <a:pt x="73644" y="410770"/>
                </a:lnTo>
                <a:lnTo>
                  <a:pt x="76326" y="396710"/>
                </a:lnTo>
                <a:lnTo>
                  <a:pt x="28701" y="396710"/>
                </a:lnTo>
                <a:lnTo>
                  <a:pt x="28689" y="360047"/>
                </a:lnTo>
                <a:close/>
              </a:path>
              <a:path w="76835" h="434975">
                <a:moveTo>
                  <a:pt x="29839" y="359548"/>
                </a:moveTo>
                <a:lnTo>
                  <a:pt x="28689" y="360047"/>
                </a:lnTo>
                <a:lnTo>
                  <a:pt x="28701" y="396710"/>
                </a:lnTo>
                <a:lnTo>
                  <a:pt x="47751" y="396710"/>
                </a:lnTo>
                <a:lnTo>
                  <a:pt x="47739" y="361666"/>
                </a:lnTo>
                <a:lnTo>
                  <a:pt x="46608" y="361190"/>
                </a:lnTo>
                <a:lnTo>
                  <a:pt x="29839" y="359548"/>
                </a:lnTo>
                <a:close/>
              </a:path>
              <a:path w="76835" h="434975">
                <a:moveTo>
                  <a:pt x="47739" y="361666"/>
                </a:moveTo>
                <a:lnTo>
                  <a:pt x="47751" y="396710"/>
                </a:lnTo>
                <a:lnTo>
                  <a:pt x="76326" y="396710"/>
                </a:lnTo>
                <a:lnTo>
                  <a:pt x="74979" y="386776"/>
                </a:lnTo>
                <a:lnTo>
                  <a:pt x="69450" y="375567"/>
                </a:lnTo>
                <a:lnTo>
                  <a:pt x="59903" y="366784"/>
                </a:lnTo>
                <a:lnTo>
                  <a:pt x="47739" y="361666"/>
                </a:lnTo>
                <a:close/>
              </a:path>
              <a:path w="76835" h="434975">
                <a:moveTo>
                  <a:pt x="47738" y="359548"/>
                </a:moveTo>
                <a:lnTo>
                  <a:pt x="29839" y="359548"/>
                </a:lnTo>
                <a:lnTo>
                  <a:pt x="46608" y="361190"/>
                </a:lnTo>
                <a:lnTo>
                  <a:pt x="47739" y="361666"/>
                </a:lnTo>
                <a:lnTo>
                  <a:pt x="47738" y="359548"/>
                </a:lnTo>
                <a:close/>
              </a:path>
              <a:path w="76835" h="434975">
                <a:moveTo>
                  <a:pt x="28587" y="72979"/>
                </a:moveTo>
                <a:lnTo>
                  <a:pt x="28689" y="360047"/>
                </a:lnTo>
                <a:lnTo>
                  <a:pt x="29839" y="359548"/>
                </a:lnTo>
                <a:lnTo>
                  <a:pt x="47738" y="359548"/>
                </a:lnTo>
                <a:lnTo>
                  <a:pt x="47638" y="75097"/>
                </a:lnTo>
                <a:lnTo>
                  <a:pt x="46487" y="75097"/>
                </a:lnTo>
                <a:lnTo>
                  <a:pt x="29718" y="73455"/>
                </a:lnTo>
                <a:lnTo>
                  <a:pt x="28587" y="72979"/>
                </a:lnTo>
                <a:close/>
              </a:path>
              <a:path w="76835" h="434975">
                <a:moveTo>
                  <a:pt x="47625" y="37935"/>
                </a:moveTo>
                <a:lnTo>
                  <a:pt x="28575" y="37935"/>
                </a:lnTo>
                <a:lnTo>
                  <a:pt x="28587" y="72979"/>
                </a:lnTo>
                <a:lnTo>
                  <a:pt x="29718" y="73455"/>
                </a:lnTo>
                <a:lnTo>
                  <a:pt x="46487" y="75097"/>
                </a:lnTo>
                <a:lnTo>
                  <a:pt x="47637" y="74598"/>
                </a:lnTo>
                <a:lnTo>
                  <a:pt x="47625" y="37935"/>
                </a:lnTo>
                <a:close/>
              </a:path>
              <a:path w="76835" h="434975">
                <a:moveTo>
                  <a:pt x="47637" y="74598"/>
                </a:moveTo>
                <a:lnTo>
                  <a:pt x="46487" y="75097"/>
                </a:lnTo>
                <a:lnTo>
                  <a:pt x="47638" y="75097"/>
                </a:lnTo>
                <a:lnTo>
                  <a:pt x="47637" y="74598"/>
                </a:lnTo>
                <a:close/>
              </a:path>
              <a:path w="76835" h="434975">
                <a:moveTo>
                  <a:pt x="74910" y="37935"/>
                </a:moveTo>
                <a:lnTo>
                  <a:pt x="47625" y="37935"/>
                </a:lnTo>
                <a:lnTo>
                  <a:pt x="47637" y="74598"/>
                </a:lnTo>
                <a:lnTo>
                  <a:pt x="58292" y="69980"/>
                </a:lnTo>
                <a:lnTo>
                  <a:pt x="67635" y="60763"/>
                </a:lnTo>
                <a:lnTo>
                  <a:pt x="73701" y="47846"/>
                </a:lnTo>
                <a:lnTo>
                  <a:pt x="74910" y="37935"/>
                </a:lnTo>
                <a:close/>
              </a:path>
              <a:path w="76835" h="434975">
                <a:moveTo>
                  <a:pt x="34544" y="0"/>
                </a:moveTo>
                <a:lnTo>
                  <a:pt x="21002" y="3889"/>
                </a:lnTo>
                <a:lnTo>
                  <a:pt x="10033" y="12187"/>
                </a:lnTo>
                <a:lnTo>
                  <a:pt x="2682" y="23875"/>
                </a:lnTo>
                <a:lnTo>
                  <a:pt x="0" y="37935"/>
                </a:lnTo>
                <a:lnTo>
                  <a:pt x="1347" y="47869"/>
                </a:lnTo>
                <a:lnTo>
                  <a:pt x="6876" y="59078"/>
                </a:lnTo>
                <a:lnTo>
                  <a:pt x="16423" y="67861"/>
                </a:lnTo>
                <a:lnTo>
                  <a:pt x="28587" y="72979"/>
                </a:lnTo>
                <a:lnTo>
                  <a:pt x="28575" y="37935"/>
                </a:lnTo>
                <a:lnTo>
                  <a:pt x="74910" y="37935"/>
                </a:lnTo>
                <a:lnTo>
                  <a:pt x="75679" y="31632"/>
                </a:lnTo>
                <a:lnTo>
                  <a:pt x="71087" y="19046"/>
                </a:lnTo>
                <a:lnTo>
                  <a:pt x="62274" y="8985"/>
                </a:lnTo>
                <a:lnTo>
                  <a:pt x="49881" y="2339"/>
                </a:lnTo>
                <a:lnTo>
                  <a:pt x="345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65853" y="4399524"/>
            <a:ext cx="1353820" cy="94615"/>
          </a:xfrm>
          <a:custGeom>
            <a:avLst/>
            <a:gdLst/>
            <a:ahLst/>
            <a:cxnLst/>
            <a:rect l="l" t="t" r="r" b="b"/>
            <a:pathLst>
              <a:path w="1353820" h="94614">
                <a:moveTo>
                  <a:pt x="37438" y="18551"/>
                </a:moveTo>
                <a:lnTo>
                  <a:pt x="23502" y="21359"/>
                </a:lnTo>
                <a:lnTo>
                  <a:pt x="11966" y="28747"/>
                </a:lnTo>
                <a:lnTo>
                  <a:pt x="3805" y="39698"/>
                </a:lnTo>
                <a:lnTo>
                  <a:pt x="0" y="53195"/>
                </a:lnTo>
                <a:lnTo>
                  <a:pt x="2484" y="68584"/>
                </a:lnTo>
                <a:lnTo>
                  <a:pt x="9197" y="80928"/>
                </a:lnTo>
                <a:lnTo>
                  <a:pt x="19231" y="89641"/>
                </a:lnTo>
                <a:lnTo>
                  <a:pt x="31679" y="94138"/>
                </a:lnTo>
                <a:lnTo>
                  <a:pt x="48021" y="92005"/>
                </a:lnTo>
                <a:lnTo>
                  <a:pt x="60947" y="85847"/>
                </a:lnTo>
                <a:lnTo>
                  <a:pt x="70106" y="76477"/>
                </a:lnTo>
                <a:lnTo>
                  <a:pt x="74571" y="66049"/>
                </a:lnTo>
                <a:lnTo>
                  <a:pt x="38073" y="66049"/>
                </a:lnTo>
                <a:lnTo>
                  <a:pt x="37819" y="47126"/>
                </a:lnTo>
                <a:lnTo>
                  <a:pt x="72756" y="46605"/>
                </a:lnTo>
                <a:lnTo>
                  <a:pt x="67521" y="34523"/>
                </a:lnTo>
                <a:lnTo>
                  <a:pt x="58658" y="25096"/>
                </a:lnTo>
                <a:lnTo>
                  <a:pt x="47453" y="19746"/>
                </a:lnTo>
                <a:lnTo>
                  <a:pt x="37438" y="18551"/>
                </a:lnTo>
                <a:close/>
              </a:path>
              <a:path w="1353820" h="94614">
                <a:moveTo>
                  <a:pt x="1351705" y="28076"/>
                </a:moveTo>
                <a:lnTo>
                  <a:pt x="1315693" y="28076"/>
                </a:lnTo>
                <a:lnTo>
                  <a:pt x="1316074" y="46999"/>
                </a:lnTo>
                <a:lnTo>
                  <a:pt x="1281107" y="47520"/>
                </a:lnTo>
                <a:lnTo>
                  <a:pt x="1286209" y="59466"/>
                </a:lnTo>
                <a:lnTo>
                  <a:pt x="1295006" y="68919"/>
                </a:lnTo>
                <a:lnTo>
                  <a:pt x="1306165" y="74319"/>
                </a:lnTo>
                <a:lnTo>
                  <a:pt x="1316455" y="75574"/>
                </a:lnTo>
                <a:lnTo>
                  <a:pt x="1330367" y="72775"/>
                </a:lnTo>
                <a:lnTo>
                  <a:pt x="1341880" y="65409"/>
                </a:lnTo>
                <a:lnTo>
                  <a:pt x="1350012" y="54488"/>
                </a:lnTo>
                <a:lnTo>
                  <a:pt x="1353780" y="41025"/>
                </a:lnTo>
                <a:lnTo>
                  <a:pt x="1351705" y="28076"/>
                </a:lnTo>
                <a:close/>
              </a:path>
              <a:path w="1353820" h="94614">
                <a:moveTo>
                  <a:pt x="72756" y="46605"/>
                </a:moveTo>
                <a:lnTo>
                  <a:pt x="37819" y="47126"/>
                </a:lnTo>
                <a:lnTo>
                  <a:pt x="38073" y="66049"/>
                </a:lnTo>
                <a:lnTo>
                  <a:pt x="74805" y="65502"/>
                </a:lnTo>
                <a:lnTo>
                  <a:pt x="75146" y="64706"/>
                </a:lnTo>
                <a:lnTo>
                  <a:pt x="73274" y="47802"/>
                </a:lnTo>
                <a:lnTo>
                  <a:pt x="72756" y="46605"/>
                </a:lnTo>
                <a:close/>
              </a:path>
              <a:path w="1353820" h="94614">
                <a:moveTo>
                  <a:pt x="74805" y="65502"/>
                </a:moveTo>
                <a:lnTo>
                  <a:pt x="38073" y="66049"/>
                </a:lnTo>
                <a:lnTo>
                  <a:pt x="74571" y="66049"/>
                </a:lnTo>
                <a:lnTo>
                  <a:pt x="74805" y="65502"/>
                </a:lnTo>
                <a:close/>
              </a:path>
              <a:path w="1353820" h="94614">
                <a:moveTo>
                  <a:pt x="1279009" y="28623"/>
                </a:moveTo>
                <a:lnTo>
                  <a:pt x="72756" y="46605"/>
                </a:lnTo>
                <a:lnTo>
                  <a:pt x="73274" y="47802"/>
                </a:lnTo>
                <a:lnTo>
                  <a:pt x="75146" y="64706"/>
                </a:lnTo>
                <a:lnTo>
                  <a:pt x="74805" y="65502"/>
                </a:lnTo>
                <a:lnTo>
                  <a:pt x="1281107" y="47520"/>
                </a:lnTo>
                <a:lnTo>
                  <a:pt x="1280532" y="46175"/>
                </a:lnTo>
                <a:lnTo>
                  <a:pt x="1278735" y="29260"/>
                </a:lnTo>
                <a:lnTo>
                  <a:pt x="1279009" y="28623"/>
                </a:lnTo>
                <a:close/>
              </a:path>
              <a:path w="1353820" h="94614">
                <a:moveTo>
                  <a:pt x="1315693" y="28076"/>
                </a:moveTo>
                <a:lnTo>
                  <a:pt x="1279009" y="28623"/>
                </a:lnTo>
                <a:lnTo>
                  <a:pt x="1278735" y="29260"/>
                </a:lnTo>
                <a:lnTo>
                  <a:pt x="1280532" y="46175"/>
                </a:lnTo>
                <a:lnTo>
                  <a:pt x="1281107" y="47520"/>
                </a:lnTo>
                <a:lnTo>
                  <a:pt x="1316074" y="46999"/>
                </a:lnTo>
                <a:lnTo>
                  <a:pt x="1315693" y="28076"/>
                </a:lnTo>
                <a:close/>
              </a:path>
              <a:path w="1353820" h="94614">
                <a:moveTo>
                  <a:pt x="1322194" y="0"/>
                </a:moveTo>
                <a:lnTo>
                  <a:pt x="1305844" y="2113"/>
                </a:lnTo>
                <a:lnTo>
                  <a:pt x="1292918" y="8231"/>
                </a:lnTo>
                <a:lnTo>
                  <a:pt x="1283765" y="17548"/>
                </a:lnTo>
                <a:lnTo>
                  <a:pt x="1279009" y="28623"/>
                </a:lnTo>
                <a:lnTo>
                  <a:pt x="1315693" y="28076"/>
                </a:lnTo>
                <a:lnTo>
                  <a:pt x="1351705" y="28076"/>
                </a:lnTo>
                <a:lnTo>
                  <a:pt x="1351310" y="25605"/>
                </a:lnTo>
                <a:lnTo>
                  <a:pt x="1344636" y="13243"/>
                </a:lnTo>
                <a:lnTo>
                  <a:pt x="1334639" y="4516"/>
                </a:lnTo>
                <a:lnTo>
                  <a:pt x="132219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89726" y="4399287"/>
            <a:ext cx="95250" cy="1444625"/>
          </a:xfrm>
          <a:custGeom>
            <a:avLst/>
            <a:gdLst/>
            <a:ahLst/>
            <a:cxnLst/>
            <a:rect l="l" t="t" r="r" b="b"/>
            <a:pathLst>
              <a:path w="95250" h="1444625">
                <a:moveTo>
                  <a:pt x="28930" y="1371401"/>
                </a:moveTo>
                <a:lnTo>
                  <a:pt x="17498" y="1375717"/>
                </a:lnTo>
                <a:lnTo>
                  <a:pt x="7708" y="1383975"/>
                </a:lnTo>
                <a:lnTo>
                  <a:pt x="1813" y="1394667"/>
                </a:lnTo>
                <a:lnTo>
                  <a:pt x="0" y="1405666"/>
                </a:lnTo>
                <a:lnTo>
                  <a:pt x="2393" y="1419635"/>
                </a:lnTo>
                <a:lnTo>
                  <a:pt x="9434" y="1431362"/>
                </a:lnTo>
                <a:lnTo>
                  <a:pt x="20112" y="1439832"/>
                </a:lnTo>
                <a:lnTo>
                  <a:pt x="33415" y="1444028"/>
                </a:lnTo>
                <a:lnTo>
                  <a:pt x="48840" y="1441993"/>
                </a:lnTo>
                <a:lnTo>
                  <a:pt x="61363" y="1435710"/>
                </a:lnTo>
                <a:lnTo>
                  <a:pt x="70389" y="1426032"/>
                </a:lnTo>
                <a:lnTo>
                  <a:pt x="75322" y="1413813"/>
                </a:lnTo>
                <a:lnTo>
                  <a:pt x="74603" y="1406326"/>
                </a:lnTo>
                <a:lnTo>
                  <a:pt x="47498" y="1406326"/>
                </a:lnTo>
                <a:lnTo>
                  <a:pt x="28448" y="1406072"/>
                </a:lnTo>
                <a:lnTo>
                  <a:pt x="28930" y="1371401"/>
                </a:lnTo>
                <a:close/>
              </a:path>
              <a:path w="95250" h="1444625">
                <a:moveTo>
                  <a:pt x="47971" y="1369428"/>
                </a:moveTo>
                <a:lnTo>
                  <a:pt x="30985" y="1370625"/>
                </a:lnTo>
                <a:lnTo>
                  <a:pt x="28930" y="1371401"/>
                </a:lnTo>
                <a:lnTo>
                  <a:pt x="28448" y="1406072"/>
                </a:lnTo>
                <a:lnTo>
                  <a:pt x="47498" y="1406326"/>
                </a:lnTo>
                <a:lnTo>
                  <a:pt x="47924" y="1375717"/>
                </a:lnTo>
                <a:lnTo>
                  <a:pt x="47971" y="1369428"/>
                </a:lnTo>
                <a:close/>
              </a:path>
              <a:path w="95250" h="1444625">
                <a:moveTo>
                  <a:pt x="48011" y="1369447"/>
                </a:moveTo>
                <a:lnTo>
                  <a:pt x="47498" y="1406326"/>
                </a:lnTo>
                <a:lnTo>
                  <a:pt x="74603" y="1406326"/>
                </a:lnTo>
                <a:lnTo>
                  <a:pt x="73755" y="1397487"/>
                </a:lnTo>
                <a:lnTo>
                  <a:pt x="68147" y="1384413"/>
                </a:lnTo>
                <a:lnTo>
                  <a:pt x="59289" y="1374944"/>
                </a:lnTo>
                <a:lnTo>
                  <a:pt x="48011" y="1369447"/>
                </a:lnTo>
                <a:close/>
              </a:path>
              <a:path w="95250" h="1444625">
                <a:moveTo>
                  <a:pt x="66065" y="72607"/>
                </a:moveTo>
                <a:lnTo>
                  <a:pt x="64136" y="73334"/>
                </a:lnTo>
                <a:lnTo>
                  <a:pt x="47161" y="74502"/>
                </a:lnTo>
                <a:lnTo>
                  <a:pt x="46984" y="74502"/>
                </a:lnTo>
                <a:lnTo>
                  <a:pt x="28930" y="1371401"/>
                </a:lnTo>
                <a:lnTo>
                  <a:pt x="30985" y="1370625"/>
                </a:lnTo>
                <a:lnTo>
                  <a:pt x="47971" y="1369428"/>
                </a:lnTo>
                <a:lnTo>
                  <a:pt x="66039" y="74502"/>
                </a:lnTo>
                <a:lnTo>
                  <a:pt x="47161" y="74502"/>
                </a:lnTo>
                <a:lnTo>
                  <a:pt x="46985" y="74416"/>
                </a:lnTo>
                <a:lnTo>
                  <a:pt x="66040" y="74416"/>
                </a:lnTo>
                <a:lnTo>
                  <a:pt x="66065" y="72607"/>
                </a:lnTo>
                <a:close/>
              </a:path>
              <a:path w="95250" h="1444625">
                <a:moveTo>
                  <a:pt x="48011" y="1369428"/>
                </a:moveTo>
                <a:close/>
              </a:path>
              <a:path w="95250" h="1444625">
                <a:moveTo>
                  <a:pt x="47498" y="37584"/>
                </a:moveTo>
                <a:lnTo>
                  <a:pt x="46985" y="74416"/>
                </a:lnTo>
                <a:lnTo>
                  <a:pt x="47161" y="74502"/>
                </a:lnTo>
                <a:lnTo>
                  <a:pt x="64136" y="73334"/>
                </a:lnTo>
                <a:lnTo>
                  <a:pt x="66065" y="72607"/>
                </a:lnTo>
                <a:lnTo>
                  <a:pt x="66548" y="37965"/>
                </a:lnTo>
                <a:lnTo>
                  <a:pt x="47498" y="37584"/>
                </a:lnTo>
                <a:close/>
              </a:path>
              <a:path w="95250" h="1444625">
                <a:moveTo>
                  <a:pt x="61688" y="0"/>
                </a:moveTo>
                <a:lnTo>
                  <a:pt x="46280" y="1999"/>
                </a:lnTo>
                <a:lnTo>
                  <a:pt x="33767" y="8268"/>
                </a:lnTo>
                <a:lnTo>
                  <a:pt x="24744" y="17932"/>
                </a:lnTo>
                <a:lnTo>
                  <a:pt x="19806" y="30119"/>
                </a:lnTo>
                <a:lnTo>
                  <a:pt x="21370" y="46467"/>
                </a:lnTo>
                <a:lnTo>
                  <a:pt x="26979" y="59545"/>
                </a:lnTo>
                <a:lnTo>
                  <a:pt x="35840" y="69006"/>
                </a:lnTo>
                <a:lnTo>
                  <a:pt x="46985" y="74416"/>
                </a:lnTo>
                <a:lnTo>
                  <a:pt x="47498" y="37584"/>
                </a:lnTo>
                <a:lnTo>
                  <a:pt x="94992" y="37584"/>
                </a:lnTo>
                <a:lnTo>
                  <a:pt x="92727" y="24355"/>
                </a:lnTo>
                <a:lnTo>
                  <a:pt x="85682" y="12626"/>
                </a:lnTo>
                <a:lnTo>
                  <a:pt x="74998" y="4170"/>
                </a:lnTo>
                <a:lnTo>
                  <a:pt x="61688" y="0"/>
                </a:lnTo>
                <a:close/>
              </a:path>
              <a:path w="95250" h="1444625">
                <a:moveTo>
                  <a:pt x="94992" y="37584"/>
                </a:moveTo>
                <a:lnTo>
                  <a:pt x="47498" y="37584"/>
                </a:lnTo>
                <a:lnTo>
                  <a:pt x="66548" y="37965"/>
                </a:lnTo>
                <a:lnTo>
                  <a:pt x="66065" y="72607"/>
                </a:lnTo>
                <a:lnTo>
                  <a:pt x="77616" y="68256"/>
                </a:lnTo>
                <a:lnTo>
                  <a:pt x="87404" y="60009"/>
                </a:lnTo>
                <a:lnTo>
                  <a:pt x="93303" y="49336"/>
                </a:lnTo>
                <a:lnTo>
                  <a:pt x="95123" y="38346"/>
                </a:lnTo>
                <a:lnTo>
                  <a:pt x="94992" y="37584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62251" y="4868798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0" y="0"/>
                </a:moveTo>
                <a:lnTo>
                  <a:pt x="215900" y="1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07289" y="5767387"/>
            <a:ext cx="706120" cy="76200"/>
          </a:xfrm>
          <a:custGeom>
            <a:avLst/>
            <a:gdLst/>
            <a:ahLst/>
            <a:cxnLst/>
            <a:rect l="l" t="t" r="r" b="b"/>
            <a:pathLst>
              <a:path w="706120" h="76200">
                <a:moveTo>
                  <a:pt x="31622" y="522"/>
                </a:moveTo>
                <a:lnTo>
                  <a:pt x="19040" y="5124"/>
                </a:lnTo>
                <a:lnTo>
                  <a:pt x="8982" y="13946"/>
                </a:lnTo>
                <a:lnTo>
                  <a:pt x="2338" y="26342"/>
                </a:lnTo>
                <a:lnTo>
                  <a:pt x="0" y="41668"/>
                </a:lnTo>
                <a:lnTo>
                  <a:pt x="3889" y="55236"/>
                </a:lnTo>
                <a:lnTo>
                  <a:pt x="12187" y="66198"/>
                </a:lnTo>
                <a:lnTo>
                  <a:pt x="23875" y="73528"/>
                </a:lnTo>
                <a:lnTo>
                  <a:pt x="37935" y="76200"/>
                </a:lnTo>
                <a:lnTo>
                  <a:pt x="47868" y="74858"/>
                </a:lnTo>
                <a:lnTo>
                  <a:pt x="59077" y="69347"/>
                </a:lnTo>
                <a:lnTo>
                  <a:pt x="67860" y="59815"/>
                </a:lnTo>
                <a:lnTo>
                  <a:pt x="72989" y="47625"/>
                </a:lnTo>
                <a:lnTo>
                  <a:pt x="37935" y="47625"/>
                </a:lnTo>
                <a:lnTo>
                  <a:pt x="37935" y="28575"/>
                </a:lnTo>
                <a:lnTo>
                  <a:pt x="74600" y="28575"/>
                </a:lnTo>
                <a:lnTo>
                  <a:pt x="69976" y="17919"/>
                </a:lnTo>
                <a:lnTo>
                  <a:pt x="60757" y="8575"/>
                </a:lnTo>
                <a:lnTo>
                  <a:pt x="47839" y="2503"/>
                </a:lnTo>
                <a:lnTo>
                  <a:pt x="31622" y="522"/>
                </a:lnTo>
                <a:close/>
              </a:path>
              <a:path w="706120" h="76200">
                <a:moveTo>
                  <a:pt x="668109" y="0"/>
                </a:moveTo>
                <a:lnTo>
                  <a:pt x="632602" y="29716"/>
                </a:lnTo>
                <a:lnTo>
                  <a:pt x="630955" y="46483"/>
                </a:lnTo>
                <a:lnTo>
                  <a:pt x="636098" y="58280"/>
                </a:lnTo>
                <a:lnTo>
                  <a:pt x="645340" y="67624"/>
                </a:lnTo>
                <a:lnTo>
                  <a:pt x="658255" y="73696"/>
                </a:lnTo>
                <a:lnTo>
                  <a:pt x="674422" y="75677"/>
                </a:lnTo>
                <a:lnTo>
                  <a:pt x="687004" y="71075"/>
                </a:lnTo>
                <a:lnTo>
                  <a:pt x="697062" y="62253"/>
                </a:lnTo>
                <a:lnTo>
                  <a:pt x="703706" y="49857"/>
                </a:lnTo>
                <a:lnTo>
                  <a:pt x="704046" y="47625"/>
                </a:lnTo>
                <a:lnTo>
                  <a:pt x="668109" y="47625"/>
                </a:lnTo>
                <a:lnTo>
                  <a:pt x="668109" y="28575"/>
                </a:lnTo>
                <a:lnTo>
                  <a:pt x="704337" y="28575"/>
                </a:lnTo>
                <a:lnTo>
                  <a:pt x="702155" y="20963"/>
                </a:lnTo>
                <a:lnTo>
                  <a:pt x="693857" y="10001"/>
                </a:lnTo>
                <a:lnTo>
                  <a:pt x="682169" y="2671"/>
                </a:lnTo>
                <a:lnTo>
                  <a:pt x="668109" y="0"/>
                </a:lnTo>
                <a:close/>
              </a:path>
              <a:path w="706120" h="76200">
                <a:moveTo>
                  <a:pt x="74600" y="28575"/>
                </a:moveTo>
                <a:lnTo>
                  <a:pt x="37935" y="28575"/>
                </a:lnTo>
                <a:lnTo>
                  <a:pt x="37935" y="47625"/>
                </a:lnTo>
                <a:lnTo>
                  <a:pt x="72989" y="47625"/>
                </a:lnTo>
                <a:lnTo>
                  <a:pt x="73458" y="46483"/>
                </a:lnTo>
                <a:lnTo>
                  <a:pt x="75095" y="29716"/>
                </a:lnTo>
                <a:lnTo>
                  <a:pt x="74600" y="28575"/>
                </a:lnTo>
                <a:close/>
              </a:path>
              <a:path w="706120" h="76200">
                <a:moveTo>
                  <a:pt x="633073" y="28575"/>
                </a:moveTo>
                <a:lnTo>
                  <a:pt x="74600" y="28575"/>
                </a:lnTo>
                <a:lnTo>
                  <a:pt x="75095" y="29716"/>
                </a:lnTo>
                <a:lnTo>
                  <a:pt x="73454" y="46519"/>
                </a:lnTo>
                <a:lnTo>
                  <a:pt x="72989" y="47625"/>
                </a:lnTo>
                <a:lnTo>
                  <a:pt x="631453" y="47625"/>
                </a:lnTo>
                <a:lnTo>
                  <a:pt x="630955" y="46483"/>
                </a:lnTo>
                <a:lnTo>
                  <a:pt x="632606" y="29681"/>
                </a:lnTo>
                <a:lnTo>
                  <a:pt x="633073" y="28575"/>
                </a:lnTo>
                <a:close/>
              </a:path>
              <a:path w="706120" h="76200">
                <a:moveTo>
                  <a:pt x="704337" y="28575"/>
                </a:moveTo>
                <a:lnTo>
                  <a:pt x="668109" y="28575"/>
                </a:lnTo>
                <a:lnTo>
                  <a:pt x="668109" y="47625"/>
                </a:lnTo>
                <a:lnTo>
                  <a:pt x="704046" y="47625"/>
                </a:lnTo>
                <a:lnTo>
                  <a:pt x="706044" y="34531"/>
                </a:lnTo>
                <a:lnTo>
                  <a:pt x="704337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95576" y="29972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482344" y="2365976"/>
            <a:ext cx="5628005" cy="2028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v(m/s)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850">
              <a:latin typeface="Times New Roman"/>
              <a:cs typeface="Times New Roman"/>
            </a:endParaRPr>
          </a:p>
          <a:p>
            <a:pPr marL="4445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  <a:p>
            <a:pPr marL="444500">
              <a:lnSpc>
                <a:spcPct val="100000"/>
              </a:lnSpc>
              <a:spcBef>
                <a:spcPts val="615"/>
              </a:spcBef>
            </a:pP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444500">
              <a:lnSpc>
                <a:spcPct val="100000"/>
              </a:lnSpc>
              <a:spcBef>
                <a:spcPts val="905"/>
              </a:spcBef>
            </a:pPr>
            <a:r>
              <a:rPr dirty="0" sz="1600" spc="-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 marL="444500">
              <a:lnSpc>
                <a:spcPts val="1810"/>
              </a:lnSpc>
              <a:spcBef>
                <a:spcPts val="1090"/>
              </a:spcBef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  <a:p>
            <a:pPr algn="r" marR="5080">
              <a:lnSpc>
                <a:spcPts val="181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263775" y="51308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262251" y="544195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914270" y="4743162"/>
            <a:ext cx="320040" cy="1165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940"/>
              </a:spcBef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265426" y="5748337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37426" y="4399287"/>
            <a:ext cx="95250" cy="1444625"/>
          </a:xfrm>
          <a:custGeom>
            <a:avLst/>
            <a:gdLst/>
            <a:ahLst/>
            <a:cxnLst/>
            <a:rect l="l" t="t" r="r" b="b"/>
            <a:pathLst>
              <a:path w="95250" h="1444625">
                <a:moveTo>
                  <a:pt x="28930" y="1371401"/>
                </a:moveTo>
                <a:lnTo>
                  <a:pt x="17498" y="1375717"/>
                </a:lnTo>
                <a:lnTo>
                  <a:pt x="7708" y="1383975"/>
                </a:lnTo>
                <a:lnTo>
                  <a:pt x="1813" y="1394667"/>
                </a:lnTo>
                <a:lnTo>
                  <a:pt x="0" y="1405666"/>
                </a:lnTo>
                <a:lnTo>
                  <a:pt x="2393" y="1419635"/>
                </a:lnTo>
                <a:lnTo>
                  <a:pt x="9434" y="1431362"/>
                </a:lnTo>
                <a:lnTo>
                  <a:pt x="20112" y="1439832"/>
                </a:lnTo>
                <a:lnTo>
                  <a:pt x="33415" y="1444028"/>
                </a:lnTo>
                <a:lnTo>
                  <a:pt x="48840" y="1441993"/>
                </a:lnTo>
                <a:lnTo>
                  <a:pt x="61363" y="1435710"/>
                </a:lnTo>
                <a:lnTo>
                  <a:pt x="70389" y="1426032"/>
                </a:lnTo>
                <a:lnTo>
                  <a:pt x="75322" y="1413813"/>
                </a:lnTo>
                <a:lnTo>
                  <a:pt x="74603" y="1406326"/>
                </a:lnTo>
                <a:lnTo>
                  <a:pt x="47498" y="1406326"/>
                </a:lnTo>
                <a:lnTo>
                  <a:pt x="28448" y="1406072"/>
                </a:lnTo>
                <a:lnTo>
                  <a:pt x="28930" y="1371401"/>
                </a:lnTo>
                <a:close/>
              </a:path>
              <a:path w="95250" h="1444625">
                <a:moveTo>
                  <a:pt x="47971" y="1369428"/>
                </a:moveTo>
                <a:lnTo>
                  <a:pt x="30985" y="1370625"/>
                </a:lnTo>
                <a:lnTo>
                  <a:pt x="28930" y="1371401"/>
                </a:lnTo>
                <a:lnTo>
                  <a:pt x="28448" y="1406072"/>
                </a:lnTo>
                <a:lnTo>
                  <a:pt x="47498" y="1406326"/>
                </a:lnTo>
                <a:lnTo>
                  <a:pt x="47924" y="1375717"/>
                </a:lnTo>
                <a:lnTo>
                  <a:pt x="47971" y="1369428"/>
                </a:lnTo>
                <a:close/>
              </a:path>
              <a:path w="95250" h="1444625">
                <a:moveTo>
                  <a:pt x="48011" y="1369447"/>
                </a:moveTo>
                <a:lnTo>
                  <a:pt x="47498" y="1406326"/>
                </a:lnTo>
                <a:lnTo>
                  <a:pt x="74603" y="1406326"/>
                </a:lnTo>
                <a:lnTo>
                  <a:pt x="73755" y="1397487"/>
                </a:lnTo>
                <a:lnTo>
                  <a:pt x="68147" y="1384413"/>
                </a:lnTo>
                <a:lnTo>
                  <a:pt x="59289" y="1374944"/>
                </a:lnTo>
                <a:lnTo>
                  <a:pt x="48011" y="1369447"/>
                </a:lnTo>
                <a:close/>
              </a:path>
              <a:path w="95250" h="1444625">
                <a:moveTo>
                  <a:pt x="66065" y="72607"/>
                </a:moveTo>
                <a:lnTo>
                  <a:pt x="64136" y="73334"/>
                </a:lnTo>
                <a:lnTo>
                  <a:pt x="47161" y="74502"/>
                </a:lnTo>
                <a:lnTo>
                  <a:pt x="46984" y="74502"/>
                </a:lnTo>
                <a:lnTo>
                  <a:pt x="28930" y="1371401"/>
                </a:lnTo>
                <a:lnTo>
                  <a:pt x="30985" y="1370625"/>
                </a:lnTo>
                <a:lnTo>
                  <a:pt x="47971" y="1369428"/>
                </a:lnTo>
                <a:lnTo>
                  <a:pt x="66039" y="74502"/>
                </a:lnTo>
                <a:lnTo>
                  <a:pt x="47161" y="74502"/>
                </a:lnTo>
                <a:lnTo>
                  <a:pt x="46985" y="74416"/>
                </a:lnTo>
                <a:lnTo>
                  <a:pt x="66040" y="74416"/>
                </a:lnTo>
                <a:lnTo>
                  <a:pt x="66065" y="72607"/>
                </a:lnTo>
                <a:close/>
              </a:path>
              <a:path w="95250" h="1444625">
                <a:moveTo>
                  <a:pt x="48011" y="1369428"/>
                </a:moveTo>
                <a:close/>
              </a:path>
              <a:path w="95250" h="1444625">
                <a:moveTo>
                  <a:pt x="47498" y="37584"/>
                </a:moveTo>
                <a:lnTo>
                  <a:pt x="46985" y="74416"/>
                </a:lnTo>
                <a:lnTo>
                  <a:pt x="47161" y="74502"/>
                </a:lnTo>
                <a:lnTo>
                  <a:pt x="64136" y="73334"/>
                </a:lnTo>
                <a:lnTo>
                  <a:pt x="66065" y="72607"/>
                </a:lnTo>
                <a:lnTo>
                  <a:pt x="66548" y="37965"/>
                </a:lnTo>
                <a:lnTo>
                  <a:pt x="47498" y="37584"/>
                </a:lnTo>
                <a:close/>
              </a:path>
              <a:path w="95250" h="1444625">
                <a:moveTo>
                  <a:pt x="61688" y="0"/>
                </a:moveTo>
                <a:lnTo>
                  <a:pt x="46280" y="1999"/>
                </a:lnTo>
                <a:lnTo>
                  <a:pt x="33767" y="8268"/>
                </a:lnTo>
                <a:lnTo>
                  <a:pt x="24744" y="17932"/>
                </a:lnTo>
                <a:lnTo>
                  <a:pt x="19806" y="30119"/>
                </a:lnTo>
                <a:lnTo>
                  <a:pt x="21370" y="46467"/>
                </a:lnTo>
                <a:lnTo>
                  <a:pt x="26979" y="59545"/>
                </a:lnTo>
                <a:lnTo>
                  <a:pt x="35840" y="69006"/>
                </a:lnTo>
                <a:lnTo>
                  <a:pt x="46985" y="74416"/>
                </a:lnTo>
                <a:lnTo>
                  <a:pt x="47498" y="37584"/>
                </a:lnTo>
                <a:lnTo>
                  <a:pt x="94992" y="37584"/>
                </a:lnTo>
                <a:lnTo>
                  <a:pt x="92727" y="24355"/>
                </a:lnTo>
                <a:lnTo>
                  <a:pt x="85682" y="12626"/>
                </a:lnTo>
                <a:lnTo>
                  <a:pt x="74998" y="4170"/>
                </a:lnTo>
                <a:lnTo>
                  <a:pt x="61688" y="0"/>
                </a:lnTo>
                <a:close/>
              </a:path>
              <a:path w="95250" h="1444625">
                <a:moveTo>
                  <a:pt x="94992" y="37584"/>
                </a:moveTo>
                <a:lnTo>
                  <a:pt x="47498" y="37584"/>
                </a:lnTo>
                <a:lnTo>
                  <a:pt x="66548" y="37965"/>
                </a:lnTo>
                <a:lnTo>
                  <a:pt x="66065" y="72607"/>
                </a:lnTo>
                <a:lnTo>
                  <a:pt x="77616" y="68256"/>
                </a:lnTo>
                <a:lnTo>
                  <a:pt x="87404" y="60009"/>
                </a:lnTo>
                <a:lnTo>
                  <a:pt x="93303" y="49336"/>
                </a:lnTo>
                <a:lnTo>
                  <a:pt x="95123" y="38346"/>
                </a:lnTo>
                <a:lnTo>
                  <a:pt x="94992" y="37584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57826" y="3319731"/>
            <a:ext cx="84455" cy="1155700"/>
          </a:xfrm>
          <a:custGeom>
            <a:avLst/>
            <a:gdLst/>
            <a:ahLst/>
            <a:cxnLst/>
            <a:rect l="l" t="t" r="r" b="b"/>
            <a:pathLst>
              <a:path w="84454" h="1155700">
                <a:moveTo>
                  <a:pt x="28705" y="1082461"/>
                </a:moveTo>
                <a:lnTo>
                  <a:pt x="16988" y="1087101"/>
                </a:lnTo>
                <a:lnTo>
                  <a:pt x="7320" y="1095585"/>
                </a:lnTo>
                <a:lnTo>
                  <a:pt x="1597" y="1106484"/>
                </a:lnTo>
                <a:lnTo>
                  <a:pt x="0" y="1117013"/>
                </a:lnTo>
                <a:lnTo>
                  <a:pt x="2499" y="1131027"/>
                </a:lnTo>
                <a:lnTo>
                  <a:pt x="9666" y="1142730"/>
                </a:lnTo>
                <a:lnTo>
                  <a:pt x="20470" y="1151109"/>
                </a:lnTo>
                <a:lnTo>
                  <a:pt x="33877" y="1155151"/>
                </a:lnTo>
                <a:lnTo>
                  <a:pt x="49255" y="1153017"/>
                </a:lnTo>
                <a:lnTo>
                  <a:pt x="61713" y="1146584"/>
                </a:lnTo>
                <a:lnTo>
                  <a:pt x="70640" y="1136748"/>
                </a:lnTo>
                <a:lnTo>
                  <a:pt x="75425" y="1124405"/>
                </a:lnTo>
                <a:lnTo>
                  <a:pt x="74679" y="1117394"/>
                </a:lnTo>
                <a:lnTo>
                  <a:pt x="47498" y="1117394"/>
                </a:lnTo>
                <a:lnTo>
                  <a:pt x="28448" y="1117267"/>
                </a:lnTo>
                <a:lnTo>
                  <a:pt x="28705" y="1082461"/>
                </a:lnTo>
                <a:close/>
              </a:path>
              <a:path w="84454" h="1155700">
                <a:moveTo>
                  <a:pt x="47292" y="1080432"/>
                </a:moveTo>
                <a:lnTo>
                  <a:pt x="30385" y="1081795"/>
                </a:lnTo>
                <a:lnTo>
                  <a:pt x="28705" y="1082461"/>
                </a:lnTo>
                <a:lnTo>
                  <a:pt x="28448" y="1117267"/>
                </a:lnTo>
                <a:lnTo>
                  <a:pt x="47498" y="1117394"/>
                </a:lnTo>
                <a:lnTo>
                  <a:pt x="47770" y="1080653"/>
                </a:lnTo>
                <a:lnTo>
                  <a:pt x="47292" y="1080432"/>
                </a:lnTo>
                <a:close/>
              </a:path>
              <a:path w="84454" h="1155700">
                <a:moveTo>
                  <a:pt x="47770" y="1080653"/>
                </a:moveTo>
                <a:lnTo>
                  <a:pt x="47498" y="1117394"/>
                </a:lnTo>
                <a:lnTo>
                  <a:pt x="74679" y="1117394"/>
                </a:lnTo>
                <a:lnTo>
                  <a:pt x="73692" y="1108114"/>
                </a:lnTo>
                <a:lnTo>
                  <a:pt x="67883" y="1095110"/>
                </a:lnTo>
                <a:lnTo>
                  <a:pt x="58812" y="1085760"/>
                </a:lnTo>
                <a:lnTo>
                  <a:pt x="47770" y="1080653"/>
                </a:lnTo>
                <a:close/>
              </a:path>
              <a:path w="84454" h="1155700">
                <a:moveTo>
                  <a:pt x="55240" y="72758"/>
                </a:moveTo>
                <a:lnTo>
                  <a:pt x="53690" y="73375"/>
                </a:lnTo>
                <a:lnTo>
                  <a:pt x="36851" y="74756"/>
                </a:lnTo>
                <a:lnTo>
                  <a:pt x="36174" y="74756"/>
                </a:lnTo>
                <a:lnTo>
                  <a:pt x="28705" y="1082461"/>
                </a:lnTo>
                <a:lnTo>
                  <a:pt x="30385" y="1081795"/>
                </a:lnTo>
                <a:lnTo>
                  <a:pt x="47292" y="1080432"/>
                </a:lnTo>
                <a:lnTo>
                  <a:pt x="47771" y="1080432"/>
                </a:lnTo>
                <a:lnTo>
                  <a:pt x="55225" y="74756"/>
                </a:lnTo>
                <a:lnTo>
                  <a:pt x="36851" y="74756"/>
                </a:lnTo>
                <a:lnTo>
                  <a:pt x="36177" y="74448"/>
                </a:lnTo>
                <a:lnTo>
                  <a:pt x="55228" y="74448"/>
                </a:lnTo>
                <a:lnTo>
                  <a:pt x="55240" y="72758"/>
                </a:lnTo>
                <a:close/>
              </a:path>
              <a:path w="84454" h="1155700">
                <a:moveTo>
                  <a:pt x="47771" y="1080432"/>
                </a:moveTo>
                <a:lnTo>
                  <a:pt x="47292" y="1080432"/>
                </a:lnTo>
                <a:lnTo>
                  <a:pt x="47770" y="1080653"/>
                </a:lnTo>
                <a:lnTo>
                  <a:pt x="47771" y="1080432"/>
                </a:lnTo>
                <a:close/>
              </a:path>
              <a:path w="84454" h="1155700">
                <a:moveTo>
                  <a:pt x="36449" y="37767"/>
                </a:moveTo>
                <a:lnTo>
                  <a:pt x="36177" y="74448"/>
                </a:lnTo>
                <a:lnTo>
                  <a:pt x="36851" y="74756"/>
                </a:lnTo>
                <a:lnTo>
                  <a:pt x="53690" y="73375"/>
                </a:lnTo>
                <a:lnTo>
                  <a:pt x="55240" y="72758"/>
                </a:lnTo>
                <a:lnTo>
                  <a:pt x="55499" y="37894"/>
                </a:lnTo>
                <a:lnTo>
                  <a:pt x="36449" y="37767"/>
                </a:lnTo>
                <a:close/>
              </a:path>
              <a:path w="84454" h="1155700">
                <a:moveTo>
                  <a:pt x="49994" y="0"/>
                </a:moveTo>
                <a:lnTo>
                  <a:pt x="34691" y="2144"/>
                </a:lnTo>
                <a:lnTo>
                  <a:pt x="22249" y="8593"/>
                </a:lnTo>
                <a:lnTo>
                  <a:pt x="13309" y="18448"/>
                </a:lnTo>
                <a:lnTo>
                  <a:pt x="8514" y="30813"/>
                </a:lnTo>
                <a:lnTo>
                  <a:pt x="10311" y="47107"/>
                </a:lnTo>
                <a:lnTo>
                  <a:pt x="16158" y="60111"/>
                </a:lnTo>
                <a:lnTo>
                  <a:pt x="25268" y="69452"/>
                </a:lnTo>
                <a:lnTo>
                  <a:pt x="36177" y="74448"/>
                </a:lnTo>
                <a:lnTo>
                  <a:pt x="36449" y="37767"/>
                </a:lnTo>
                <a:lnTo>
                  <a:pt x="84004" y="37767"/>
                </a:lnTo>
                <a:lnTo>
                  <a:pt x="81512" y="24111"/>
                </a:lnTo>
                <a:lnTo>
                  <a:pt x="74313" y="12396"/>
                </a:lnTo>
                <a:lnTo>
                  <a:pt x="63475" y="4020"/>
                </a:lnTo>
                <a:lnTo>
                  <a:pt x="49994" y="0"/>
                </a:lnTo>
                <a:close/>
              </a:path>
              <a:path w="84454" h="1155700">
                <a:moveTo>
                  <a:pt x="84004" y="37767"/>
                </a:moveTo>
                <a:lnTo>
                  <a:pt x="36449" y="37767"/>
                </a:lnTo>
                <a:lnTo>
                  <a:pt x="55499" y="37894"/>
                </a:lnTo>
                <a:lnTo>
                  <a:pt x="55240" y="72758"/>
                </a:lnTo>
                <a:lnTo>
                  <a:pt x="67071" y="68049"/>
                </a:lnTo>
                <a:lnTo>
                  <a:pt x="76750" y="59542"/>
                </a:lnTo>
                <a:lnTo>
                  <a:pt x="82484" y="48621"/>
                </a:lnTo>
                <a:lnTo>
                  <a:pt x="84074" y="38148"/>
                </a:lnTo>
                <a:lnTo>
                  <a:pt x="84004" y="3776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odu</a:t>
            </a:r>
            <a:r>
              <a:rPr dirty="0" spc="-5"/>
              <a:t>z</a:t>
            </a:r>
            <a:r>
              <a:rPr dirty="0" spc="-15"/>
              <a:t>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1480" cy="1802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pologi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rofondiremo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aspet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grafic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6350" indent="-342900">
              <a:lnSpc>
                <a:spcPct val="76500"/>
              </a:lnSpc>
              <a:spcBef>
                <a:spcPts val="5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lezioni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ti,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rettili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iform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traiettoria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oraria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59401" y="5402198"/>
            <a:ext cx="2881630" cy="85725"/>
          </a:xfrm>
          <a:custGeom>
            <a:avLst/>
            <a:gdLst/>
            <a:ahLst/>
            <a:cxnLst/>
            <a:rect l="l" t="t" r="r" b="b"/>
            <a:pathLst>
              <a:path w="2881629" h="85725">
                <a:moveTo>
                  <a:pt x="2795524" y="0"/>
                </a:moveTo>
                <a:lnTo>
                  <a:pt x="2795524" y="85725"/>
                </a:lnTo>
                <a:lnTo>
                  <a:pt x="2852758" y="57150"/>
                </a:lnTo>
                <a:lnTo>
                  <a:pt x="2809748" y="57150"/>
                </a:lnTo>
                <a:lnTo>
                  <a:pt x="2809748" y="28575"/>
                </a:lnTo>
                <a:lnTo>
                  <a:pt x="2852589" y="28575"/>
                </a:lnTo>
                <a:lnTo>
                  <a:pt x="2795524" y="0"/>
                </a:lnTo>
                <a:close/>
              </a:path>
              <a:path w="2881629" h="85725">
                <a:moveTo>
                  <a:pt x="2795524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95524" y="57150"/>
                </a:lnTo>
                <a:lnTo>
                  <a:pt x="2795524" y="28575"/>
                </a:lnTo>
                <a:close/>
              </a:path>
              <a:path w="2881629" h="85725">
                <a:moveTo>
                  <a:pt x="2852589" y="28575"/>
                </a:moveTo>
                <a:lnTo>
                  <a:pt x="2809748" y="28575"/>
                </a:lnTo>
                <a:lnTo>
                  <a:pt x="2809748" y="57150"/>
                </a:lnTo>
                <a:lnTo>
                  <a:pt x="2852758" y="57150"/>
                </a:lnTo>
                <a:lnTo>
                  <a:pt x="2881249" y="42925"/>
                </a:lnTo>
                <a:lnTo>
                  <a:pt x="2852589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252586" y="5586214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30775" y="4652898"/>
            <a:ext cx="2593975" cy="576580"/>
          </a:xfrm>
          <a:custGeom>
            <a:avLst/>
            <a:gdLst/>
            <a:ahLst/>
            <a:cxnLst/>
            <a:rect l="l" t="t" r="r" b="b"/>
            <a:pathLst>
              <a:path w="2593975" h="576579">
                <a:moveTo>
                  <a:pt x="0" y="576326"/>
                </a:moveTo>
                <a:lnTo>
                  <a:pt x="25939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89500" y="3284473"/>
            <a:ext cx="85725" cy="2305685"/>
          </a:xfrm>
          <a:custGeom>
            <a:avLst/>
            <a:gdLst/>
            <a:ahLst/>
            <a:cxnLst/>
            <a:rect l="l" t="t" r="r" b="b"/>
            <a:pathLst>
              <a:path w="85725" h="2305685">
                <a:moveTo>
                  <a:pt x="57150" y="71500"/>
                </a:moveTo>
                <a:lnTo>
                  <a:pt x="28575" y="71500"/>
                </a:lnTo>
                <a:lnTo>
                  <a:pt x="28575" y="2305113"/>
                </a:lnTo>
                <a:lnTo>
                  <a:pt x="57150" y="2305113"/>
                </a:lnTo>
                <a:lnTo>
                  <a:pt x="57150" y="71500"/>
                </a:lnTo>
                <a:close/>
              </a:path>
              <a:path w="85725" h="2305685">
                <a:moveTo>
                  <a:pt x="42799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02" y="71500"/>
                </a:lnTo>
                <a:lnTo>
                  <a:pt x="42799" y="0"/>
                </a:lnTo>
                <a:close/>
              </a:path>
              <a:path w="85725" h="2305685">
                <a:moveTo>
                  <a:pt x="78602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02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35602" y="3378055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9628" y="3410451"/>
            <a:ext cx="119443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+v*t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31849" y="5402198"/>
            <a:ext cx="2664460" cy="85725"/>
          </a:xfrm>
          <a:custGeom>
            <a:avLst/>
            <a:gdLst/>
            <a:ahLst/>
            <a:cxnLst/>
            <a:rect l="l" t="t" r="r" b="b"/>
            <a:pathLst>
              <a:path w="2664460" h="85725">
                <a:moveTo>
                  <a:pt x="2578227" y="0"/>
                </a:moveTo>
                <a:lnTo>
                  <a:pt x="2578227" y="85725"/>
                </a:lnTo>
                <a:lnTo>
                  <a:pt x="2635461" y="57150"/>
                </a:lnTo>
                <a:lnTo>
                  <a:pt x="2592451" y="57150"/>
                </a:lnTo>
                <a:lnTo>
                  <a:pt x="2592451" y="28575"/>
                </a:lnTo>
                <a:lnTo>
                  <a:pt x="2635292" y="28575"/>
                </a:lnTo>
                <a:lnTo>
                  <a:pt x="2578227" y="0"/>
                </a:lnTo>
                <a:close/>
              </a:path>
              <a:path w="2664460" h="85725">
                <a:moveTo>
                  <a:pt x="2578227" y="28575"/>
                </a:moveTo>
                <a:lnTo>
                  <a:pt x="0" y="28575"/>
                </a:lnTo>
                <a:lnTo>
                  <a:pt x="126" y="57150"/>
                </a:lnTo>
                <a:lnTo>
                  <a:pt x="2578227" y="57150"/>
                </a:lnTo>
                <a:lnTo>
                  <a:pt x="2578227" y="28575"/>
                </a:lnTo>
                <a:close/>
              </a:path>
              <a:path w="2664460" h="85725">
                <a:moveTo>
                  <a:pt x="2635292" y="28575"/>
                </a:moveTo>
                <a:lnTo>
                  <a:pt x="2592451" y="28575"/>
                </a:lnTo>
                <a:lnTo>
                  <a:pt x="2592451" y="57150"/>
                </a:lnTo>
                <a:lnTo>
                  <a:pt x="2635461" y="57150"/>
                </a:lnTo>
                <a:lnTo>
                  <a:pt x="2663952" y="42925"/>
                </a:lnTo>
                <a:lnTo>
                  <a:pt x="2635292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31975" y="5013325"/>
            <a:ext cx="503555" cy="431800"/>
          </a:xfrm>
          <a:custGeom>
            <a:avLst/>
            <a:gdLst/>
            <a:ahLst/>
            <a:cxnLst/>
            <a:rect l="l" t="t" r="r" b="b"/>
            <a:pathLst>
              <a:path w="503555" h="431800">
                <a:moveTo>
                  <a:pt x="251587" y="0"/>
                </a:moveTo>
                <a:lnTo>
                  <a:pt x="210780" y="2825"/>
                </a:lnTo>
                <a:lnTo>
                  <a:pt x="172069" y="11005"/>
                </a:lnTo>
                <a:lnTo>
                  <a:pt x="135972" y="24095"/>
                </a:lnTo>
                <a:lnTo>
                  <a:pt x="87860" y="51966"/>
                </a:lnTo>
                <a:lnTo>
                  <a:pt x="48544" y="88385"/>
                </a:lnTo>
                <a:lnTo>
                  <a:pt x="19772" y="131855"/>
                </a:lnTo>
                <a:lnTo>
                  <a:pt x="3293" y="180876"/>
                </a:lnTo>
                <a:lnTo>
                  <a:pt x="0" y="215900"/>
                </a:lnTo>
                <a:lnTo>
                  <a:pt x="834" y="233609"/>
                </a:lnTo>
                <a:lnTo>
                  <a:pt x="12827" y="284146"/>
                </a:lnTo>
                <a:lnTo>
                  <a:pt x="37695" y="329633"/>
                </a:lnTo>
                <a:lnTo>
                  <a:pt x="73691" y="368569"/>
                </a:lnTo>
                <a:lnTo>
                  <a:pt x="119065" y="399456"/>
                </a:lnTo>
                <a:lnTo>
                  <a:pt x="172069" y="420794"/>
                </a:lnTo>
                <a:lnTo>
                  <a:pt x="210780" y="428974"/>
                </a:lnTo>
                <a:lnTo>
                  <a:pt x="251587" y="431800"/>
                </a:lnTo>
                <a:lnTo>
                  <a:pt x="272219" y="431084"/>
                </a:lnTo>
                <a:lnTo>
                  <a:pt x="312043" y="425526"/>
                </a:lnTo>
                <a:lnTo>
                  <a:pt x="349511" y="414835"/>
                </a:lnTo>
                <a:lnTo>
                  <a:pt x="400166" y="390148"/>
                </a:lnTo>
                <a:lnTo>
                  <a:pt x="442609" y="356411"/>
                </a:lnTo>
                <a:lnTo>
                  <a:pt x="475090" y="315124"/>
                </a:lnTo>
                <a:lnTo>
                  <a:pt x="495861" y="267788"/>
                </a:lnTo>
                <a:lnTo>
                  <a:pt x="503174" y="215900"/>
                </a:lnTo>
                <a:lnTo>
                  <a:pt x="502339" y="198190"/>
                </a:lnTo>
                <a:lnTo>
                  <a:pt x="490347" y="147653"/>
                </a:lnTo>
                <a:lnTo>
                  <a:pt x="465478" y="102166"/>
                </a:lnTo>
                <a:lnTo>
                  <a:pt x="429482" y="63230"/>
                </a:lnTo>
                <a:lnTo>
                  <a:pt x="384108" y="32343"/>
                </a:lnTo>
                <a:lnTo>
                  <a:pt x="331104" y="11005"/>
                </a:lnTo>
                <a:lnTo>
                  <a:pt x="292393" y="2825"/>
                </a:lnTo>
                <a:lnTo>
                  <a:pt x="25158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31975" y="5013325"/>
            <a:ext cx="503555" cy="431800"/>
          </a:xfrm>
          <a:custGeom>
            <a:avLst/>
            <a:gdLst/>
            <a:ahLst/>
            <a:cxnLst/>
            <a:rect l="l" t="t" r="r" b="b"/>
            <a:pathLst>
              <a:path w="503555" h="431800">
                <a:moveTo>
                  <a:pt x="0" y="215900"/>
                </a:moveTo>
                <a:lnTo>
                  <a:pt x="7312" y="164011"/>
                </a:lnTo>
                <a:lnTo>
                  <a:pt x="28083" y="116675"/>
                </a:lnTo>
                <a:lnTo>
                  <a:pt x="60564" y="75388"/>
                </a:lnTo>
                <a:lnTo>
                  <a:pt x="103007" y="41651"/>
                </a:lnTo>
                <a:lnTo>
                  <a:pt x="153662" y="16964"/>
                </a:lnTo>
                <a:lnTo>
                  <a:pt x="191130" y="6273"/>
                </a:lnTo>
                <a:lnTo>
                  <a:pt x="230954" y="715"/>
                </a:lnTo>
                <a:lnTo>
                  <a:pt x="251587" y="0"/>
                </a:lnTo>
                <a:lnTo>
                  <a:pt x="272219" y="715"/>
                </a:lnTo>
                <a:lnTo>
                  <a:pt x="312043" y="6273"/>
                </a:lnTo>
                <a:lnTo>
                  <a:pt x="349511" y="16964"/>
                </a:lnTo>
                <a:lnTo>
                  <a:pt x="400166" y="41651"/>
                </a:lnTo>
                <a:lnTo>
                  <a:pt x="442609" y="75388"/>
                </a:lnTo>
                <a:lnTo>
                  <a:pt x="475090" y="116675"/>
                </a:lnTo>
                <a:lnTo>
                  <a:pt x="495861" y="164011"/>
                </a:lnTo>
                <a:lnTo>
                  <a:pt x="503174" y="215900"/>
                </a:lnTo>
                <a:lnTo>
                  <a:pt x="502339" y="233609"/>
                </a:lnTo>
                <a:lnTo>
                  <a:pt x="490347" y="284146"/>
                </a:lnTo>
                <a:lnTo>
                  <a:pt x="465478" y="329633"/>
                </a:lnTo>
                <a:lnTo>
                  <a:pt x="429482" y="368569"/>
                </a:lnTo>
                <a:lnTo>
                  <a:pt x="384108" y="399456"/>
                </a:lnTo>
                <a:lnTo>
                  <a:pt x="331104" y="420794"/>
                </a:lnTo>
                <a:lnTo>
                  <a:pt x="292393" y="428974"/>
                </a:lnTo>
                <a:lnTo>
                  <a:pt x="251587" y="431800"/>
                </a:lnTo>
                <a:lnTo>
                  <a:pt x="230954" y="431084"/>
                </a:lnTo>
                <a:lnTo>
                  <a:pt x="191130" y="425526"/>
                </a:lnTo>
                <a:lnTo>
                  <a:pt x="153662" y="414835"/>
                </a:lnTo>
                <a:lnTo>
                  <a:pt x="103007" y="390148"/>
                </a:lnTo>
                <a:lnTo>
                  <a:pt x="60564" y="356411"/>
                </a:lnTo>
                <a:lnTo>
                  <a:pt x="28083" y="315124"/>
                </a:lnTo>
                <a:lnTo>
                  <a:pt x="7312" y="267788"/>
                </a:lnTo>
                <a:lnTo>
                  <a:pt x="0" y="21590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47875" y="5191125"/>
            <a:ext cx="720725" cy="76200"/>
          </a:xfrm>
          <a:custGeom>
            <a:avLst/>
            <a:gdLst/>
            <a:ahLst/>
            <a:cxnLst/>
            <a:rect l="l" t="t" r="r" b="b"/>
            <a:pathLst>
              <a:path w="720725" h="76200">
                <a:moveTo>
                  <a:pt x="644398" y="0"/>
                </a:moveTo>
                <a:lnTo>
                  <a:pt x="644398" y="76200"/>
                </a:lnTo>
                <a:lnTo>
                  <a:pt x="701548" y="47625"/>
                </a:lnTo>
                <a:lnTo>
                  <a:pt x="657225" y="47625"/>
                </a:lnTo>
                <a:lnTo>
                  <a:pt x="657225" y="28575"/>
                </a:lnTo>
                <a:lnTo>
                  <a:pt x="701548" y="28575"/>
                </a:lnTo>
                <a:lnTo>
                  <a:pt x="644398" y="0"/>
                </a:lnTo>
                <a:close/>
              </a:path>
              <a:path w="720725" h="76200">
                <a:moveTo>
                  <a:pt x="644398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644398" y="47625"/>
                </a:lnTo>
                <a:lnTo>
                  <a:pt x="644398" y="28575"/>
                </a:lnTo>
                <a:close/>
              </a:path>
              <a:path w="720725" h="76200">
                <a:moveTo>
                  <a:pt x="701548" y="28575"/>
                </a:moveTo>
                <a:lnTo>
                  <a:pt x="657225" y="28575"/>
                </a:lnTo>
                <a:lnTo>
                  <a:pt x="657225" y="47625"/>
                </a:lnTo>
                <a:lnTo>
                  <a:pt x="701548" y="47625"/>
                </a:lnTo>
                <a:lnTo>
                  <a:pt x="720598" y="38100"/>
                </a:lnTo>
                <a:lnTo>
                  <a:pt x="701548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87042" y="4634477"/>
            <a:ext cx="5327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v=K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47875" y="5229225"/>
            <a:ext cx="2303780" cy="0"/>
          </a:xfrm>
          <a:custGeom>
            <a:avLst/>
            <a:gdLst/>
            <a:ahLst/>
            <a:cxnLst/>
            <a:rect l="l" t="t" r="r" b="b"/>
            <a:pathLst>
              <a:path w="2303779" h="0">
                <a:moveTo>
                  <a:pt x="0" y="0"/>
                </a:moveTo>
                <a:lnTo>
                  <a:pt x="2303399" y="0"/>
                </a:lnTo>
              </a:path>
            </a:pathLst>
          </a:custGeom>
          <a:ln w="190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20"/>
              <a:t>v</a:t>
            </a:r>
            <a:r>
              <a:rPr dirty="0" spc="-15"/>
              <a:t>elocit</a:t>
            </a:r>
            <a:r>
              <a:rPr dirty="0" spc="-10"/>
              <a:t>à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4881135"/>
            <a:ext cx="8030845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desume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l’area  </a:t>
            </a:r>
            <a:r>
              <a:rPr dirty="0" sz="2400" spc="-9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della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9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regione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10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9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piano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deli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fornisce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spa</a:t>
            </a:r>
            <a:r>
              <a:rPr dirty="0" sz="2400" spc="-15" b="1">
                <a:latin typeface="Franklin Gothic Book"/>
                <a:cs typeface="Franklin Gothic Book"/>
              </a:rPr>
              <a:t>zi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15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pe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corso</a:t>
            </a:r>
            <a:r>
              <a:rPr dirty="0" sz="2400" spc="15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licando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-5">
                <a:latin typeface="Franklin Gothic Book"/>
                <a:cs typeface="Franklin Gothic Book"/>
              </a:rPr>
              <a:t>bas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altez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otteniam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*1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m/s=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2523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8323" y="4050631"/>
            <a:ext cx="826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7375" algn="l"/>
              </a:tabLst>
            </a:pPr>
            <a:r>
              <a:rPr dirty="0" sz="1600" spc="-10">
                <a:latin typeface="Arial"/>
                <a:cs typeface="Arial"/>
              </a:rPr>
              <a:t>20</a:t>
            </a:r>
            <a:r>
              <a:rPr dirty="0" sz="1600" spc="-10">
                <a:latin typeface="Arial"/>
                <a:cs typeface="Arial"/>
              </a:rPr>
              <a:t>	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7402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0050" y="4050631"/>
            <a:ext cx="2520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8130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75831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14626" y="22606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33676" y="275755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33676" y="3357498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0" y="0"/>
                </a:moveTo>
                <a:lnTo>
                  <a:pt x="215900" y="1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59176" y="384022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08400" y="3849751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56100" y="38639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03800" y="38592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599176" y="3871848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262751" y="38592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885051" y="38639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7048" y="1773173"/>
            <a:ext cx="85725" cy="2160905"/>
          </a:xfrm>
          <a:custGeom>
            <a:avLst/>
            <a:gdLst/>
            <a:ahLst/>
            <a:cxnLst/>
            <a:rect l="l" t="t" r="r" b="b"/>
            <a:pathLst>
              <a:path w="85725" h="2160904">
                <a:moveTo>
                  <a:pt x="57150" y="71500"/>
                </a:moveTo>
                <a:lnTo>
                  <a:pt x="28575" y="71500"/>
                </a:lnTo>
                <a:lnTo>
                  <a:pt x="28701" y="2160651"/>
                </a:lnTo>
                <a:lnTo>
                  <a:pt x="57276" y="2160651"/>
                </a:lnTo>
                <a:lnTo>
                  <a:pt x="57150" y="71500"/>
                </a:lnTo>
                <a:close/>
              </a:path>
              <a:path w="85725" h="2160904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2160904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39975" y="3890898"/>
            <a:ext cx="4895850" cy="85725"/>
          </a:xfrm>
          <a:custGeom>
            <a:avLst/>
            <a:gdLst/>
            <a:ahLst/>
            <a:cxnLst/>
            <a:rect l="l" t="t" r="r" b="b"/>
            <a:pathLst>
              <a:path w="4895850" h="85725">
                <a:moveTo>
                  <a:pt x="4810125" y="0"/>
                </a:moveTo>
                <a:lnTo>
                  <a:pt x="4810125" y="85725"/>
                </a:lnTo>
                <a:lnTo>
                  <a:pt x="4867359" y="57150"/>
                </a:lnTo>
                <a:lnTo>
                  <a:pt x="4824349" y="57150"/>
                </a:lnTo>
                <a:lnTo>
                  <a:pt x="4824349" y="28575"/>
                </a:lnTo>
                <a:lnTo>
                  <a:pt x="4867190" y="28575"/>
                </a:lnTo>
                <a:lnTo>
                  <a:pt x="4810125" y="0"/>
                </a:lnTo>
                <a:close/>
              </a:path>
              <a:path w="4895850" h="85725">
                <a:moveTo>
                  <a:pt x="48101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810125" y="57150"/>
                </a:lnTo>
                <a:lnTo>
                  <a:pt x="4810125" y="28575"/>
                </a:lnTo>
                <a:close/>
              </a:path>
              <a:path w="4895850" h="85725">
                <a:moveTo>
                  <a:pt x="4867190" y="28575"/>
                </a:moveTo>
                <a:lnTo>
                  <a:pt x="4824349" y="28575"/>
                </a:lnTo>
                <a:lnTo>
                  <a:pt x="4824349" y="57150"/>
                </a:lnTo>
                <a:lnTo>
                  <a:pt x="4867359" y="57150"/>
                </a:lnTo>
                <a:lnTo>
                  <a:pt x="4895850" y="42925"/>
                </a:lnTo>
                <a:lnTo>
                  <a:pt x="48671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01802" y="1076476"/>
            <a:ext cx="7052309" cy="2335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Considera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diagramma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 spc="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tempo,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  <a:tabLst>
                <a:tab pos="4543425" algn="l"/>
              </a:tabLst>
            </a:pPr>
            <a:r>
              <a:rPr dirty="0" sz="2400">
                <a:latin typeface="Franklin Gothic Book"/>
                <a:cs typeface="Franklin Gothic Book"/>
              </a:rPr>
              <a:t>esempio nell’intervallo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o:</a:t>
            </a:r>
            <a:endParaRPr sz="2400">
              <a:latin typeface="Franklin Gothic Book"/>
              <a:cs typeface="Franklin Gothic Book"/>
            </a:endParaRPr>
          </a:p>
          <a:p>
            <a:pPr marL="1353185" marR="5325110" indent="71120">
              <a:lnSpc>
                <a:spcPct val="128200"/>
              </a:lnSpc>
              <a:spcBef>
                <a:spcPts val="545"/>
              </a:spcBef>
            </a:pPr>
            <a:r>
              <a:rPr dirty="0" sz="1600" spc="-10">
                <a:latin typeface="Arial"/>
                <a:cs typeface="Arial"/>
              </a:rPr>
              <a:t>v(t) 30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750">
              <a:latin typeface="Times New Roman"/>
              <a:cs typeface="Times New Roman"/>
            </a:endParaRPr>
          </a:p>
          <a:p>
            <a:pPr marL="137223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35318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11145" y="4050631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28180" y="3712557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39975" y="3357562"/>
            <a:ext cx="719455" cy="576580"/>
          </a:xfrm>
          <a:custGeom>
            <a:avLst/>
            <a:gdLst/>
            <a:ahLst/>
            <a:cxnLst/>
            <a:rect l="l" t="t" r="r" b="b"/>
            <a:pathLst>
              <a:path w="719455" h="576579">
                <a:moveTo>
                  <a:pt x="0" y="576262"/>
                </a:moveTo>
                <a:lnTo>
                  <a:pt x="719137" y="576262"/>
                </a:lnTo>
                <a:lnTo>
                  <a:pt x="719137" y="0"/>
                </a:lnTo>
                <a:lnTo>
                  <a:pt x="0" y="0"/>
                </a:lnTo>
                <a:lnTo>
                  <a:pt x="0" y="576262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39975" y="3357562"/>
            <a:ext cx="719455" cy="576580"/>
          </a:xfrm>
          <a:custGeom>
            <a:avLst/>
            <a:gdLst/>
            <a:ahLst/>
            <a:cxnLst/>
            <a:rect l="l" t="t" r="r" b="b"/>
            <a:pathLst>
              <a:path w="719455" h="576579">
                <a:moveTo>
                  <a:pt x="0" y="576262"/>
                </a:moveTo>
                <a:lnTo>
                  <a:pt x="719137" y="576262"/>
                </a:lnTo>
                <a:lnTo>
                  <a:pt x="719137" y="0"/>
                </a:lnTo>
                <a:lnTo>
                  <a:pt x="0" y="0"/>
                </a:lnTo>
                <a:lnTo>
                  <a:pt x="0" y="576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418969" y="3590383"/>
            <a:ext cx="5175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=</a:t>
            </a:r>
            <a:r>
              <a:rPr dirty="0" sz="1600" spc="-10">
                <a:latin typeface="Arial"/>
                <a:cs typeface="Arial"/>
              </a:rPr>
              <a:t>v*t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27826" y="3933761"/>
            <a:ext cx="647700" cy="2087880"/>
          </a:xfrm>
          <a:custGeom>
            <a:avLst/>
            <a:gdLst/>
            <a:ahLst/>
            <a:cxnLst/>
            <a:rect l="l" t="t" r="r" b="b"/>
            <a:pathLst>
              <a:path w="647700" h="2087879">
                <a:moveTo>
                  <a:pt x="0" y="2087626"/>
                </a:moveTo>
                <a:lnTo>
                  <a:pt x="647700" y="2087626"/>
                </a:lnTo>
                <a:lnTo>
                  <a:pt x="647700" y="0"/>
                </a:lnTo>
                <a:lnTo>
                  <a:pt x="0" y="0"/>
                </a:lnTo>
                <a:lnTo>
                  <a:pt x="0" y="2087626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227826" y="3933761"/>
            <a:ext cx="647700" cy="2087880"/>
          </a:xfrm>
          <a:custGeom>
            <a:avLst/>
            <a:gdLst/>
            <a:ahLst/>
            <a:cxnLst/>
            <a:rect l="l" t="t" r="r" b="b"/>
            <a:pathLst>
              <a:path w="647700" h="2087879">
                <a:moveTo>
                  <a:pt x="0" y="2087626"/>
                </a:moveTo>
                <a:lnTo>
                  <a:pt x="647700" y="2087626"/>
                </a:lnTo>
                <a:lnTo>
                  <a:pt x="647700" y="0"/>
                </a:lnTo>
                <a:lnTo>
                  <a:pt x="0" y="0"/>
                </a:lnTo>
                <a:lnTo>
                  <a:pt x="0" y="208762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20"/>
              <a:t>v</a:t>
            </a:r>
            <a:r>
              <a:rPr dirty="0" spc="-15"/>
              <a:t>elocit</a:t>
            </a:r>
            <a:r>
              <a:rPr dirty="0" spc="-10"/>
              <a:t>à</a:t>
            </a:r>
            <a:r>
              <a:rPr dirty="0" spc="-15"/>
              <a:t>-</a:t>
            </a:r>
            <a:r>
              <a:rPr dirty="0" spc="-45"/>
              <a:t>t</a:t>
            </a:r>
            <a:r>
              <a:rPr dirty="0" spc="-20"/>
              <a:t>empo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22523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8323" y="4050631"/>
            <a:ext cx="826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7375" algn="l"/>
              </a:tabLst>
            </a:pPr>
            <a:r>
              <a:rPr dirty="0" sz="1600" spc="-10">
                <a:latin typeface="Arial"/>
                <a:cs typeface="Arial"/>
              </a:rPr>
              <a:t>20</a:t>
            </a:r>
            <a:r>
              <a:rPr dirty="0" sz="1600" spc="-10">
                <a:latin typeface="Arial"/>
                <a:cs typeface="Arial"/>
              </a:rPr>
              <a:t>	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67402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0050" y="4050631"/>
            <a:ext cx="2520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28130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75831" y="4050631"/>
            <a:ext cx="251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14626" y="22606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33676" y="275755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3676" y="3357498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0" y="0"/>
                </a:moveTo>
                <a:lnTo>
                  <a:pt x="215900" y="1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59176" y="384022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08400" y="3849751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56100" y="38639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03800" y="38592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99176" y="3871848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262751" y="3859276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885051" y="38639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7176" y="1773173"/>
            <a:ext cx="85725" cy="4177029"/>
          </a:xfrm>
          <a:custGeom>
            <a:avLst/>
            <a:gdLst/>
            <a:ahLst/>
            <a:cxnLst/>
            <a:rect l="l" t="t" r="r" b="b"/>
            <a:pathLst>
              <a:path w="85725" h="4177029">
                <a:moveTo>
                  <a:pt x="57150" y="71500"/>
                </a:moveTo>
                <a:lnTo>
                  <a:pt x="28575" y="71500"/>
                </a:lnTo>
                <a:lnTo>
                  <a:pt x="28448" y="4176776"/>
                </a:lnTo>
                <a:lnTo>
                  <a:pt x="57023" y="4176776"/>
                </a:lnTo>
                <a:lnTo>
                  <a:pt x="57150" y="71500"/>
                </a:lnTo>
                <a:close/>
              </a:path>
              <a:path w="85725" h="4177029">
                <a:moveTo>
                  <a:pt x="42799" y="0"/>
                </a:moveTo>
                <a:lnTo>
                  <a:pt x="0" y="85725"/>
                </a:lnTo>
                <a:lnTo>
                  <a:pt x="28574" y="85725"/>
                </a:lnTo>
                <a:lnTo>
                  <a:pt x="28575" y="71500"/>
                </a:lnTo>
                <a:lnTo>
                  <a:pt x="78602" y="71500"/>
                </a:lnTo>
                <a:lnTo>
                  <a:pt x="42799" y="0"/>
                </a:lnTo>
                <a:close/>
              </a:path>
              <a:path w="85725" h="4177029">
                <a:moveTo>
                  <a:pt x="78602" y="71500"/>
                </a:moveTo>
                <a:lnTo>
                  <a:pt x="57150" y="71500"/>
                </a:lnTo>
                <a:lnTo>
                  <a:pt x="57149" y="85724"/>
                </a:lnTo>
                <a:lnTo>
                  <a:pt x="85725" y="85725"/>
                </a:lnTo>
                <a:lnTo>
                  <a:pt x="78602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39975" y="3890898"/>
            <a:ext cx="4895850" cy="85725"/>
          </a:xfrm>
          <a:custGeom>
            <a:avLst/>
            <a:gdLst/>
            <a:ahLst/>
            <a:cxnLst/>
            <a:rect l="l" t="t" r="r" b="b"/>
            <a:pathLst>
              <a:path w="4895850" h="85725">
                <a:moveTo>
                  <a:pt x="4810125" y="0"/>
                </a:moveTo>
                <a:lnTo>
                  <a:pt x="4810125" y="85725"/>
                </a:lnTo>
                <a:lnTo>
                  <a:pt x="4867359" y="57150"/>
                </a:lnTo>
                <a:lnTo>
                  <a:pt x="4824349" y="57150"/>
                </a:lnTo>
                <a:lnTo>
                  <a:pt x="4824349" y="28575"/>
                </a:lnTo>
                <a:lnTo>
                  <a:pt x="4867190" y="28575"/>
                </a:lnTo>
                <a:lnTo>
                  <a:pt x="4810125" y="0"/>
                </a:lnTo>
                <a:close/>
              </a:path>
              <a:path w="4895850" h="85725">
                <a:moveTo>
                  <a:pt x="48101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810125" y="57150"/>
                </a:lnTo>
                <a:lnTo>
                  <a:pt x="4810125" y="28575"/>
                </a:lnTo>
                <a:close/>
              </a:path>
              <a:path w="4895850" h="85725">
                <a:moveTo>
                  <a:pt x="4867190" y="28575"/>
                </a:moveTo>
                <a:lnTo>
                  <a:pt x="4824349" y="28575"/>
                </a:lnTo>
                <a:lnTo>
                  <a:pt x="4824349" y="57150"/>
                </a:lnTo>
                <a:lnTo>
                  <a:pt x="4867359" y="57150"/>
                </a:lnTo>
                <a:lnTo>
                  <a:pt x="4895850" y="42925"/>
                </a:lnTo>
                <a:lnTo>
                  <a:pt x="48671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39975" y="3357562"/>
            <a:ext cx="719455" cy="576580"/>
          </a:xfrm>
          <a:custGeom>
            <a:avLst/>
            <a:gdLst/>
            <a:ahLst/>
            <a:cxnLst/>
            <a:rect l="l" t="t" r="r" b="b"/>
            <a:pathLst>
              <a:path w="719455" h="576579">
                <a:moveTo>
                  <a:pt x="0" y="576262"/>
                </a:moveTo>
                <a:lnTo>
                  <a:pt x="719137" y="576262"/>
                </a:lnTo>
                <a:lnTo>
                  <a:pt x="719137" y="0"/>
                </a:lnTo>
                <a:lnTo>
                  <a:pt x="0" y="0"/>
                </a:lnTo>
                <a:lnTo>
                  <a:pt x="0" y="576262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39975" y="3357562"/>
            <a:ext cx="719455" cy="576580"/>
          </a:xfrm>
          <a:custGeom>
            <a:avLst/>
            <a:gdLst/>
            <a:ahLst/>
            <a:cxnLst/>
            <a:rect l="l" t="t" r="r" b="b"/>
            <a:pathLst>
              <a:path w="719455" h="576579">
                <a:moveTo>
                  <a:pt x="0" y="576262"/>
                </a:moveTo>
                <a:lnTo>
                  <a:pt x="719137" y="576262"/>
                </a:lnTo>
                <a:lnTo>
                  <a:pt x="719137" y="0"/>
                </a:lnTo>
                <a:lnTo>
                  <a:pt x="0" y="0"/>
                </a:lnTo>
                <a:lnTo>
                  <a:pt x="0" y="576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356100" y="2276475"/>
            <a:ext cx="647700" cy="1657350"/>
          </a:xfrm>
          <a:custGeom>
            <a:avLst/>
            <a:gdLst/>
            <a:ahLst/>
            <a:cxnLst/>
            <a:rect l="l" t="t" r="r" b="b"/>
            <a:pathLst>
              <a:path w="647700" h="1657350">
                <a:moveTo>
                  <a:pt x="0" y="1657350"/>
                </a:moveTo>
                <a:lnTo>
                  <a:pt x="647700" y="1657350"/>
                </a:lnTo>
                <a:lnTo>
                  <a:pt x="647700" y="0"/>
                </a:lnTo>
                <a:lnTo>
                  <a:pt x="0" y="0"/>
                </a:lnTo>
                <a:lnTo>
                  <a:pt x="0" y="165735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56100" y="2276475"/>
            <a:ext cx="647700" cy="1657350"/>
          </a:xfrm>
          <a:custGeom>
            <a:avLst/>
            <a:gdLst/>
            <a:ahLst/>
            <a:cxnLst/>
            <a:rect l="l" t="t" r="r" b="b"/>
            <a:pathLst>
              <a:path w="647700" h="1657350">
                <a:moveTo>
                  <a:pt x="0" y="1657350"/>
                </a:moveTo>
                <a:lnTo>
                  <a:pt x="647700" y="1657350"/>
                </a:lnTo>
                <a:lnTo>
                  <a:pt x="647700" y="0"/>
                </a:lnTo>
                <a:lnTo>
                  <a:pt x="0" y="0"/>
                </a:lnTo>
                <a:lnTo>
                  <a:pt x="0" y="1657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14626" y="4395723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0" y="0"/>
                </a:moveTo>
                <a:lnTo>
                  <a:pt x="215900" y="1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33676" y="489267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33676" y="537375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36851" y="594995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01802" y="1076476"/>
            <a:ext cx="7882890" cy="2335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sideriamo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diagramma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 spc="10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tempo,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  <a:tabLst>
                <a:tab pos="4391025" algn="l"/>
              </a:tabLst>
            </a:pPr>
            <a:r>
              <a:rPr dirty="0" sz="2400">
                <a:latin typeface="Franklin Gothic Book"/>
                <a:cs typeface="Franklin Gothic Book"/>
              </a:rPr>
              <a:t>esempio nell’intervallo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teniamo:</a:t>
            </a:r>
            <a:endParaRPr sz="2400">
              <a:latin typeface="Franklin Gothic Book"/>
              <a:cs typeface="Franklin Gothic Book"/>
            </a:endParaRPr>
          </a:p>
          <a:p>
            <a:pPr marL="1353185" marR="6155690" indent="71120">
              <a:lnSpc>
                <a:spcPct val="128200"/>
              </a:lnSpc>
              <a:spcBef>
                <a:spcPts val="545"/>
              </a:spcBef>
            </a:pPr>
            <a:r>
              <a:rPr dirty="0" sz="1600" spc="-10">
                <a:latin typeface="Arial"/>
                <a:cs typeface="Arial"/>
              </a:rPr>
              <a:t>v(t) 30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750">
              <a:latin typeface="Times New Roman"/>
              <a:cs typeface="Times New Roman"/>
            </a:endParaRPr>
          </a:p>
          <a:p>
            <a:pPr marL="137223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 algn="ctr" marL="447675">
              <a:lnSpc>
                <a:spcPts val="1910"/>
              </a:lnSpc>
              <a:spcBef>
                <a:spcPts val="305"/>
              </a:spcBef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=</a:t>
            </a:r>
            <a:r>
              <a:rPr dirty="0" sz="1600" spc="-10">
                <a:latin typeface="Arial"/>
                <a:cs typeface="Arial"/>
              </a:rPr>
              <a:t>v*t</a:t>
            </a:r>
            <a:endParaRPr sz="1600">
              <a:latin typeface="Arial"/>
              <a:cs typeface="Arial"/>
            </a:endParaRPr>
          </a:p>
          <a:p>
            <a:pPr marL="1353185">
              <a:lnSpc>
                <a:spcPts val="1910"/>
              </a:lnSpc>
            </a:pP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2" name="object 32"/>
          <p:cNvSpPr txBox="1"/>
          <p:nvPr/>
        </p:nvSpPr>
        <p:spPr>
          <a:xfrm>
            <a:off x="2311145" y="4050631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28180" y="3712557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18969" y="3590383"/>
            <a:ext cx="5175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=</a:t>
            </a:r>
            <a:r>
              <a:rPr dirty="0" sz="1600" spc="-10">
                <a:latin typeface="Arial"/>
                <a:cs typeface="Arial"/>
              </a:rPr>
              <a:t>v*t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66442" y="5319488"/>
            <a:ext cx="323215" cy="63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1305"/>
              </a:spcBef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71269" y="4795613"/>
            <a:ext cx="318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71269" y="4289010"/>
            <a:ext cx="3181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-</a:t>
            </a:r>
            <a:r>
              <a:rPr dirty="0" sz="1600" spc="-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20205" y="4844635"/>
            <a:ext cx="6299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=</a:t>
            </a:r>
            <a:r>
              <a:rPr dirty="0" sz="1600" spc="-10">
                <a:latin typeface="Arial"/>
                <a:cs typeface="Arial"/>
              </a:rPr>
              <a:t>IvI*t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29298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Spazi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rco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totale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3557904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92505" algn="l"/>
                <a:tab pos="2286635" algn="l"/>
                <a:tab pos="272224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otte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aree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2308" y="1429251"/>
            <a:ext cx="11474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percorso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1235" y="1429251"/>
            <a:ext cx="83946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ale,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1045" y="1429251"/>
            <a:ext cx="19399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0558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2413755"/>
            <a:ext cx="8029575" cy="131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Sp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totale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m=</a:t>
            </a:r>
            <a:r>
              <a:rPr dirty="0" sz="2400" spc="-5">
                <a:latin typeface="Franklin Gothic Book"/>
                <a:cs typeface="Franklin Gothic Book"/>
              </a:rPr>
              <a:t> 80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dell‘area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tratto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avreb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‘area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6600" y="3573526"/>
            <a:ext cx="2016125" cy="1079500"/>
          </a:xfrm>
          <a:custGeom>
            <a:avLst/>
            <a:gdLst/>
            <a:ahLst/>
            <a:cxnLst/>
            <a:rect l="l" t="t" r="r" b="b"/>
            <a:pathLst>
              <a:path w="2016125" h="1079500">
                <a:moveTo>
                  <a:pt x="2016125" y="0"/>
                </a:moveTo>
                <a:lnTo>
                  <a:pt x="0" y="1079500"/>
                </a:lnTo>
                <a:lnTo>
                  <a:pt x="2016125" y="1079500"/>
                </a:lnTo>
                <a:lnTo>
                  <a:pt x="201612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276600" y="3573526"/>
            <a:ext cx="2016125" cy="1079500"/>
          </a:xfrm>
          <a:custGeom>
            <a:avLst/>
            <a:gdLst/>
            <a:ahLst/>
            <a:cxnLst/>
            <a:rect l="l" t="t" r="r" b="b"/>
            <a:pathLst>
              <a:path w="2016125" h="1079500">
                <a:moveTo>
                  <a:pt x="0" y="1079500"/>
                </a:moveTo>
                <a:lnTo>
                  <a:pt x="2016125" y="0"/>
                </a:lnTo>
                <a:lnTo>
                  <a:pt x="2016125" y="1079500"/>
                </a:lnTo>
                <a:lnTo>
                  <a:pt x="0" y="10795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76600" y="4653026"/>
            <a:ext cx="2016125" cy="647700"/>
          </a:xfrm>
          <a:custGeom>
            <a:avLst/>
            <a:gdLst/>
            <a:ahLst/>
            <a:cxnLst/>
            <a:rect l="l" t="t" r="r" b="b"/>
            <a:pathLst>
              <a:path w="2016125" h="647700">
                <a:moveTo>
                  <a:pt x="0" y="647700"/>
                </a:moveTo>
                <a:lnTo>
                  <a:pt x="2016125" y="647700"/>
                </a:lnTo>
                <a:lnTo>
                  <a:pt x="20161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76600" y="4653026"/>
            <a:ext cx="2016125" cy="647700"/>
          </a:xfrm>
          <a:custGeom>
            <a:avLst/>
            <a:gdLst/>
            <a:ahLst/>
            <a:cxnLst/>
            <a:rect l="l" t="t" r="r" b="b"/>
            <a:pathLst>
              <a:path w="2016125" h="647700">
                <a:moveTo>
                  <a:pt x="0" y="647700"/>
                </a:moveTo>
                <a:lnTo>
                  <a:pt x="2016125" y="647700"/>
                </a:lnTo>
                <a:lnTo>
                  <a:pt x="20161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324351"/>
            <a:ext cx="384556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Diagramma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elocit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tempo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3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1076476"/>
            <a:ext cx="8046084" cy="1873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ludia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o,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sto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metodo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vali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0">
                <a:latin typeface="Franklin Gothic Book"/>
                <a:cs typeface="Franklin Gothic Book"/>
              </a:rPr>
              <a:t> accelerat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R="22860">
              <a:lnSpc>
                <a:spcPts val="273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-5">
                <a:latin typeface="Franklin Gothic Book"/>
                <a:cs typeface="Franklin Gothic Book"/>
              </a:rPr>
              <a:t> 1/2*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8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L’area 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diagramma 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locit</a:t>
            </a:r>
            <a:r>
              <a:rPr dirty="0" sz="2400" spc="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perco</a:t>
            </a:r>
            <a:r>
              <a:rPr dirty="0" sz="2400">
                <a:latin typeface="Franklin Gothic Book"/>
                <a:cs typeface="Franklin Gothic Book"/>
              </a:rPr>
              <a:t>rso: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38500" y="3284473"/>
            <a:ext cx="76200" cy="2376805"/>
          </a:xfrm>
          <a:custGeom>
            <a:avLst/>
            <a:gdLst/>
            <a:ahLst/>
            <a:cxnLst/>
            <a:rect l="l" t="t" r="r" b="b"/>
            <a:pathLst>
              <a:path w="76200" h="2376804">
                <a:moveTo>
                  <a:pt x="42799" y="63626"/>
                </a:moveTo>
                <a:lnTo>
                  <a:pt x="33274" y="63626"/>
                </a:lnTo>
                <a:lnTo>
                  <a:pt x="33274" y="2376551"/>
                </a:lnTo>
                <a:lnTo>
                  <a:pt x="42799" y="2376551"/>
                </a:lnTo>
                <a:lnTo>
                  <a:pt x="42799" y="63626"/>
                </a:lnTo>
                <a:close/>
              </a:path>
              <a:path w="76200" h="2376804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626"/>
                </a:lnTo>
                <a:lnTo>
                  <a:pt x="69913" y="63626"/>
                </a:lnTo>
                <a:lnTo>
                  <a:pt x="38100" y="0"/>
                </a:lnTo>
                <a:close/>
              </a:path>
              <a:path w="76200" h="2376804">
                <a:moveTo>
                  <a:pt x="69913" y="63626"/>
                </a:moveTo>
                <a:lnTo>
                  <a:pt x="42799" y="63626"/>
                </a:lnTo>
                <a:lnTo>
                  <a:pt x="42799" y="76200"/>
                </a:lnTo>
                <a:lnTo>
                  <a:pt x="76200" y="76200"/>
                </a:lnTo>
                <a:lnTo>
                  <a:pt x="69913" y="636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43276" y="5262626"/>
            <a:ext cx="3241675" cy="76200"/>
          </a:xfrm>
          <a:custGeom>
            <a:avLst/>
            <a:gdLst/>
            <a:ahLst/>
            <a:cxnLst/>
            <a:rect l="l" t="t" r="r" b="b"/>
            <a:pathLst>
              <a:path w="3241675" h="76200">
                <a:moveTo>
                  <a:pt x="3165348" y="0"/>
                </a:moveTo>
                <a:lnTo>
                  <a:pt x="3165348" y="76200"/>
                </a:lnTo>
                <a:lnTo>
                  <a:pt x="3232150" y="42799"/>
                </a:lnTo>
                <a:lnTo>
                  <a:pt x="3178175" y="42799"/>
                </a:lnTo>
                <a:lnTo>
                  <a:pt x="3178175" y="33274"/>
                </a:lnTo>
                <a:lnTo>
                  <a:pt x="3231896" y="33274"/>
                </a:lnTo>
                <a:lnTo>
                  <a:pt x="3165348" y="0"/>
                </a:lnTo>
                <a:close/>
              </a:path>
              <a:path w="3241675" h="76200">
                <a:moveTo>
                  <a:pt x="3165348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165348" y="42799"/>
                </a:lnTo>
                <a:lnTo>
                  <a:pt x="3165348" y="33274"/>
                </a:lnTo>
                <a:close/>
              </a:path>
              <a:path w="3241675" h="76200">
                <a:moveTo>
                  <a:pt x="3231896" y="33274"/>
                </a:moveTo>
                <a:lnTo>
                  <a:pt x="3178175" y="33274"/>
                </a:lnTo>
                <a:lnTo>
                  <a:pt x="3178175" y="42799"/>
                </a:lnTo>
                <a:lnTo>
                  <a:pt x="3232150" y="42799"/>
                </a:lnTo>
                <a:lnTo>
                  <a:pt x="3241548" y="38100"/>
                </a:lnTo>
                <a:lnTo>
                  <a:pt x="3231896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070350" y="4374727"/>
            <a:ext cx="894715" cy="234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1/2*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*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baseline="26455" sz="1575" spc="7">
                <a:latin typeface="Franklin Gothic Book"/>
                <a:cs typeface="Franklin Gothic Book"/>
              </a:rPr>
              <a:t>2</a:t>
            </a:r>
            <a:endParaRPr baseline="26455" sz="1575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4070350" y="4884664"/>
            <a:ext cx="337820" cy="264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baseline="-21164" sz="1575" spc="7">
                <a:latin typeface="Franklin Gothic Book"/>
                <a:cs typeface="Franklin Gothic Book"/>
              </a:rPr>
              <a:t>0*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79522" y="3445857"/>
            <a:ext cx="3187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s(t)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04153" y="4936710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/>
              <a:t>P</a:t>
            </a:r>
            <a:r>
              <a:rPr dirty="0" spc="-15"/>
              <a:t>R</a:t>
            </a:r>
            <a:r>
              <a:rPr dirty="0" spc="-15"/>
              <a:t>OPO</a:t>
            </a:r>
            <a:r>
              <a:rPr dirty="0" spc="-5"/>
              <a:t>ST</a:t>
            </a:r>
            <a:r>
              <a:rPr dirty="0"/>
              <a:t>I </a:t>
            </a:r>
            <a:r>
              <a:rPr dirty="0" spc="-5"/>
              <a:t>1/3: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43116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84885" algn="l"/>
                <a:tab pos="2703830" algn="l"/>
                <a:tab pos="3539490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)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Nel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diagramma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della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figura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4496" y="1429251"/>
            <a:ext cx="17830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09725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se</a:t>
            </a:r>
            <a:r>
              <a:rPr dirty="0" sz="2400" spc="5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uente	è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0042" y="1429251"/>
            <a:ext cx="15913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38580" algn="l"/>
              </a:tabLst>
            </a:pPr>
            <a:r>
              <a:rPr dirty="0" sz="2400" spc="-10">
                <a:latin typeface="Franklin Gothic Medium"/>
                <a:cs typeface="Franklin Gothic Medium"/>
              </a:rPr>
              <a:t>riportata</a:t>
            </a:r>
            <a:r>
              <a:rPr dirty="0" sz="2400" spc="-1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1708143"/>
            <a:ext cx="60312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05865" algn="l"/>
                <a:tab pos="1626870" algn="l"/>
                <a:tab pos="2792730" algn="l"/>
                <a:tab pos="3216275" algn="l"/>
                <a:tab pos="4514850" algn="l"/>
                <a:tab pos="5097145" algn="l"/>
              </a:tabLst>
            </a:pP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un'au</a:t>
            </a:r>
            <a:r>
              <a:rPr dirty="0" sz="2400" spc="-2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fu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ne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5">
                <a:latin typeface="Franklin Gothic Medium"/>
                <a:cs typeface="Franklin Gothic Medium"/>
              </a:rPr>
              <a:t>tem</a:t>
            </a:r>
            <a:r>
              <a:rPr dirty="0" sz="2400" spc="-1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15885" y="1708143"/>
            <a:ext cx="13144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6595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Ch</a:t>
            </a:r>
            <a:r>
              <a:rPr dirty="0" sz="2400">
                <a:latin typeface="Franklin Gothic Medium"/>
                <a:cs typeface="Franklin Gothic Medium"/>
              </a:rPr>
              <a:t>e	</a:t>
            </a:r>
            <a:r>
              <a:rPr dirty="0" sz="2400" spc="-30">
                <a:latin typeface="Franklin Gothic Medium"/>
                <a:cs typeface="Franklin Gothic Medium"/>
              </a:rPr>
              <a:t>c</a:t>
            </a:r>
            <a:r>
              <a:rPr dirty="0" sz="2400" spc="-15">
                <a:latin typeface="Franklin Gothic Medium"/>
                <a:cs typeface="Franklin Gothic Medium"/>
              </a:rPr>
              <a:t>osa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41673" y="2420873"/>
            <a:ext cx="76200" cy="1584325"/>
          </a:xfrm>
          <a:custGeom>
            <a:avLst/>
            <a:gdLst/>
            <a:ahLst/>
            <a:cxnLst/>
            <a:rect l="l" t="t" r="r" b="b"/>
            <a:pathLst>
              <a:path w="76200" h="1584325">
                <a:moveTo>
                  <a:pt x="42925" y="63500"/>
                </a:moveTo>
                <a:lnTo>
                  <a:pt x="33400" y="63500"/>
                </a:lnTo>
                <a:lnTo>
                  <a:pt x="33400" y="1584325"/>
                </a:lnTo>
                <a:lnTo>
                  <a:pt x="42925" y="1584325"/>
                </a:lnTo>
                <a:lnTo>
                  <a:pt x="42925" y="63500"/>
                </a:lnTo>
                <a:close/>
              </a:path>
              <a:path w="76200" h="158432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58432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47973" y="3606800"/>
            <a:ext cx="3240405" cy="76200"/>
          </a:xfrm>
          <a:custGeom>
            <a:avLst/>
            <a:gdLst/>
            <a:ahLst/>
            <a:cxnLst/>
            <a:rect l="l" t="t" r="r" b="b"/>
            <a:pathLst>
              <a:path w="3240404" h="76200">
                <a:moveTo>
                  <a:pt x="3163951" y="42925"/>
                </a:moveTo>
                <a:lnTo>
                  <a:pt x="3163951" y="76200"/>
                </a:lnTo>
                <a:lnTo>
                  <a:pt x="3230499" y="42925"/>
                </a:lnTo>
                <a:lnTo>
                  <a:pt x="3163951" y="42925"/>
                </a:lnTo>
                <a:close/>
              </a:path>
              <a:path w="3240404" h="76200">
                <a:moveTo>
                  <a:pt x="3163951" y="33400"/>
                </a:moveTo>
                <a:lnTo>
                  <a:pt x="3163951" y="42925"/>
                </a:lnTo>
                <a:lnTo>
                  <a:pt x="3176651" y="42925"/>
                </a:lnTo>
                <a:lnTo>
                  <a:pt x="3176651" y="33400"/>
                </a:lnTo>
                <a:lnTo>
                  <a:pt x="3163951" y="33400"/>
                </a:lnTo>
                <a:close/>
              </a:path>
              <a:path w="3240404" h="76200">
                <a:moveTo>
                  <a:pt x="3163951" y="0"/>
                </a:moveTo>
                <a:lnTo>
                  <a:pt x="3163951" y="33400"/>
                </a:lnTo>
                <a:lnTo>
                  <a:pt x="3176651" y="33400"/>
                </a:lnTo>
                <a:lnTo>
                  <a:pt x="3176651" y="42925"/>
                </a:lnTo>
                <a:lnTo>
                  <a:pt x="3230500" y="42925"/>
                </a:lnTo>
                <a:lnTo>
                  <a:pt x="3240151" y="38100"/>
                </a:lnTo>
                <a:lnTo>
                  <a:pt x="3163951" y="0"/>
                </a:lnTo>
                <a:close/>
              </a:path>
              <a:path w="3240404" h="76200">
                <a:moveTo>
                  <a:pt x="0" y="33274"/>
                </a:moveTo>
                <a:lnTo>
                  <a:pt x="0" y="42799"/>
                </a:lnTo>
                <a:lnTo>
                  <a:pt x="3163951" y="42925"/>
                </a:lnTo>
                <a:lnTo>
                  <a:pt x="3163951" y="33400"/>
                </a:lnTo>
                <a:lnTo>
                  <a:pt x="0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1988559"/>
            <a:ext cx="5904865" cy="38563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25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ppresen</a:t>
            </a:r>
            <a:r>
              <a:rPr dirty="0" sz="2400" spc="-2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2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l'area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apezi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algn="ctr" marR="304800">
              <a:lnSpc>
                <a:spcPct val="100000"/>
              </a:lnSpc>
              <a:spcBef>
                <a:spcPts val="1380"/>
              </a:spcBef>
            </a:pPr>
            <a:r>
              <a:rPr dirty="0" sz="1600" spc="-10">
                <a:latin typeface="Arial"/>
                <a:cs typeface="Arial"/>
              </a:rPr>
              <a:t>v(t)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algn="r" marR="2159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algn="r" marR="558165">
              <a:lnSpc>
                <a:spcPct val="100000"/>
              </a:lnSpc>
              <a:spcBef>
                <a:spcPts val="1080"/>
              </a:spcBef>
            </a:pPr>
            <a:r>
              <a:rPr dirty="0" sz="1600" spc="-10">
                <a:latin typeface="Arial"/>
                <a:cs typeface="Arial"/>
              </a:rPr>
              <a:t>60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415925" indent="-403225">
              <a:lnSpc>
                <a:spcPts val="2825"/>
              </a:lnSpc>
              <a:spcBef>
                <a:spcPts val="1410"/>
              </a:spcBef>
              <a:buFont typeface="Franklin Gothic Book"/>
              <a:buAutoNum type="alphaLcParenR"/>
              <a:tabLst>
                <a:tab pos="416559" algn="l"/>
                <a:tab pos="1867535" algn="l"/>
              </a:tabLst>
            </a:pP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	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dopo 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endParaRPr sz="2400">
              <a:latin typeface="Franklin Gothic Book"/>
              <a:cs typeface="Franklin Gothic Book"/>
            </a:endParaRPr>
          </a:p>
          <a:p>
            <a:pPr marL="417830" indent="-405130">
              <a:lnSpc>
                <a:spcPts val="2770"/>
              </a:lnSpc>
              <a:buFont typeface="Franklin Gothic Book"/>
              <a:buAutoNum type="alphaLcParenR"/>
              <a:tabLst>
                <a:tab pos="41846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394970" indent="-382270">
              <a:lnSpc>
                <a:spcPts val="2780"/>
              </a:lnSpc>
              <a:buFont typeface="Franklin Gothic Book"/>
              <a:buAutoNum type="alphaLcParenR"/>
              <a:tabLst>
                <a:tab pos="39560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417195" indent="-404495">
              <a:lnSpc>
                <a:spcPts val="2780"/>
              </a:lnSpc>
              <a:buFont typeface="Franklin Gothic Book"/>
              <a:buAutoNum type="alphaLcParenR"/>
              <a:tabLst>
                <a:tab pos="41783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endParaRPr sz="2400">
              <a:latin typeface="Franklin Gothic Book"/>
              <a:cs typeface="Franklin Gothic Book"/>
            </a:endParaRPr>
          </a:p>
          <a:p>
            <a:pPr marL="411480" indent="-398780">
              <a:lnSpc>
                <a:spcPts val="2825"/>
              </a:lnSpc>
              <a:buFont typeface="Franklin Gothic Book"/>
              <a:buAutoNum type="alphaLcParenR"/>
              <a:tabLst>
                <a:tab pos="41211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5">
                <a:latin typeface="Franklin Gothic Book"/>
                <a:cs typeface="Franklin Gothic Book"/>
              </a:rPr>
              <a:t> si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79901" y="2781300"/>
            <a:ext cx="1871980" cy="863600"/>
          </a:xfrm>
          <a:custGeom>
            <a:avLst/>
            <a:gdLst/>
            <a:ahLst/>
            <a:cxnLst/>
            <a:rect l="l" t="t" r="r" b="b"/>
            <a:pathLst>
              <a:path w="1871979" h="863600">
                <a:moveTo>
                  <a:pt x="1655699" y="0"/>
                </a:moveTo>
                <a:lnTo>
                  <a:pt x="215900" y="0"/>
                </a:lnTo>
                <a:lnTo>
                  <a:pt x="0" y="863600"/>
                </a:lnTo>
                <a:lnTo>
                  <a:pt x="1871599" y="863600"/>
                </a:lnTo>
                <a:lnTo>
                  <a:pt x="165569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79901" y="2781300"/>
            <a:ext cx="1871980" cy="863600"/>
          </a:xfrm>
          <a:custGeom>
            <a:avLst/>
            <a:gdLst/>
            <a:ahLst/>
            <a:cxnLst/>
            <a:rect l="l" t="t" r="r" b="b"/>
            <a:pathLst>
              <a:path w="1871979" h="863600">
                <a:moveTo>
                  <a:pt x="0" y="863600"/>
                </a:moveTo>
                <a:lnTo>
                  <a:pt x="215900" y="0"/>
                </a:lnTo>
                <a:lnTo>
                  <a:pt x="1655699" y="0"/>
                </a:lnTo>
                <a:lnTo>
                  <a:pt x="1871599" y="863600"/>
                </a:lnTo>
                <a:lnTo>
                  <a:pt x="0" y="863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/>
              <a:t>P</a:t>
            </a:r>
            <a:r>
              <a:rPr dirty="0" spc="-15"/>
              <a:t>R</a:t>
            </a:r>
            <a:r>
              <a:rPr dirty="0" spc="-15"/>
              <a:t>OPO</a:t>
            </a:r>
            <a:r>
              <a:rPr dirty="0" spc="-5"/>
              <a:t>ST</a:t>
            </a:r>
            <a:r>
              <a:rPr dirty="0"/>
              <a:t>I </a:t>
            </a:r>
            <a:r>
              <a:rPr dirty="0" spc="-5"/>
              <a:t>2/3: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9251"/>
            <a:ext cx="802957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tabLst>
                <a:tab pos="423545" algn="l"/>
                <a:tab pos="720090" algn="l"/>
                <a:tab pos="2063750" algn="l"/>
                <a:tab pos="3105150" algn="l"/>
                <a:tab pos="4828540" algn="l"/>
                <a:tab pos="5210175" algn="l"/>
                <a:tab pos="6362065" algn="l"/>
                <a:tab pos="6743065" algn="l"/>
                <a:tab pos="7214234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	</a:t>
            </a:r>
            <a:r>
              <a:rPr dirty="0" sz="2400" spc="-15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5">
                <a:latin typeface="Franklin Gothic Medium"/>
                <a:cs typeface="Franklin Gothic Medium"/>
              </a:rPr>
              <a:t>seguen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	</a:t>
            </a:r>
            <a:r>
              <a:rPr dirty="0" sz="2400" spc="-15">
                <a:latin typeface="Franklin Gothic Medium"/>
                <a:cs typeface="Franklin Gothic Medium"/>
              </a:rPr>
              <a:t>grafic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25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ppresenta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30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rpo.</a:t>
            </a:r>
            <a:r>
              <a:rPr dirty="0" sz="2400" spc="-15">
                <a:latin typeface="Franklin Gothic Medium"/>
                <a:cs typeface="Franklin Gothic Medium"/>
              </a:rPr>
              <a:t> Determi</a:t>
            </a:r>
            <a:r>
              <a:rPr dirty="0" sz="2400" spc="-3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4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l'equazione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ia</a:t>
            </a:r>
            <a:r>
              <a:rPr dirty="0" sz="2400" spc="3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corpo.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100" y="3462764"/>
            <a:ext cx="2503805" cy="1749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17244">
              <a:lnSpc>
                <a:spcPts val="277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½*t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=- </a:t>
            </a:r>
            <a:r>
              <a:rPr dirty="0" sz="2400" spc="-15">
                <a:latin typeface="Franklin Gothic Book"/>
                <a:cs typeface="Franklin Gothic Book"/>
              </a:rPr>
              <a:t>½*t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6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 =</a:t>
            </a:r>
            <a:r>
              <a:rPr dirty="0" sz="2400" spc="-5">
                <a:latin typeface="Franklin Gothic Book"/>
                <a:cs typeface="Franklin Gothic Book"/>
              </a:rPr>
              <a:t> 2*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995673" y="4376673"/>
            <a:ext cx="3240405" cy="76200"/>
          </a:xfrm>
          <a:custGeom>
            <a:avLst/>
            <a:gdLst/>
            <a:ahLst/>
            <a:cxnLst/>
            <a:rect l="l" t="t" r="r" b="b"/>
            <a:pathLst>
              <a:path w="3240404" h="76200">
                <a:moveTo>
                  <a:pt x="3163951" y="0"/>
                </a:moveTo>
                <a:lnTo>
                  <a:pt x="3163951" y="76200"/>
                </a:lnTo>
                <a:lnTo>
                  <a:pt x="3230499" y="42925"/>
                </a:lnTo>
                <a:lnTo>
                  <a:pt x="3176651" y="42925"/>
                </a:lnTo>
                <a:lnTo>
                  <a:pt x="3176651" y="33400"/>
                </a:lnTo>
                <a:lnTo>
                  <a:pt x="3230753" y="33400"/>
                </a:lnTo>
                <a:lnTo>
                  <a:pt x="3163951" y="0"/>
                </a:lnTo>
                <a:close/>
              </a:path>
              <a:path w="3240404" h="76200">
                <a:moveTo>
                  <a:pt x="3163951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3163951" y="42925"/>
                </a:lnTo>
                <a:lnTo>
                  <a:pt x="3163951" y="33400"/>
                </a:lnTo>
                <a:close/>
              </a:path>
              <a:path w="3240404" h="76200">
                <a:moveTo>
                  <a:pt x="3230753" y="33400"/>
                </a:moveTo>
                <a:lnTo>
                  <a:pt x="3176651" y="33400"/>
                </a:lnTo>
                <a:lnTo>
                  <a:pt x="3176651" y="42925"/>
                </a:lnTo>
                <a:lnTo>
                  <a:pt x="3230499" y="42925"/>
                </a:lnTo>
                <a:lnTo>
                  <a:pt x="3240151" y="38100"/>
                </a:lnTo>
                <a:lnTo>
                  <a:pt x="3230753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955281" y="4093557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43854" y="4454237"/>
            <a:ext cx="2965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58844" y="2420873"/>
            <a:ext cx="76200" cy="2016760"/>
          </a:xfrm>
          <a:custGeom>
            <a:avLst/>
            <a:gdLst/>
            <a:ahLst/>
            <a:cxnLst/>
            <a:rect l="l" t="t" r="r" b="b"/>
            <a:pathLst>
              <a:path w="76200" h="2016760">
                <a:moveTo>
                  <a:pt x="42880" y="76120"/>
                </a:moveTo>
                <a:lnTo>
                  <a:pt x="33356" y="76279"/>
                </a:lnTo>
                <a:lnTo>
                  <a:pt x="65404" y="2016252"/>
                </a:lnTo>
                <a:lnTo>
                  <a:pt x="74929" y="2016125"/>
                </a:lnTo>
                <a:lnTo>
                  <a:pt x="42880" y="76120"/>
                </a:lnTo>
                <a:close/>
              </a:path>
              <a:path w="76200" h="2016760">
                <a:moveTo>
                  <a:pt x="36829" y="0"/>
                </a:moveTo>
                <a:lnTo>
                  <a:pt x="0" y="76835"/>
                </a:lnTo>
                <a:lnTo>
                  <a:pt x="33356" y="76279"/>
                </a:lnTo>
                <a:lnTo>
                  <a:pt x="33146" y="63626"/>
                </a:lnTo>
                <a:lnTo>
                  <a:pt x="42671" y="63500"/>
                </a:lnTo>
                <a:lnTo>
                  <a:pt x="69914" y="63500"/>
                </a:lnTo>
                <a:lnTo>
                  <a:pt x="36829" y="0"/>
                </a:lnTo>
                <a:close/>
              </a:path>
              <a:path w="76200" h="2016760">
                <a:moveTo>
                  <a:pt x="42671" y="63500"/>
                </a:moveTo>
                <a:lnTo>
                  <a:pt x="33146" y="63626"/>
                </a:lnTo>
                <a:lnTo>
                  <a:pt x="33356" y="76279"/>
                </a:lnTo>
                <a:lnTo>
                  <a:pt x="42880" y="76120"/>
                </a:lnTo>
                <a:lnTo>
                  <a:pt x="42671" y="63500"/>
                </a:lnTo>
                <a:close/>
              </a:path>
              <a:path w="76200" h="2016760">
                <a:moveTo>
                  <a:pt x="69914" y="63500"/>
                </a:moveTo>
                <a:lnTo>
                  <a:pt x="42671" y="63500"/>
                </a:lnTo>
                <a:lnTo>
                  <a:pt x="42880" y="76120"/>
                </a:lnTo>
                <a:lnTo>
                  <a:pt x="76200" y="75564"/>
                </a:lnTo>
                <a:lnTo>
                  <a:pt x="69914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787902" y="2416903"/>
            <a:ext cx="948055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0840">
              <a:lnSpc>
                <a:spcPts val="1810"/>
              </a:lnSpc>
            </a:pPr>
            <a:r>
              <a:rPr dirty="0" sz="1600" spc="-10">
                <a:latin typeface="Arial"/>
                <a:cs typeface="Arial"/>
              </a:rPr>
              <a:t>v(m/s)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10"/>
              </a:lnSpc>
            </a:pPr>
            <a:r>
              <a:rPr dirty="0" sz="1600" spc="-1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33901" y="3825875"/>
            <a:ext cx="2663825" cy="576580"/>
          </a:xfrm>
          <a:custGeom>
            <a:avLst/>
            <a:gdLst/>
            <a:ahLst/>
            <a:cxnLst/>
            <a:rect l="l" t="t" r="r" b="b"/>
            <a:pathLst>
              <a:path w="2663825" h="576579">
                <a:moveTo>
                  <a:pt x="0" y="576326"/>
                </a:moveTo>
                <a:lnTo>
                  <a:pt x="26638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48125" y="4076700"/>
            <a:ext cx="1441450" cy="0"/>
          </a:xfrm>
          <a:custGeom>
            <a:avLst/>
            <a:gdLst/>
            <a:ahLst/>
            <a:cxnLst/>
            <a:rect l="l" t="t" r="r" b="b"/>
            <a:pathLst>
              <a:path w="1441450" h="0">
                <a:moveTo>
                  <a:pt x="14414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508625" y="4076700"/>
            <a:ext cx="0" cy="360680"/>
          </a:xfrm>
          <a:custGeom>
            <a:avLst/>
            <a:gdLst/>
            <a:ahLst/>
            <a:cxnLst/>
            <a:rect l="l" t="t" r="r" b="b"/>
            <a:pathLst>
              <a:path w="0" h="360679">
                <a:moveTo>
                  <a:pt x="0" y="0"/>
                </a:moveTo>
                <a:lnTo>
                  <a:pt x="0" y="360299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787902" y="3928457"/>
            <a:ext cx="151130" cy="537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6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600" spc="-1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14" name="object 14"/>
          <p:cNvSpPr txBox="1"/>
          <p:nvPr/>
        </p:nvSpPr>
        <p:spPr>
          <a:xfrm>
            <a:off x="4795773" y="3857083"/>
            <a:ext cx="1606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16171" y="4504783"/>
            <a:ext cx="29591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0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 </a:t>
            </a:r>
            <a:r>
              <a:rPr dirty="0" sz="2400" spc="-8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9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corpo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8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si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8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muov</a:t>
            </a:r>
            <a:r>
              <a:rPr dirty="0" sz="2400">
                <a:latin typeface="Franklin Gothic Medium"/>
                <a:cs typeface="Franklin Gothic Medium"/>
              </a:rPr>
              <a:t>e </a:t>
            </a:r>
            <a:r>
              <a:rPr dirty="0" sz="2400" spc="-6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su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8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una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8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7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nel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9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v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7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positivo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8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con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velocit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 spc="17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costante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7</a:t>
            </a:r>
            <a:r>
              <a:rPr dirty="0" sz="2400" spc="17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m/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;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all’is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an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8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=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 spc="16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si</a:t>
            </a:r>
            <a:r>
              <a:rPr dirty="0" sz="2400" spc="18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ova</a:t>
            </a:r>
            <a:r>
              <a:rPr dirty="0" sz="2400" spc="18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 spc="17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dall’origine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La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ia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latin typeface="Franklin Gothic Medium"/>
                <a:cs typeface="Franklin Gothic Medium"/>
              </a:rPr>
              <a:t> mot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è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6196965">
              <a:lnSpc>
                <a:spcPct val="9640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10+</a:t>
            </a:r>
            <a:r>
              <a:rPr dirty="0" sz="2400" spc="-15">
                <a:latin typeface="Franklin Gothic Book"/>
                <a:cs typeface="Franklin Gothic Book"/>
              </a:rPr>
              <a:t>7</a:t>
            </a:r>
            <a:r>
              <a:rPr dirty="0" sz="2400" spc="-10">
                <a:latin typeface="Franklin Gothic Book"/>
                <a:cs typeface="Franklin Gothic Book"/>
              </a:rPr>
              <a:t>t.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7t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7</a:t>
            </a:r>
            <a:r>
              <a:rPr dirty="0" sz="2400">
                <a:latin typeface="Franklin Gothic Book"/>
                <a:cs typeface="Franklin Gothic Book"/>
              </a:rPr>
              <a:t>t-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d)	s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7</a:t>
            </a:r>
            <a:r>
              <a:rPr dirty="0" sz="2400" spc="-5">
                <a:latin typeface="Franklin Gothic Book"/>
                <a:cs typeface="Franklin Gothic Book"/>
              </a:rPr>
              <a:t>-1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3" name="object 3"/>
          <p:cNvSpPr/>
          <p:nvPr/>
        </p:nvSpPr>
        <p:spPr>
          <a:xfrm>
            <a:off x="3132201" y="3728973"/>
            <a:ext cx="3240405" cy="76200"/>
          </a:xfrm>
          <a:custGeom>
            <a:avLst/>
            <a:gdLst/>
            <a:ahLst/>
            <a:cxnLst/>
            <a:rect l="l" t="t" r="r" b="b"/>
            <a:pathLst>
              <a:path w="3240404" h="76200">
                <a:moveTo>
                  <a:pt x="3163824" y="0"/>
                </a:moveTo>
                <a:lnTo>
                  <a:pt x="3163824" y="76200"/>
                </a:lnTo>
                <a:lnTo>
                  <a:pt x="3230372" y="42925"/>
                </a:lnTo>
                <a:lnTo>
                  <a:pt x="3176524" y="42925"/>
                </a:lnTo>
                <a:lnTo>
                  <a:pt x="3176524" y="33400"/>
                </a:lnTo>
                <a:lnTo>
                  <a:pt x="3230626" y="33400"/>
                </a:lnTo>
                <a:lnTo>
                  <a:pt x="3163824" y="0"/>
                </a:lnTo>
                <a:close/>
              </a:path>
              <a:path w="3240404" h="76200">
                <a:moveTo>
                  <a:pt x="3163824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3163824" y="42925"/>
                </a:lnTo>
                <a:lnTo>
                  <a:pt x="3163824" y="33400"/>
                </a:lnTo>
                <a:close/>
              </a:path>
              <a:path w="3240404" h="76200">
                <a:moveTo>
                  <a:pt x="3230626" y="33400"/>
                </a:moveTo>
                <a:lnTo>
                  <a:pt x="3176524" y="33400"/>
                </a:lnTo>
                <a:lnTo>
                  <a:pt x="3176524" y="42925"/>
                </a:lnTo>
                <a:lnTo>
                  <a:pt x="3230372" y="42925"/>
                </a:lnTo>
                <a:lnTo>
                  <a:pt x="3240024" y="38100"/>
                </a:lnTo>
                <a:lnTo>
                  <a:pt x="3230626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95244" y="1773173"/>
            <a:ext cx="76200" cy="2016760"/>
          </a:xfrm>
          <a:custGeom>
            <a:avLst/>
            <a:gdLst/>
            <a:ahLst/>
            <a:cxnLst/>
            <a:rect l="l" t="t" r="r" b="b"/>
            <a:pathLst>
              <a:path w="76200" h="2016760">
                <a:moveTo>
                  <a:pt x="42880" y="76120"/>
                </a:moveTo>
                <a:lnTo>
                  <a:pt x="33356" y="76279"/>
                </a:lnTo>
                <a:lnTo>
                  <a:pt x="65531" y="2016252"/>
                </a:lnTo>
                <a:lnTo>
                  <a:pt x="74930" y="2016125"/>
                </a:lnTo>
                <a:lnTo>
                  <a:pt x="42880" y="76120"/>
                </a:lnTo>
                <a:close/>
              </a:path>
              <a:path w="76200" h="2016760">
                <a:moveTo>
                  <a:pt x="36956" y="0"/>
                </a:moveTo>
                <a:lnTo>
                  <a:pt x="0" y="76835"/>
                </a:lnTo>
                <a:lnTo>
                  <a:pt x="33356" y="76279"/>
                </a:lnTo>
                <a:lnTo>
                  <a:pt x="33147" y="63626"/>
                </a:lnTo>
                <a:lnTo>
                  <a:pt x="42672" y="63500"/>
                </a:lnTo>
                <a:lnTo>
                  <a:pt x="69934" y="63500"/>
                </a:lnTo>
                <a:lnTo>
                  <a:pt x="36956" y="0"/>
                </a:lnTo>
                <a:close/>
              </a:path>
              <a:path w="76200" h="2016760">
                <a:moveTo>
                  <a:pt x="42672" y="63500"/>
                </a:moveTo>
                <a:lnTo>
                  <a:pt x="33147" y="63626"/>
                </a:lnTo>
                <a:lnTo>
                  <a:pt x="33356" y="76279"/>
                </a:lnTo>
                <a:lnTo>
                  <a:pt x="42880" y="76120"/>
                </a:lnTo>
                <a:lnTo>
                  <a:pt x="42672" y="63500"/>
                </a:lnTo>
                <a:close/>
              </a:path>
              <a:path w="76200" h="2016760">
                <a:moveTo>
                  <a:pt x="69934" y="63500"/>
                </a:moveTo>
                <a:lnTo>
                  <a:pt x="42672" y="63500"/>
                </a:lnTo>
                <a:lnTo>
                  <a:pt x="42880" y="76120"/>
                </a:lnTo>
                <a:lnTo>
                  <a:pt x="76200" y="75564"/>
                </a:lnTo>
                <a:lnTo>
                  <a:pt x="69934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83210">
              <a:lnSpc>
                <a:spcPts val="2540"/>
              </a:lnSpc>
              <a:tabLst>
                <a:tab pos="577215" algn="l"/>
                <a:tab pos="1915160" algn="l"/>
                <a:tab pos="2938145" algn="l"/>
                <a:tab pos="4654550" algn="l"/>
                <a:tab pos="4942205" algn="l"/>
                <a:tab pos="5750560" algn="l"/>
                <a:tab pos="7036434" algn="l"/>
                <a:tab pos="7417434" algn="l"/>
              </a:tabLst>
            </a:pPr>
            <a:r>
              <a:rPr dirty="0" spc="-5"/>
              <a:t>I</a:t>
            </a:r>
            <a:r>
              <a:rPr dirty="0"/>
              <a:t>l	seg</a:t>
            </a:r>
            <a:r>
              <a:rPr dirty="0" spc="-15"/>
              <a:t>u</a:t>
            </a:r>
            <a:r>
              <a:rPr dirty="0"/>
              <a:t>e</a:t>
            </a:r>
            <a:r>
              <a:rPr dirty="0" spc="-10"/>
              <a:t>n</a:t>
            </a:r>
            <a:r>
              <a:rPr dirty="0" spc="-10"/>
              <a:t>te</a:t>
            </a:r>
            <a:r>
              <a:rPr dirty="0"/>
              <a:t>	</a:t>
            </a:r>
            <a:r>
              <a:rPr dirty="0" spc="-15"/>
              <a:t>graf</a:t>
            </a:r>
            <a:r>
              <a:rPr dirty="0" spc="-5"/>
              <a:t>i</a:t>
            </a:r>
            <a:r>
              <a:rPr dirty="0"/>
              <a:t>co	rapprese</a:t>
            </a:r>
            <a:r>
              <a:rPr dirty="0" spc="-15"/>
              <a:t>n</a:t>
            </a:r>
            <a:r>
              <a:rPr dirty="0"/>
              <a:t>ta	</a:t>
            </a:r>
            <a:r>
              <a:rPr dirty="0" spc="-10"/>
              <a:t>il</a:t>
            </a:r>
            <a:r>
              <a:rPr dirty="0"/>
              <a:t>	moto	</a:t>
            </a:r>
            <a:r>
              <a:rPr dirty="0" spc="-25"/>
              <a:t>r</a:t>
            </a:r>
            <a:r>
              <a:rPr dirty="0" spc="-10"/>
              <a:t>ettil</a:t>
            </a:r>
            <a:r>
              <a:rPr dirty="0" spc="-15"/>
              <a:t>i</a:t>
            </a:r>
            <a:r>
              <a:rPr dirty="0"/>
              <a:t>n</a:t>
            </a:r>
            <a:r>
              <a:rPr dirty="0" spc="-10"/>
              <a:t>e</a:t>
            </a:r>
            <a:r>
              <a:rPr dirty="0"/>
              <a:t>o	</a:t>
            </a:r>
            <a:r>
              <a:rPr dirty="0" spc="-10"/>
              <a:t>di</a:t>
            </a:r>
            <a:r>
              <a:rPr dirty="0"/>
              <a:t>	due</a:t>
            </a:r>
          </a:p>
          <a:p>
            <a:pPr marL="245110">
              <a:lnSpc>
                <a:spcPts val="2540"/>
              </a:lnSpc>
              <a:tabLst>
                <a:tab pos="4316095" algn="l"/>
              </a:tabLst>
            </a:pPr>
            <a:r>
              <a:rPr dirty="0" spc="-10"/>
              <a:t>c</a:t>
            </a:r>
            <a:r>
              <a:rPr dirty="0"/>
              <a:t>orpi</a:t>
            </a:r>
            <a:r>
              <a:rPr dirty="0"/>
              <a:t>.</a:t>
            </a:r>
            <a:r>
              <a:rPr dirty="0" spc="-40"/>
              <a:t> </a:t>
            </a:r>
            <a:r>
              <a:rPr dirty="0" spc="-10"/>
              <a:t>Qu</a:t>
            </a:r>
            <a:r>
              <a:rPr dirty="0" spc="-5"/>
              <a:t>a</a:t>
            </a:r>
            <a:r>
              <a:rPr dirty="0" spc="-10"/>
              <a:t>le</a:t>
            </a:r>
            <a:r>
              <a:rPr dirty="0" spc="-30"/>
              <a:t> </a:t>
            </a:r>
            <a:r>
              <a:rPr dirty="0" spc="-5"/>
              <a:t>d</a:t>
            </a:r>
            <a:r>
              <a:rPr dirty="0" spc="-5"/>
              <a:t>el</a:t>
            </a:r>
            <a:r>
              <a:rPr dirty="0" spc="-10"/>
              <a:t>le</a:t>
            </a:r>
            <a:r>
              <a:rPr dirty="0" spc="-20"/>
              <a:t> </a:t>
            </a:r>
            <a:r>
              <a:rPr dirty="0"/>
              <a:t>aff</a:t>
            </a:r>
            <a:r>
              <a:rPr dirty="0" spc="-10"/>
              <a:t>e</a:t>
            </a:r>
            <a:r>
              <a:rPr dirty="0" spc="-10"/>
              <a:t>r</a:t>
            </a:r>
            <a:r>
              <a:rPr dirty="0" spc="-30"/>
              <a:t>m</a:t>
            </a:r>
            <a:r>
              <a:rPr dirty="0" spc="-10"/>
              <a:t>azi</a:t>
            </a:r>
            <a:r>
              <a:rPr dirty="0" spc="-10"/>
              <a:t>o</a:t>
            </a:r>
            <a:r>
              <a:rPr dirty="0" spc="-10"/>
              <a:t>ni</a:t>
            </a:r>
            <a:r>
              <a:rPr dirty="0"/>
              <a:t>	</a:t>
            </a:r>
            <a:r>
              <a:rPr dirty="0" spc="-5"/>
              <a:t>el</a:t>
            </a:r>
            <a:r>
              <a:rPr dirty="0" spc="-15"/>
              <a:t>e</a:t>
            </a:r>
            <a:r>
              <a:rPr dirty="0" spc="-25"/>
              <a:t>n</a:t>
            </a:r>
            <a:r>
              <a:rPr dirty="0" spc="-10"/>
              <a:t>c</a:t>
            </a:r>
            <a:r>
              <a:rPr dirty="0" spc="-15"/>
              <a:t>ate</a:t>
            </a:r>
            <a:r>
              <a:rPr dirty="0" spc="-25"/>
              <a:t> </a:t>
            </a:r>
            <a:r>
              <a:rPr dirty="0" spc="-15"/>
              <a:t>è</a:t>
            </a:r>
            <a:r>
              <a:rPr dirty="0" spc="-5"/>
              <a:t> </a:t>
            </a:r>
            <a:r>
              <a:rPr dirty="0" spc="-10"/>
              <a:t>c</a:t>
            </a:r>
            <a:r>
              <a:rPr dirty="0" spc="-5"/>
              <a:t>or</a:t>
            </a:r>
            <a:r>
              <a:rPr dirty="0" spc="-10"/>
              <a:t>rett</a:t>
            </a:r>
            <a:r>
              <a:rPr dirty="0" spc="-10"/>
              <a:t>a</a:t>
            </a:r>
            <a:r>
              <a:rPr dirty="0" spc="-15"/>
              <a:t>?</a:t>
            </a:r>
          </a:p>
          <a:p>
            <a:pPr marL="2682875">
              <a:lnSpc>
                <a:spcPts val="1810"/>
              </a:lnSpc>
              <a:spcBef>
                <a:spcPts val="509"/>
              </a:spcBef>
            </a:pPr>
            <a:r>
              <a:rPr dirty="0" sz="1600" spc="-10" b="0">
                <a:latin typeface="Arial"/>
                <a:cs typeface="Arial"/>
              </a:rPr>
              <a:t>s(m)</a:t>
            </a:r>
            <a:endParaRPr sz="1600">
              <a:latin typeface="Arial"/>
              <a:cs typeface="Arial"/>
            </a:endParaRPr>
          </a:p>
          <a:p>
            <a:pPr marL="2322830">
              <a:lnSpc>
                <a:spcPts val="1810"/>
              </a:lnSpc>
            </a:pPr>
            <a:r>
              <a:rPr dirty="0" sz="1600" spc="-10" b="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  <a:p>
            <a:pPr marL="232410">
              <a:lnSpc>
                <a:spcPct val="100000"/>
              </a:lnSpc>
              <a:spcBef>
                <a:spcPts val="31"/>
              </a:spcBef>
            </a:pPr>
            <a:endParaRPr sz="2250">
              <a:latin typeface="Times New Roman"/>
              <a:cs typeface="Times New Roman"/>
            </a:endParaRPr>
          </a:p>
          <a:p>
            <a:pPr marL="2682875">
              <a:lnSpc>
                <a:spcPct val="100000"/>
              </a:lnSpc>
            </a:pPr>
            <a:r>
              <a:rPr dirty="0" sz="1600" spc="-15" b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3806156"/>
            <a:ext cx="8028305" cy="2225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241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2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65"/>
              </a:spcBef>
              <a:buFont typeface="Franklin Gothic Book"/>
              <a:buAutoNum type="alphaLcParenR"/>
              <a:tabLst>
                <a:tab pos="282575" algn="l"/>
              </a:tabLst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ovon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osti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’istante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=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’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toria</a:t>
            </a:r>
            <a:endParaRPr sz="1600">
              <a:latin typeface="Franklin Gothic Book"/>
              <a:cs typeface="Franklin Gothic Book"/>
            </a:endParaRPr>
          </a:p>
          <a:p>
            <a:pPr marL="283845" indent="-271145">
              <a:lnSpc>
                <a:spcPct val="100000"/>
              </a:lnSpc>
              <a:spcBef>
                <a:spcPts val="660"/>
              </a:spcBef>
              <a:buFont typeface="Franklin Gothic Book"/>
              <a:buAutoNum type="alphaLcParenR"/>
              <a:tabLst>
                <a:tab pos="2844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mu</a:t>
            </a:r>
            <a:r>
              <a:rPr dirty="0" sz="1600" spc="-15">
                <a:latin typeface="Franklin Gothic Book"/>
                <a:cs typeface="Franklin Gothic Book"/>
              </a:rPr>
              <a:t>ov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crescent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decrescente</a:t>
            </a:r>
            <a:endParaRPr sz="16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114999"/>
              </a:lnSpc>
              <a:spcBef>
                <a:spcPts val="370"/>
              </a:spcBef>
              <a:buFont typeface="Franklin Gothic Book"/>
              <a:buAutoNum type="alphaLcParenR"/>
              <a:tabLst>
                <a:tab pos="3479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</a:t>
            </a:r>
            <a:r>
              <a:rPr dirty="0" sz="1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20">
                <a:latin typeface="Franklin Gothic Book"/>
                <a:cs typeface="Franklin Gothic Book"/>
              </a:rPr>
              <a:t>’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t=0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2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ell’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gine,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gine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traiettoria</a:t>
            </a:r>
            <a:endParaRPr sz="1600">
              <a:latin typeface="Franklin Gothic Book"/>
              <a:cs typeface="Franklin Gothic Book"/>
            </a:endParaRPr>
          </a:p>
          <a:p>
            <a:pPr marL="283845" indent="-271145">
              <a:lnSpc>
                <a:spcPct val="100000"/>
              </a:lnSpc>
              <a:spcBef>
                <a:spcPts val="660"/>
              </a:spcBef>
              <a:buFont typeface="Franklin Gothic Book"/>
              <a:buAutoNum type="alphaLcParenR"/>
              <a:tabLst>
                <a:tab pos="28448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Dopo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0">
                <a:latin typeface="Franklin Gothic Book"/>
                <a:cs typeface="Franklin Gothic Book"/>
              </a:rPr>
              <a:t>secondi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due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corpi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trovano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e.</a:t>
            </a:r>
            <a:endParaRPr sz="1600">
              <a:latin typeface="Franklin Gothic Book"/>
              <a:cs typeface="Franklin Gothic Book"/>
            </a:endParaRPr>
          </a:p>
          <a:p>
            <a:pPr marL="280670" indent="-267970">
              <a:lnSpc>
                <a:spcPct val="100000"/>
              </a:lnSpc>
              <a:spcBef>
                <a:spcPts val="660"/>
              </a:spcBef>
              <a:buFont typeface="Franklin Gothic Book"/>
              <a:buAutoNum type="alphaLcParenR"/>
              <a:tabLst>
                <a:tab pos="281305" algn="l"/>
              </a:tabLst>
            </a:pP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1554" y="3445857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6494" y="3374229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0301" y="3170301"/>
            <a:ext cx="2663825" cy="574675"/>
          </a:xfrm>
          <a:custGeom>
            <a:avLst/>
            <a:gdLst/>
            <a:ahLst/>
            <a:cxnLst/>
            <a:rect l="l" t="t" r="r" b="b"/>
            <a:pathLst>
              <a:path w="2663825" h="574675">
                <a:moveTo>
                  <a:pt x="0" y="574675"/>
                </a:moveTo>
                <a:lnTo>
                  <a:pt x="26638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71825" y="3209129"/>
            <a:ext cx="151828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70890" algn="l"/>
                <a:tab pos="1504950" algn="l"/>
              </a:tabLst>
            </a:pPr>
            <a:r>
              <a:rPr dirty="0" sz="1600" spc="-5" u="dashHeavy">
                <a:latin typeface="Arial"/>
                <a:cs typeface="Arial"/>
              </a:rPr>
              <a:t> </a:t>
            </a:r>
            <a:r>
              <a:rPr dirty="0" sz="1600" spc="-5" u="dashHeavy">
                <a:latin typeface="Arial"/>
                <a:cs typeface="Arial"/>
              </a:rPr>
              <a:t>	</a:t>
            </a:r>
            <a:r>
              <a:rPr dirty="0" sz="1600" spc="-10" u="dashHeavy">
                <a:latin typeface="Arial"/>
                <a:cs typeface="Arial"/>
              </a:rPr>
              <a:t>A </a:t>
            </a:r>
            <a:r>
              <a:rPr dirty="0" sz="1600" spc="-10" u="dashHeavy">
                <a:latin typeface="Arial"/>
                <a:cs typeface="Arial"/>
              </a:rPr>
              <a:t>	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32201" y="2060575"/>
            <a:ext cx="2160905" cy="1945005"/>
          </a:xfrm>
          <a:custGeom>
            <a:avLst/>
            <a:gdLst/>
            <a:ahLst/>
            <a:cxnLst/>
            <a:rect l="l" t="t" r="r" b="b"/>
            <a:pathLst>
              <a:path w="2160904" h="1945004">
                <a:moveTo>
                  <a:pt x="0" y="0"/>
                </a:moveTo>
                <a:lnTo>
                  <a:pt x="2160524" y="1944751"/>
                </a:lnTo>
              </a:path>
            </a:pathLst>
          </a:custGeom>
          <a:ln w="19049">
            <a:solidFill>
              <a:srgbClr val="00A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43501" y="3429000"/>
            <a:ext cx="0" cy="360680"/>
          </a:xfrm>
          <a:custGeom>
            <a:avLst/>
            <a:gdLst/>
            <a:ahLst/>
            <a:cxnLst/>
            <a:rect l="l" t="t" r="r" b="b"/>
            <a:pathLst>
              <a:path w="0" h="360679">
                <a:moveTo>
                  <a:pt x="0" y="0"/>
                </a:moveTo>
                <a:lnTo>
                  <a:pt x="0" y="360299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06080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algn="just" marL="292100">
              <a:lnSpc>
                <a:spcPct val="10000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30200" marR="5080" indent="-38100">
              <a:lnSpc>
                <a:spcPct val="764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rettil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nè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descesc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rpo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ll’origi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degli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orpo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rova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distanza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tana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B 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avvicina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toccarla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just" marL="292100">
              <a:lnSpc>
                <a:spcPts val="2825"/>
              </a:lnSpc>
            </a:pP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troveranno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292100">
              <a:lnSpc>
                <a:spcPts val="2825"/>
              </a:lnSpc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risposta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d.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Moto</a:t>
            </a:r>
            <a:r>
              <a:rPr dirty="0" spc="-15"/>
              <a:t> ret</a:t>
            </a:r>
            <a:r>
              <a:rPr dirty="0" spc="-20"/>
              <a:t>t</a:t>
            </a:r>
            <a:r>
              <a:rPr dirty="0" spc="-10"/>
              <a:t>ilineo</a:t>
            </a:r>
            <a:r>
              <a:rPr dirty="0" spc="25"/>
              <a:t> </a:t>
            </a:r>
            <a:r>
              <a:rPr dirty="0" spc="-15"/>
              <a:t>unifo</a:t>
            </a:r>
            <a:r>
              <a:rPr dirty="0" spc="-20"/>
              <a:t>r</a:t>
            </a:r>
            <a:r>
              <a:rPr dirty="0" spc="-5"/>
              <a:t>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209" cy="1521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illus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ende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20" b="1">
                <a:latin typeface="Franklin Gothic Book"/>
                <a:cs typeface="Franklin Gothic Book"/>
              </a:rPr>
              <a:t>z</a:t>
            </a:r>
            <a:r>
              <a:rPr dirty="0" sz="2400" spc="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it</a:t>
            </a:r>
            <a:r>
              <a:rPr dirty="0" sz="2400" b="1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30"/>
              </a:lnSpc>
              <a:buFont typeface="Wingdings"/>
              <a:buChar char=""/>
              <a:tabLst>
                <a:tab pos="355600" algn="l"/>
                <a:tab pos="952500" algn="l"/>
                <a:tab pos="1849120" algn="l"/>
                <a:tab pos="3280410" algn="l"/>
                <a:tab pos="4633595" algn="l"/>
                <a:tab pos="5052695" algn="l"/>
                <a:tab pos="6232525" algn="l"/>
                <a:tab pos="6583045" algn="l"/>
                <a:tab pos="7619365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grafic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oraria?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19475" y="5402198"/>
            <a:ext cx="2881630" cy="85725"/>
          </a:xfrm>
          <a:custGeom>
            <a:avLst/>
            <a:gdLst/>
            <a:ahLst/>
            <a:cxnLst/>
            <a:rect l="l" t="t" r="r" b="b"/>
            <a:pathLst>
              <a:path w="2881629" h="85725">
                <a:moveTo>
                  <a:pt x="2795651" y="0"/>
                </a:moveTo>
                <a:lnTo>
                  <a:pt x="2795651" y="85725"/>
                </a:lnTo>
                <a:lnTo>
                  <a:pt x="2852885" y="57150"/>
                </a:lnTo>
                <a:lnTo>
                  <a:pt x="2809875" y="57150"/>
                </a:lnTo>
                <a:lnTo>
                  <a:pt x="2809875" y="28575"/>
                </a:lnTo>
                <a:lnTo>
                  <a:pt x="2852716" y="28575"/>
                </a:lnTo>
                <a:lnTo>
                  <a:pt x="2795651" y="0"/>
                </a:lnTo>
                <a:close/>
              </a:path>
              <a:path w="2881629" h="85725">
                <a:moveTo>
                  <a:pt x="279565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95651" y="57150"/>
                </a:lnTo>
                <a:lnTo>
                  <a:pt x="2795651" y="28575"/>
                </a:lnTo>
                <a:close/>
              </a:path>
              <a:path w="2881629" h="85725">
                <a:moveTo>
                  <a:pt x="2852716" y="28575"/>
                </a:moveTo>
                <a:lnTo>
                  <a:pt x="2809875" y="28575"/>
                </a:lnTo>
                <a:lnTo>
                  <a:pt x="2809875" y="57150"/>
                </a:lnTo>
                <a:lnTo>
                  <a:pt x="2852885" y="57150"/>
                </a:lnTo>
                <a:lnTo>
                  <a:pt x="2881376" y="42925"/>
                </a:lnTo>
                <a:lnTo>
                  <a:pt x="285271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812406" y="5586214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90976" y="4652898"/>
            <a:ext cx="2593975" cy="576580"/>
          </a:xfrm>
          <a:custGeom>
            <a:avLst/>
            <a:gdLst/>
            <a:ahLst/>
            <a:cxnLst/>
            <a:rect l="l" t="t" r="r" b="b"/>
            <a:pathLst>
              <a:path w="2593975" h="576579">
                <a:moveTo>
                  <a:pt x="0" y="576326"/>
                </a:moveTo>
                <a:lnTo>
                  <a:pt x="25939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9573" y="3284473"/>
            <a:ext cx="85725" cy="2305685"/>
          </a:xfrm>
          <a:custGeom>
            <a:avLst/>
            <a:gdLst/>
            <a:ahLst/>
            <a:cxnLst/>
            <a:rect l="l" t="t" r="r" b="b"/>
            <a:pathLst>
              <a:path w="85725" h="2305685">
                <a:moveTo>
                  <a:pt x="57150" y="71500"/>
                </a:moveTo>
                <a:lnTo>
                  <a:pt x="28575" y="71500"/>
                </a:lnTo>
                <a:lnTo>
                  <a:pt x="28701" y="2305113"/>
                </a:lnTo>
                <a:lnTo>
                  <a:pt x="57276" y="2305113"/>
                </a:lnTo>
                <a:lnTo>
                  <a:pt x="57150" y="71500"/>
                </a:lnTo>
                <a:close/>
              </a:path>
              <a:path w="85725" h="2305685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2305685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19475" y="5402198"/>
            <a:ext cx="2881630" cy="85725"/>
          </a:xfrm>
          <a:custGeom>
            <a:avLst/>
            <a:gdLst/>
            <a:ahLst/>
            <a:cxnLst/>
            <a:rect l="l" t="t" r="r" b="b"/>
            <a:pathLst>
              <a:path w="2881629" h="85725">
                <a:moveTo>
                  <a:pt x="2795651" y="0"/>
                </a:moveTo>
                <a:lnTo>
                  <a:pt x="2795651" y="85725"/>
                </a:lnTo>
                <a:lnTo>
                  <a:pt x="2852885" y="57150"/>
                </a:lnTo>
                <a:lnTo>
                  <a:pt x="2809875" y="57150"/>
                </a:lnTo>
                <a:lnTo>
                  <a:pt x="2809875" y="28575"/>
                </a:lnTo>
                <a:lnTo>
                  <a:pt x="2852716" y="28575"/>
                </a:lnTo>
                <a:lnTo>
                  <a:pt x="2795651" y="0"/>
                </a:lnTo>
                <a:close/>
              </a:path>
              <a:path w="2881629" h="85725">
                <a:moveTo>
                  <a:pt x="279565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95651" y="57150"/>
                </a:lnTo>
                <a:lnTo>
                  <a:pt x="2795651" y="28575"/>
                </a:lnTo>
                <a:close/>
              </a:path>
              <a:path w="2881629" h="85725">
                <a:moveTo>
                  <a:pt x="2852716" y="28575"/>
                </a:moveTo>
                <a:lnTo>
                  <a:pt x="2809875" y="28575"/>
                </a:lnTo>
                <a:lnTo>
                  <a:pt x="2809875" y="57150"/>
                </a:lnTo>
                <a:lnTo>
                  <a:pt x="2852885" y="57150"/>
                </a:lnTo>
                <a:lnTo>
                  <a:pt x="2881376" y="42925"/>
                </a:lnTo>
                <a:lnTo>
                  <a:pt x="285271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90976" y="4652898"/>
            <a:ext cx="2593975" cy="576580"/>
          </a:xfrm>
          <a:custGeom>
            <a:avLst/>
            <a:gdLst/>
            <a:ahLst/>
            <a:cxnLst/>
            <a:rect l="l" t="t" r="r" b="b"/>
            <a:pathLst>
              <a:path w="2593975" h="576579">
                <a:moveTo>
                  <a:pt x="0" y="576326"/>
                </a:moveTo>
                <a:lnTo>
                  <a:pt x="25939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49573" y="3284473"/>
            <a:ext cx="85725" cy="2305685"/>
          </a:xfrm>
          <a:custGeom>
            <a:avLst/>
            <a:gdLst/>
            <a:ahLst/>
            <a:cxnLst/>
            <a:rect l="l" t="t" r="r" b="b"/>
            <a:pathLst>
              <a:path w="85725" h="2305685">
                <a:moveTo>
                  <a:pt x="57150" y="71500"/>
                </a:moveTo>
                <a:lnTo>
                  <a:pt x="28575" y="71500"/>
                </a:lnTo>
                <a:lnTo>
                  <a:pt x="28701" y="2305113"/>
                </a:lnTo>
                <a:lnTo>
                  <a:pt x="57276" y="2305113"/>
                </a:lnTo>
                <a:lnTo>
                  <a:pt x="57150" y="71500"/>
                </a:lnTo>
                <a:close/>
              </a:path>
              <a:path w="85725" h="2305685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2305685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95422" y="3378055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20"/>
              <a:t>terp</a:t>
            </a:r>
            <a:r>
              <a:rPr dirty="0" spc="-20"/>
              <a:t>r</a:t>
            </a:r>
            <a:r>
              <a:rPr dirty="0" spc="-5"/>
              <a:t>etazion</a:t>
            </a:r>
            <a:r>
              <a:rPr dirty="0"/>
              <a:t>e</a:t>
            </a:r>
            <a:r>
              <a:rPr dirty="0" spc="45"/>
              <a:t> </a:t>
            </a:r>
            <a:r>
              <a:rPr dirty="0" spc="-20"/>
              <a:t>grafica</a:t>
            </a:r>
          </a:p>
        </p:txBody>
      </p:sp>
      <p:sp>
        <p:nvSpPr>
          <p:cNvPr id="3" name="object 3"/>
          <p:cNvSpPr/>
          <p:nvPr/>
        </p:nvSpPr>
        <p:spPr>
          <a:xfrm>
            <a:off x="3419475" y="5402198"/>
            <a:ext cx="4032250" cy="85725"/>
          </a:xfrm>
          <a:custGeom>
            <a:avLst/>
            <a:gdLst/>
            <a:ahLst/>
            <a:cxnLst/>
            <a:rect l="l" t="t" r="r" b="b"/>
            <a:pathLst>
              <a:path w="4032250" h="85725">
                <a:moveTo>
                  <a:pt x="3946525" y="0"/>
                </a:moveTo>
                <a:lnTo>
                  <a:pt x="3946525" y="85725"/>
                </a:lnTo>
                <a:lnTo>
                  <a:pt x="4003759" y="57150"/>
                </a:lnTo>
                <a:lnTo>
                  <a:pt x="3960749" y="57150"/>
                </a:lnTo>
                <a:lnTo>
                  <a:pt x="3960749" y="28575"/>
                </a:lnTo>
                <a:lnTo>
                  <a:pt x="4003590" y="28575"/>
                </a:lnTo>
                <a:lnTo>
                  <a:pt x="3946525" y="0"/>
                </a:lnTo>
                <a:close/>
              </a:path>
              <a:path w="4032250" h="85725">
                <a:moveTo>
                  <a:pt x="39465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946525" y="57150"/>
                </a:lnTo>
                <a:lnTo>
                  <a:pt x="3946525" y="28575"/>
                </a:lnTo>
                <a:close/>
              </a:path>
              <a:path w="4032250" h="85725">
                <a:moveTo>
                  <a:pt x="4003590" y="28575"/>
                </a:moveTo>
                <a:lnTo>
                  <a:pt x="3960749" y="28575"/>
                </a:lnTo>
                <a:lnTo>
                  <a:pt x="3960749" y="57150"/>
                </a:lnTo>
                <a:lnTo>
                  <a:pt x="4003759" y="57150"/>
                </a:lnTo>
                <a:lnTo>
                  <a:pt x="4032250" y="42925"/>
                </a:lnTo>
                <a:lnTo>
                  <a:pt x="40035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28180" y="5513061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2500" y="2781300"/>
            <a:ext cx="3384550" cy="2447925"/>
          </a:xfrm>
          <a:custGeom>
            <a:avLst/>
            <a:gdLst/>
            <a:ahLst/>
            <a:cxnLst/>
            <a:rect l="l" t="t" r="r" b="b"/>
            <a:pathLst>
              <a:path w="3384550" h="2447925">
                <a:moveTo>
                  <a:pt x="0" y="2447925"/>
                </a:moveTo>
                <a:lnTo>
                  <a:pt x="338455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49573" y="2349500"/>
            <a:ext cx="85725" cy="3240405"/>
          </a:xfrm>
          <a:custGeom>
            <a:avLst/>
            <a:gdLst/>
            <a:ahLst/>
            <a:cxnLst/>
            <a:rect l="l" t="t" r="r" b="b"/>
            <a:pathLst>
              <a:path w="85725" h="3240404">
                <a:moveTo>
                  <a:pt x="57150" y="71500"/>
                </a:moveTo>
                <a:lnTo>
                  <a:pt x="28575" y="71500"/>
                </a:lnTo>
                <a:lnTo>
                  <a:pt x="28701" y="3240087"/>
                </a:lnTo>
                <a:lnTo>
                  <a:pt x="57276" y="3240087"/>
                </a:lnTo>
                <a:lnTo>
                  <a:pt x="57150" y="71500"/>
                </a:lnTo>
                <a:close/>
              </a:path>
              <a:path w="85725" h="3240404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3240404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7100" y="1500014"/>
            <a:ext cx="8029575" cy="1287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Fissi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iniam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coordinate,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ad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336165">
              <a:lnSpc>
                <a:spcPct val="100000"/>
              </a:lnSpc>
              <a:spcBef>
                <a:spcPts val="1195"/>
              </a:spcBef>
            </a:pPr>
            <a:r>
              <a:rPr dirty="0" sz="1600" spc="-15">
                <a:latin typeface="Franklin Gothic Medium"/>
                <a:cs typeface="Franklin Gothic Medium"/>
              </a:rPr>
              <a:t>S(m)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87900" y="4292600"/>
            <a:ext cx="0" cy="1152525"/>
          </a:xfrm>
          <a:custGeom>
            <a:avLst/>
            <a:gdLst/>
            <a:ahLst/>
            <a:cxnLst/>
            <a:rect l="l" t="t" r="r" b="b"/>
            <a:pathLst>
              <a:path w="0" h="1152525">
                <a:moveTo>
                  <a:pt x="0" y="0"/>
                </a:moveTo>
                <a:lnTo>
                  <a:pt x="0" y="1152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80126" y="3716401"/>
            <a:ext cx="0" cy="1729105"/>
          </a:xfrm>
          <a:custGeom>
            <a:avLst/>
            <a:gdLst/>
            <a:ahLst/>
            <a:cxnLst/>
            <a:rect l="l" t="t" r="r" b="b"/>
            <a:pathLst>
              <a:path w="0" h="1729104">
                <a:moveTo>
                  <a:pt x="0" y="0"/>
                </a:moveTo>
                <a:lnTo>
                  <a:pt x="0" y="172872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92500" y="42926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 h="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92500" y="3716401"/>
            <a:ext cx="2087880" cy="0"/>
          </a:xfrm>
          <a:custGeom>
            <a:avLst/>
            <a:gdLst/>
            <a:ahLst/>
            <a:cxnLst/>
            <a:rect l="l" t="t" r="r" b="b"/>
            <a:pathLst>
              <a:path w="2087879" h="0">
                <a:moveTo>
                  <a:pt x="0" y="0"/>
                </a:moveTo>
                <a:lnTo>
                  <a:pt x="20876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443854" y="3424029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2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4651375" y="4019279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1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3003" y="5459509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2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15102" y="5469016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3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82822" y="3567031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8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82822" y="4163812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4</a:t>
            </a:r>
            <a:endParaRPr sz="16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amet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oto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colino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</a:t>
            </a:r>
            <a:r>
              <a:rPr dirty="0" sz="2400" spc="-3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∆s,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rcorso,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∆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l‘intervallo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-15">
                <a:latin typeface="Franklin Gothic Book"/>
                <a:cs typeface="Franklin Gothic Book"/>
              </a:rPr>
              <a:t>egato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percorrerlo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spettivamente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210"/>
              </a:lnSpc>
            </a:pPr>
            <a:r>
              <a:rPr dirty="0" sz="2400">
                <a:latin typeface="Franklin Gothic Book"/>
                <a:cs typeface="Franklin Gothic Book"/>
              </a:rPr>
              <a:t>∆s=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=8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4=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∆t=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=2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1=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or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apporto 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∆s/</a:t>
            </a:r>
            <a:r>
              <a:rPr dirty="0" sz="2400" spc="-25">
                <a:latin typeface="Franklin Gothic Book"/>
                <a:cs typeface="Franklin Gothic Book"/>
              </a:rPr>
              <a:t>∆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Tal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rapporto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(t</a:t>
            </a:r>
            <a:r>
              <a:rPr dirty="0" sz="2400">
                <a:latin typeface="Franklin Gothic Book"/>
                <a:cs typeface="Franklin Gothic Book"/>
              </a:rPr>
              <a:t>)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el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cità</a:t>
            </a:r>
            <a:r>
              <a:rPr dirty="0" sz="2400" spc="16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medi</a:t>
            </a:r>
            <a:r>
              <a:rPr dirty="0" sz="2400" spc="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-10">
                <a:latin typeface="Franklin Gothic Book"/>
                <a:cs typeface="Franklin Gothic Book"/>
              </a:rPr>
              <a:t> osservato,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indic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antane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noltre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indipende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scelta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dell‘intervallo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5"/>
              <a:t> </a:t>
            </a:r>
            <a:r>
              <a:rPr dirty="0" spc="-15"/>
              <a:t>dei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15"/>
              <a:t>amet</a:t>
            </a:r>
            <a:r>
              <a:rPr dirty="0" spc="-25"/>
              <a:t>r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10"/>
              <a:t>m</a:t>
            </a:r>
            <a:r>
              <a:rPr dirty="0" spc="-15"/>
              <a:t>oto</a:t>
            </a:r>
          </a:p>
        </p:txBody>
      </p:sp>
      <p:sp>
        <p:nvSpPr>
          <p:cNvPr id="3" name="object 3"/>
          <p:cNvSpPr/>
          <p:nvPr/>
        </p:nvSpPr>
        <p:spPr>
          <a:xfrm>
            <a:off x="3419475" y="5711825"/>
            <a:ext cx="2881630" cy="85725"/>
          </a:xfrm>
          <a:custGeom>
            <a:avLst/>
            <a:gdLst/>
            <a:ahLst/>
            <a:cxnLst/>
            <a:rect l="l" t="t" r="r" b="b"/>
            <a:pathLst>
              <a:path w="2881629" h="85725">
                <a:moveTo>
                  <a:pt x="2795651" y="0"/>
                </a:moveTo>
                <a:lnTo>
                  <a:pt x="2795651" y="85725"/>
                </a:lnTo>
                <a:lnTo>
                  <a:pt x="2852801" y="57150"/>
                </a:lnTo>
                <a:lnTo>
                  <a:pt x="2809875" y="57150"/>
                </a:lnTo>
                <a:lnTo>
                  <a:pt x="2809875" y="28575"/>
                </a:lnTo>
                <a:lnTo>
                  <a:pt x="2852801" y="28575"/>
                </a:lnTo>
                <a:lnTo>
                  <a:pt x="2795651" y="0"/>
                </a:lnTo>
                <a:close/>
              </a:path>
              <a:path w="2881629" h="85725">
                <a:moveTo>
                  <a:pt x="279565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95651" y="57150"/>
                </a:lnTo>
                <a:lnTo>
                  <a:pt x="2795651" y="28575"/>
                </a:lnTo>
                <a:close/>
              </a:path>
              <a:path w="2881629" h="85725">
                <a:moveTo>
                  <a:pt x="2852801" y="28575"/>
                </a:moveTo>
                <a:lnTo>
                  <a:pt x="2809875" y="28575"/>
                </a:lnTo>
                <a:lnTo>
                  <a:pt x="2809875" y="57150"/>
                </a:lnTo>
                <a:lnTo>
                  <a:pt x="2852801" y="57150"/>
                </a:lnTo>
                <a:lnTo>
                  <a:pt x="2881376" y="42862"/>
                </a:lnTo>
                <a:lnTo>
                  <a:pt x="2852801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90976" y="4962525"/>
            <a:ext cx="2593975" cy="576580"/>
          </a:xfrm>
          <a:custGeom>
            <a:avLst/>
            <a:gdLst/>
            <a:ahLst/>
            <a:cxnLst/>
            <a:rect l="l" t="t" r="r" b="b"/>
            <a:pathLst>
              <a:path w="2593975" h="576579">
                <a:moveTo>
                  <a:pt x="0" y="576326"/>
                </a:moveTo>
                <a:lnTo>
                  <a:pt x="25939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49573" y="3594100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150" y="71374"/>
                </a:moveTo>
                <a:lnTo>
                  <a:pt x="28575" y="71374"/>
                </a:lnTo>
                <a:lnTo>
                  <a:pt x="28701" y="2305050"/>
                </a:lnTo>
                <a:lnTo>
                  <a:pt x="57276" y="2305050"/>
                </a:lnTo>
                <a:lnTo>
                  <a:pt x="57150" y="71374"/>
                </a:lnTo>
                <a:close/>
              </a:path>
              <a:path w="85725" h="2305050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560" y="71374"/>
                </a:lnTo>
                <a:lnTo>
                  <a:pt x="42925" y="0"/>
                </a:lnTo>
                <a:close/>
              </a:path>
              <a:path w="85725" h="2305050">
                <a:moveTo>
                  <a:pt x="78560" y="71374"/>
                </a:moveTo>
                <a:lnTo>
                  <a:pt x="57150" y="71374"/>
                </a:lnTo>
                <a:lnTo>
                  <a:pt x="57150" y="85725"/>
                </a:lnTo>
                <a:lnTo>
                  <a:pt x="85725" y="85725"/>
                </a:lnTo>
                <a:lnTo>
                  <a:pt x="78560" y="713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1076476"/>
            <a:ext cx="8030209" cy="283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inizial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165">
                <a:latin typeface="Franklin Gothic Book"/>
                <a:cs typeface="Franklin Gothic Book"/>
              </a:rPr>
              <a:t> </a:t>
            </a:r>
            <a:r>
              <a:rPr dirty="0" baseline="-20833" sz="2400" spc="-15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cioè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tante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grafic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</a:t>
            </a:r>
            <a:r>
              <a:rPr dirty="0" sz="2400" spc="-15">
                <a:latin typeface="Franklin Gothic Book"/>
                <a:cs typeface="Franklin Gothic Book"/>
              </a:rPr>
              <a:t>‘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ntersezione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l‘asse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ordinate,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(Y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abbiamo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moti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iform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tessa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gin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risulteranno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505710">
              <a:lnSpc>
                <a:spcPct val="100000"/>
              </a:lnSpc>
              <a:spcBef>
                <a:spcPts val="1275"/>
              </a:spcBef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92500" y="4508500"/>
            <a:ext cx="2592705" cy="576580"/>
          </a:xfrm>
          <a:custGeom>
            <a:avLst/>
            <a:gdLst/>
            <a:ahLst/>
            <a:cxnLst/>
            <a:rect l="l" t="t" r="r" b="b"/>
            <a:pathLst>
              <a:path w="2592704" h="576579">
                <a:moveTo>
                  <a:pt x="0" y="576326"/>
                </a:moveTo>
                <a:lnTo>
                  <a:pt x="2592451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067050" y="4791057"/>
            <a:ext cx="3395345" cy="1166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baseline="-21164" sz="1575" spc="7">
                <a:latin typeface="Franklin Gothic Book"/>
                <a:cs typeface="Franklin Gothic Book"/>
              </a:rPr>
              <a:t>0</a:t>
            </a:r>
            <a:endParaRPr baseline="-21164" sz="1575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baseline="-21164" sz="157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‘</a:t>
            </a:r>
            <a:endParaRPr sz="2400">
              <a:latin typeface="Franklin Gothic Book"/>
              <a:cs typeface="Franklin Gothic Book"/>
            </a:endParaRPr>
          </a:p>
          <a:p>
            <a:pPr algn="r" marR="5080">
              <a:lnSpc>
                <a:spcPct val="100000"/>
              </a:lnSpc>
              <a:spcBef>
                <a:spcPts val="550"/>
              </a:spcBef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5201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locità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844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side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adesso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forme,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si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lontani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avvicini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</a:t>
            </a:r>
            <a:r>
              <a:rPr dirty="0" sz="2400" spc="-10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origine?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differenzia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casi?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Osservi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mo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lcoliamo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on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meto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riportato,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cludere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valo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merico,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vetto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api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materiale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tana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ici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all’origine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definitiva,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inclinat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l’alto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denza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 spc="-5">
                <a:latin typeface="Franklin Gothic Book"/>
                <a:cs typeface="Franklin Gothic Book"/>
              </a:rPr>
              <a:t> 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materiale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tanand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645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sull‘int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intervall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intervall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piccol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definiti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mo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7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u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ormi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7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7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tratt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. </a:t>
            </a:r>
            <a:r>
              <a:rPr dirty="0" sz="2400" spc="-75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à,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ere,</a:t>
            </a:r>
            <a:r>
              <a:rPr dirty="0" sz="2400" spc="-15">
                <a:latin typeface="Franklin Gothic Book"/>
                <a:cs typeface="Franklin Gothic Book"/>
              </a:rPr>
              <a:t> considerare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eparatamente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ed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relativi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intervall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tempo, e</a:t>
            </a:r>
            <a:r>
              <a:rPr dirty="0" sz="2400" spc="-5">
                <a:latin typeface="Franklin Gothic Book"/>
                <a:cs typeface="Franklin Gothic Book"/>
              </a:rPr>
              <a:t> po</a:t>
            </a:r>
            <a:r>
              <a:rPr dirty="0" sz="2400">
                <a:latin typeface="Franklin Gothic Book"/>
                <a:cs typeface="Franklin Gothic Book"/>
              </a:rPr>
              <a:t>i sommarli.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6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Consideriamo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ario</a:t>
            </a:r>
            <a:r>
              <a:rPr dirty="0" sz="2400">
                <a:latin typeface="Franklin Gothic Book"/>
                <a:cs typeface="Franklin Gothic Book"/>
              </a:rPr>
              <a:t>: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rsionista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allontana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12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Km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olaz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</a:t>
            </a:r>
            <a:r>
              <a:rPr dirty="0" sz="2400" spc="-10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pieg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Km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2,</a:t>
            </a:r>
            <a:r>
              <a:rPr dirty="0" baseline="-20833" sz="2400" spc="3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olaz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125">
                <a:latin typeface="MS PGothic"/>
                <a:cs typeface="MS PGothic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Nor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1448" y="1539271"/>
            <a:ext cx="1852295" cy="138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0444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020444">
              <a:lnSpc>
                <a:spcPct val="100000"/>
              </a:lnSpc>
              <a:spcBef>
                <a:spcPts val="1100"/>
              </a:spcBef>
            </a:pPr>
            <a:r>
              <a:rPr dirty="0" sz="1400" spc="-16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ap</a:t>
            </a:r>
            <a:r>
              <a:rPr dirty="0" sz="1400" spc="-10">
                <a:latin typeface="Arial"/>
                <a:cs typeface="Arial"/>
              </a:rPr>
              <a:t>p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5"/>
              </a:spcBef>
            </a:pPr>
            <a:r>
              <a:rPr dirty="0" sz="1200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  <a:p>
            <a:pPr marL="12700" indent="1655445">
              <a:lnSpc>
                <a:spcPct val="100000"/>
              </a:lnSpc>
              <a:spcBef>
                <a:spcPts val="10"/>
              </a:spcBef>
            </a:pPr>
            <a:r>
              <a:rPr dirty="0" sz="1200">
                <a:latin typeface="MS PGothic"/>
                <a:cs typeface="MS PGothic"/>
              </a:rPr>
              <a:t>°</a:t>
            </a:r>
            <a:endParaRPr sz="1200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1400" spc="-5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t</a:t>
            </a:r>
            <a:r>
              <a:rPr dirty="0" sz="1200" spc="5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t </a:t>
            </a:r>
            <a:r>
              <a:rPr dirty="0" sz="1200" spc="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=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S1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+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45"/>
              <a:t>t</a:t>
            </a:r>
            <a:r>
              <a:rPr dirty="0" spc="-20"/>
              <a:t>e</a:t>
            </a:r>
            <a:r>
              <a:rPr dirty="0" spc="-25"/>
              <a:t>r</a:t>
            </a:r>
            <a:r>
              <a:rPr dirty="0" spc="-15"/>
              <a:t>pr</a:t>
            </a:r>
            <a:r>
              <a:rPr dirty="0" spc="-30"/>
              <a:t>e</a:t>
            </a:r>
            <a:r>
              <a:rPr dirty="0" spc="-15"/>
              <a:t>t</a:t>
            </a:r>
            <a:r>
              <a:rPr dirty="0" spc="-25"/>
              <a:t>a</a:t>
            </a:r>
            <a:r>
              <a:rPr dirty="0" spc="-15"/>
              <a:t>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25"/>
              <a:t> </a:t>
            </a:r>
            <a:r>
              <a:rPr dirty="0" spc="-20"/>
              <a:t>gra</a:t>
            </a:r>
            <a:r>
              <a:rPr dirty="0" spc="-25"/>
              <a:t>f</a:t>
            </a:r>
            <a:r>
              <a:rPr dirty="0" spc="-10"/>
              <a:t>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8975" y="1076476"/>
            <a:ext cx="797052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vu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osce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tot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le rispetto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1875" y="1356099"/>
            <a:ext cx="7270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16173" y="3505834"/>
            <a:ext cx="3527425" cy="76200"/>
          </a:xfrm>
          <a:custGeom>
            <a:avLst/>
            <a:gdLst/>
            <a:ahLst/>
            <a:cxnLst/>
            <a:rect l="l" t="t" r="r" b="b"/>
            <a:pathLst>
              <a:path w="3527425" h="76200">
                <a:moveTo>
                  <a:pt x="3518872" y="33274"/>
                </a:moveTo>
                <a:lnTo>
                  <a:pt x="3463925" y="33274"/>
                </a:lnTo>
                <a:lnTo>
                  <a:pt x="3464052" y="42799"/>
                </a:lnTo>
                <a:lnTo>
                  <a:pt x="3451328" y="42907"/>
                </a:lnTo>
                <a:lnTo>
                  <a:pt x="3451605" y="76200"/>
                </a:lnTo>
                <a:lnTo>
                  <a:pt x="3527425" y="37464"/>
                </a:lnTo>
                <a:lnTo>
                  <a:pt x="3518872" y="33274"/>
                </a:lnTo>
                <a:close/>
              </a:path>
              <a:path w="3527425" h="76200">
                <a:moveTo>
                  <a:pt x="3451249" y="33382"/>
                </a:moveTo>
                <a:lnTo>
                  <a:pt x="0" y="62864"/>
                </a:lnTo>
                <a:lnTo>
                  <a:pt x="126" y="72389"/>
                </a:lnTo>
                <a:lnTo>
                  <a:pt x="3451328" y="42907"/>
                </a:lnTo>
                <a:lnTo>
                  <a:pt x="3451249" y="33382"/>
                </a:lnTo>
                <a:close/>
              </a:path>
              <a:path w="3527425" h="76200">
                <a:moveTo>
                  <a:pt x="3463925" y="33274"/>
                </a:moveTo>
                <a:lnTo>
                  <a:pt x="3451249" y="33382"/>
                </a:lnTo>
                <a:lnTo>
                  <a:pt x="3451328" y="42907"/>
                </a:lnTo>
                <a:lnTo>
                  <a:pt x="3464052" y="42799"/>
                </a:lnTo>
                <a:lnTo>
                  <a:pt x="3463925" y="33274"/>
                </a:lnTo>
                <a:close/>
              </a:path>
              <a:path w="3527425" h="76200">
                <a:moveTo>
                  <a:pt x="3450971" y="0"/>
                </a:moveTo>
                <a:lnTo>
                  <a:pt x="3451249" y="33382"/>
                </a:lnTo>
                <a:lnTo>
                  <a:pt x="3518872" y="33274"/>
                </a:lnTo>
                <a:lnTo>
                  <a:pt x="345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75505" y="1743075"/>
            <a:ext cx="114300" cy="2880360"/>
          </a:xfrm>
          <a:custGeom>
            <a:avLst/>
            <a:gdLst/>
            <a:ahLst/>
            <a:cxnLst/>
            <a:rect l="l" t="t" r="r" b="b"/>
            <a:pathLst>
              <a:path w="114300" h="2880360">
                <a:moveTo>
                  <a:pt x="42865" y="76017"/>
                </a:moveTo>
                <a:lnTo>
                  <a:pt x="33340" y="76255"/>
                </a:lnTo>
                <a:lnTo>
                  <a:pt x="104394" y="2879852"/>
                </a:lnTo>
                <a:lnTo>
                  <a:pt x="113919" y="2879598"/>
                </a:lnTo>
                <a:lnTo>
                  <a:pt x="42865" y="76017"/>
                </a:lnTo>
                <a:close/>
              </a:path>
              <a:path w="114300" h="2880360">
                <a:moveTo>
                  <a:pt x="36068" y="0"/>
                </a:moveTo>
                <a:lnTo>
                  <a:pt x="0" y="77088"/>
                </a:lnTo>
                <a:lnTo>
                  <a:pt x="33340" y="76255"/>
                </a:lnTo>
                <a:lnTo>
                  <a:pt x="33020" y="63626"/>
                </a:lnTo>
                <a:lnTo>
                  <a:pt x="42545" y="63373"/>
                </a:lnTo>
                <a:lnTo>
                  <a:pt x="69895" y="63373"/>
                </a:lnTo>
                <a:lnTo>
                  <a:pt x="36068" y="0"/>
                </a:lnTo>
                <a:close/>
              </a:path>
              <a:path w="114300" h="2880360">
                <a:moveTo>
                  <a:pt x="42545" y="63373"/>
                </a:moveTo>
                <a:lnTo>
                  <a:pt x="33020" y="63626"/>
                </a:lnTo>
                <a:lnTo>
                  <a:pt x="33340" y="76255"/>
                </a:lnTo>
                <a:lnTo>
                  <a:pt x="42865" y="76017"/>
                </a:lnTo>
                <a:lnTo>
                  <a:pt x="42545" y="63373"/>
                </a:lnTo>
                <a:close/>
              </a:path>
              <a:path w="114300" h="2880360">
                <a:moveTo>
                  <a:pt x="69895" y="63373"/>
                </a:moveTo>
                <a:lnTo>
                  <a:pt x="42545" y="63373"/>
                </a:lnTo>
                <a:lnTo>
                  <a:pt x="42865" y="76017"/>
                </a:lnTo>
                <a:lnTo>
                  <a:pt x="76200" y="75184"/>
                </a:lnTo>
                <a:lnTo>
                  <a:pt x="69895" y="63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222759" y="2819400"/>
            <a:ext cx="906780" cy="761365"/>
          </a:xfrm>
          <a:custGeom>
            <a:avLst/>
            <a:gdLst/>
            <a:ahLst/>
            <a:cxnLst/>
            <a:rect l="l" t="t" r="r" b="b"/>
            <a:pathLst>
              <a:path w="906779" h="761364">
                <a:moveTo>
                  <a:pt x="36026" y="677043"/>
                </a:moveTo>
                <a:lnTo>
                  <a:pt x="1942" y="706302"/>
                </a:lnTo>
                <a:lnTo>
                  <a:pt x="0" y="718030"/>
                </a:lnTo>
                <a:lnTo>
                  <a:pt x="1355" y="729882"/>
                </a:lnTo>
                <a:lnTo>
                  <a:pt x="38416" y="761148"/>
                </a:lnTo>
                <a:lnTo>
                  <a:pt x="49699" y="761230"/>
                </a:lnTo>
                <a:lnTo>
                  <a:pt x="60447" y="758186"/>
                </a:lnTo>
                <a:lnTo>
                  <a:pt x="70188" y="752121"/>
                </a:lnTo>
                <a:lnTo>
                  <a:pt x="78560" y="742857"/>
                </a:lnTo>
                <a:lnTo>
                  <a:pt x="83751" y="731993"/>
                </a:lnTo>
                <a:lnTo>
                  <a:pt x="84062" y="730123"/>
                </a:lnTo>
                <a:lnTo>
                  <a:pt x="51933" y="730123"/>
                </a:lnTo>
                <a:lnTo>
                  <a:pt x="33772" y="708151"/>
                </a:lnTo>
                <a:lnTo>
                  <a:pt x="63496" y="683395"/>
                </a:lnTo>
                <a:lnTo>
                  <a:pt x="58652" y="680450"/>
                </a:lnTo>
                <a:lnTo>
                  <a:pt x="47306" y="677132"/>
                </a:lnTo>
                <a:lnTo>
                  <a:pt x="36026" y="677043"/>
                </a:lnTo>
                <a:close/>
              </a:path>
              <a:path w="906779" h="761364">
                <a:moveTo>
                  <a:pt x="63496" y="683395"/>
                </a:moveTo>
                <a:lnTo>
                  <a:pt x="33772" y="708151"/>
                </a:lnTo>
                <a:lnTo>
                  <a:pt x="51933" y="730123"/>
                </a:lnTo>
                <a:lnTo>
                  <a:pt x="82712" y="704491"/>
                </a:lnTo>
                <a:lnTo>
                  <a:pt x="79657" y="697190"/>
                </a:lnTo>
                <a:lnTo>
                  <a:pt x="69592" y="687102"/>
                </a:lnTo>
                <a:lnTo>
                  <a:pt x="63496" y="683395"/>
                </a:lnTo>
                <a:close/>
              </a:path>
              <a:path w="906779" h="761364">
                <a:moveTo>
                  <a:pt x="82712" y="704491"/>
                </a:moveTo>
                <a:lnTo>
                  <a:pt x="51933" y="730123"/>
                </a:lnTo>
                <a:lnTo>
                  <a:pt x="84062" y="730123"/>
                </a:lnTo>
                <a:lnTo>
                  <a:pt x="85702" y="720268"/>
                </a:lnTo>
                <a:lnTo>
                  <a:pt x="84357" y="708420"/>
                </a:lnTo>
                <a:lnTo>
                  <a:pt x="82712" y="704491"/>
                </a:lnTo>
                <a:close/>
              </a:path>
              <a:path w="906779" h="761364">
                <a:moveTo>
                  <a:pt x="831394" y="43821"/>
                </a:moveTo>
                <a:lnTo>
                  <a:pt x="63496" y="683395"/>
                </a:lnTo>
                <a:lnTo>
                  <a:pt x="69592" y="687102"/>
                </a:lnTo>
                <a:lnTo>
                  <a:pt x="79657" y="697190"/>
                </a:lnTo>
                <a:lnTo>
                  <a:pt x="82712" y="704491"/>
                </a:lnTo>
                <a:lnTo>
                  <a:pt x="849703" y="65774"/>
                </a:lnTo>
                <a:lnTo>
                  <a:pt x="831394" y="43821"/>
                </a:lnTo>
                <a:close/>
              </a:path>
              <a:path w="906779" h="761364">
                <a:moveTo>
                  <a:pt x="891236" y="34671"/>
                </a:moveTo>
                <a:lnTo>
                  <a:pt x="842381" y="34671"/>
                </a:lnTo>
                <a:lnTo>
                  <a:pt x="860669" y="56641"/>
                </a:lnTo>
                <a:lnTo>
                  <a:pt x="849703" y="65774"/>
                </a:lnTo>
                <a:lnTo>
                  <a:pt x="868035" y="87757"/>
                </a:lnTo>
                <a:lnTo>
                  <a:pt x="891236" y="34671"/>
                </a:lnTo>
                <a:close/>
              </a:path>
              <a:path w="906779" h="761364">
                <a:moveTo>
                  <a:pt x="842381" y="34671"/>
                </a:moveTo>
                <a:lnTo>
                  <a:pt x="831394" y="43821"/>
                </a:lnTo>
                <a:lnTo>
                  <a:pt x="849703" y="65774"/>
                </a:lnTo>
                <a:lnTo>
                  <a:pt x="860669" y="56641"/>
                </a:lnTo>
                <a:lnTo>
                  <a:pt x="842381" y="34671"/>
                </a:lnTo>
                <a:close/>
              </a:path>
              <a:path w="906779" h="761364">
                <a:moveTo>
                  <a:pt x="906389" y="0"/>
                </a:moveTo>
                <a:lnTo>
                  <a:pt x="813171" y="21971"/>
                </a:lnTo>
                <a:lnTo>
                  <a:pt x="831394" y="43821"/>
                </a:lnTo>
                <a:lnTo>
                  <a:pt x="842381" y="34671"/>
                </a:lnTo>
                <a:lnTo>
                  <a:pt x="891236" y="34671"/>
                </a:lnTo>
                <a:lnTo>
                  <a:pt x="9063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97348" y="2243073"/>
            <a:ext cx="474980" cy="618490"/>
          </a:xfrm>
          <a:custGeom>
            <a:avLst/>
            <a:gdLst/>
            <a:ahLst/>
            <a:cxnLst/>
            <a:rect l="l" t="t" r="r" b="b"/>
            <a:pathLst>
              <a:path w="474979" h="618489">
                <a:moveTo>
                  <a:pt x="396458" y="552919"/>
                </a:moveTo>
                <a:lnTo>
                  <a:pt x="393633" y="556994"/>
                </a:lnTo>
                <a:lnTo>
                  <a:pt x="389880" y="568132"/>
                </a:lnTo>
                <a:lnTo>
                  <a:pt x="389302" y="579920"/>
                </a:lnTo>
                <a:lnTo>
                  <a:pt x="392012" y="591692"/>
                </a:lnTo>
                <a:lnTo>
                  <a:pt x="398127" y="602786"/>
                </a:lnTo>
                <a:lnTo>
                  <a:pt x="406255" y="610685"/>
                </a:lnTo>
                <a:lnTo>
                  <a:pt x="415990" y="615905"/>
                </a:lnTo>
                <a:lnTo>
                  <a:pt x="426914" y="618253"/>
                </a:lnTo>
                <a:lnTo>
                  <a:pt x="438614" y="617534"/>
                </a:lnTo>
                <a:lnTo>
                  <a:pt x="473808" y="585095"/>
                </a:lnTo>
                <a:lnTo>
                  <a:pt x="473826" y="584835"/>
                </a:lnTo>
                <a:lnTo>
                  <a:pt x="420370" y="584835"/>
                </a:lnTo>
                <a:lnTo>
                  <a:pt x="396458" y="552919"/>
                </a:lnTo>
                <a:close/>
              </a:path>
              <a:path w="474979" h="618489">
                <a:moveTo>
                  <a:pt x="420196" y="536905"/>
                </a:moveTo>
                <a:lnTo>
                  <a:pt x="412566" y="539534"/>
                </a:lnTo>
                <a:lnTo>
                  <a:pt x="400444" y="547170"/>
                </a:lnTo>
                <a:lnTo>
                  <a:pt x="396458" y="552919"/>
                </a:lnTo>
                <a:lnTo>
                  <a:pt x="420370" y="584835"/>
                </a:lnTo>
                <a:lnTo>
                  <a:pt x="443356" y="567816"/>
                </a:lnTo>
                <a:lnTo>
                  <a:pt x="420196" y="536905"/>
                </a:lnTo>
                <a:close/>
              </a:path>
              <a:path w="474979" h="618489">
                <a:moveTo>
                  <a:pt x="436358" y="534458"/>
                </a:moveTo>
                <a:lnTo>
                  <a:pt x="424666" y="535365"/>
                </a:lnTo>
                <a:lnTo>
                  <a:pt x="420196" y="536905"/>
                </a:lnTo>
                <a:lnTo>
                  <a:pt x="443356" y="567816"/>
                </a:lnTo>
                <a:lnTo>
                  <a:pt x="420370" y="584835"/>
                </a:lnTo>
                <a:lnTo>
                  <a:pt x="473826" y="584835"/>
                </a:lnTo>
                <a:lnTo>
                  <a:pt x="474614" y="573284"/>
                </a:lnTo>
                <a:lnTo>
                  <a:pt x="447256" y="536609"/>
                </a:lnTo>
                <a:lnTo>
                  <a:pt x="436358" y="534458"/>
                </a:lnTo>
                <a:close/>
              </a:path>
              <a:path w="474979" h="618489">
                <a:moveTo>
                  <a:pt x="62900" y="60044"/>
                </a:moveTo>
                <a:lnTo>
                  <a:pt x="40039" y="77189"/>
                </a:lnTo>
                <a:lnTo>
                  <a:pt x="396458" y="552919"/>
                </a:lnTo>
                <a:lnTo>
                  <a:pt x="400444" y="547170"/>
                </a:lnTo>
                <a:lnTo>
                  <a:pt x="412566" y="539534"/>
                </a:lnTo>
                <a:lnTo>
                  <a:pt x="420196" y="536905"/>
                </a:lnTo>
                <a:lnTo>
                  <a:pt x="62900" y="60044"/>
                </a:lnTo>
                <a:close/>
              </a:path>
              <a:path w="474979" h="618489">
                <a:moveTo>
                  <a:pt x="0" y="0"/>
                </a:moveTo>
                <a:lnTo>
                  <a:pt x="17145" y="94361"/>
                </a:lnTo>
                <a:lnTo>
                  <a:pt x="40039" y="77189"/>
                </a:lnTo>
                <a:lnTo>
                  <a:pt x="31496" y="65786"/>
                </a:lnTo>
                <a:lnTo>
                  <a:pt x="54355" y="48640"/>
                </a:lnTo>
                <a:lnTo>
                  <a:pt x="78105" y="48640"/>
                </a:lnTo>
                <a:lnTo>
                  <a:pt x="85725" y="42925"/>
                </a:lnTo>
                <a:lnTo>
                  <a:pt x="0" y="0"/>
                </a:lnTo>
                <a:close/>
              </a:path>
              <a:path w="474979" h="618489">
                <a:moveTo>
                  <a:pt x="54355" y="48640"/>
                </a:moveTo>
                <a:lnTo>
                  <a:pt x="31496" y="65786"/>
                </a:lnTo>
                <a:lnTo>
                  <a:pt x="40039" y="77189"/>
                </a:lnTo>
                <a:lnTo>
                  <a:pt x="62900" y="60044"/>
                </a:lnTo>
                <a:lnTo>
                  <a:pt x="54355" y="48640"/>
                </a:lnTo>
                <a:close/>
              </a:path>
              <a:path w="474979" h="618489">
                <a:moveTo>
                  <a:pt x="78105" y="48640"/>
                </a:moveTo>
                <a:lnTo>
                  <a:pt x="54355" y="48640"/>
                </a:lnTo>
                <a:lnTo>
                  <a:pt x="62900" y="60044"/>
                </a:lnTo>
                <a:lnTo>
                  <a:pt x="78105" y="4864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22746" y="2314575"/>
            <a:ext cx="487045" cy="1265555"/>
          </a:xfrm>
          <a:custGeom>
            <a:avLst/>
            <a:gdLst/>
            <a:ahLst/>
            <a:cxnLst/>
            <a:rect l="l" t="t" r="r" b="b"/>
            <a:pathLst>
              <a:path w="487045" h="1265554">
                <a:moveTo>
                  <a:pt x="42525" y="1181826"/>
                </a:moveTo>
                <a:lnTo>
                  <a:pt x="5540" y="1202797"/>
                </a:lnTo>
                <a:lnTo>
                  <a:pt x="0" y="1222130"/>
                </a:lnTo>
                <a:lnTo>
                  <a:pt x="1232" y="1234320"/>
                </a:lnTo>
                <a:lnTo>
                  <a:pt x="5781" y="1245539"/>
                </a:lnTo>
                <a:lnTo>
                  <a:pt x="13312" y="1255083"/>
                </a:lnTo>
                <a:lnTo>
                  <a:pt x="23491" y="1262246"/>
                </a:lnTo>
                <a:lnTo>
                  <a:pt x="37235" y="1265545"/>
                </a:lnTo>
                <a:lnTo>
                  <a:pt x="50055" y="1265368"/>
                </a:lnTo>
                <a:lnTo>
                  <a:pt x="83007" y="1232698"/>
                </a:lnTo>
                <a:lnTo>
                  <a:pt x="83229" y="1228725"/>
                </a:lnTo>
                <a:lnTo>
                  <a:pt x="56391" y="1228725"/>
                </a:lnTo>
                <a:lnTo>
                  <a:pt x="29340" y="1219200"/>
                </a:lnTo>
                <a:lnTo>
                  <a:pt x="42525" y="1181826"/>
                </a:lnTo>
                <a:close/>
              </a:path>
              <a:path w="487045" h="1265554">
                <a:moveTo>
                  <a:pt x="46324" y="1181586"/>
                </a:moveTo>
                <a:lnTo>
                  <a:pt x="42525" y="1181826"/>
                </a:lnTo>
                <a:lnTo>
                  <a:pt x="29340" y="1219200"/>
                </a:lnTo>
                <a:lnTo>
                  <a:pt x="56391" y="1228725"/>
                </a:lnTo>
                <a:lnTo>
                  <a:pt x="69754" y="1190836"/>
                </a:lnTo>
                <a:lnTo>
                  <a:pt x="68894" y="1189929"/>
                </a:lnTo>
                <a:lnTo>
                  <a:pt x="59367" y="1184361"/>
                </a:lnTo>
                <a:lnTo>
                  <a:pt x="46324" y="1181586"/>
                </a:lnTo>
                <a:close/>
              </a:path>
              <a:path w="487045" h="1265554">
                <a:moveTo>
                  <a:pt x="69754" y="1190836"/>
                </a:moveTo>
                <a:lnTo>
                  <a:pt x="56391" y="1228725"/>
                </a:lnTo>
                <a:lnTo>
                  <a:pt x="83229" y="1228725"/>
                </a:lnTo>
                <a:lnTo>
                  <a:pt x="83747" y="1219420"/>
                </a:lnTo>
                <a:lnTo>
                  <a:pt x="81418" y="1207703"/>
                </a:lnTo>
                <a:lnTo>
                  <a:pt x="76355" y="1197791"/>
                </a:lnTo>
                <a:lnTo>
                  <a:pt x="69754" y="1190836"/>
                </a:lnTo>
                <a:close/>
              </a:path>
              <a:path w="487045" h="1265554">
                <a:moveTo>
                  <a:pt x="73016" y="1181586"/>
                </a:moveTo>
                <a:lnTo>
                  <a:pt x="46324" y="1181586"/>
                </a:lnTo>
                <a:lnTo>
                  <a:pt x="59367" y="1184361"/>
                </a:lnTo>
                <a:lnTo>
                  <a:pt x="68894" y="1189929"/>
                </a:lnTo>
                <a:lnTo>
                  <a:pt x="69754" y="1190836"/>
                </a:lnTo>
                <a:lnTo>
                  <a:pt x="73016" y="1181586"/>
                </a:lnTo>
                <a:close/>
              </a:path>
              <a:path w="487045" h="1265554">
                <a:moveTo>
                  <a:pt x="432647" y="76057"/>
                </a:moveTo>
                <a:lnTo>
                  <a:pt x="42525" y="1181826"/>
                </a:lnTo>
                <a:lnTo>
                  <a:pt x="46324" y="1181586"/>
                </a:lnTo>
                <a:lnTo>
                  <a:pt x="73016" y="1181586"/>
                </a:lnTo>
                <a:lnTo>
                  <a:pt x="459572" y="85582"/>
                </a:lnTo>
                <a:lnTo>
                  <a:pt x="432647" y="76057"/>
                </a:lnTo>
                <a:close/>
              </a:path>
              <a:path w="487045" h="1265554">
                <a:moveTo>
                  <a:pt x="482459" y="62611"/>
                </a:moveTo>
                <a:lnTo>
                  <a:pt x="437391" y="62611"/>
                </a:lnTo>
                <a:lnTo>
                  <a:pt x="464315" y="72136"/>
                </a:lnTo>
                <a:lnTo>
                  <a:pt x="459572" y="85582"/>
                </a:lnTo>
                <a:lnTo>
                  <a:pt x="486540" y="95123"/>
                </a:lnTo>
                <a:lnTo>
                  <a:pt x="482459" y="62611"/>
                </a:lnTo>
                <a:close/>
              </a:path>
              <a:path w="487045" h="1265554">
                <a:moveTo>
                  <a:pt x="437391" y="62611"/>
                </a:moveTo>
                <a:lnTo>
                  <a:pt x="432647" y="76057"/>
                </a:lnTo>
                <a:lnTo>
                  <a:pt x="459572" y="85582"/>
                </a:lnTo>
                <a:lnTo>
                  <a:pt x="464315" y="72136"/>
                </a:lnTo>
                <a:lnTo>
                  <a:pt x="437391" y="62611"/>
                </a:lnTo>
                <a:close/>
              </a:path>
              <a:path w="487045" h="1265554">
                <a:moveTo>
                  <a:pt x="474602" y="0"/>
                </a:moveTo>
                <a:lnTo>
                  <a:pt x="405768" y="66548"/>
                </a:lnTo>
                <a:lnTo>
                  <a:pt x="432647" y="76057"/>
                </a:lnTo>
                <a:lnTo>
                  <a:pt x="437391" y="62611"/>
                </a:lnTo>
                <a:lnTo>
                  <a:pt x="482459" y="62611"/>
                </a:lnTo>
                <a:lnTo>
                  <a:pt x="47460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8975" y="3749214"/>
            <a:ext cx="7919720" cy="179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42010">
              <a:lnSpc>
                <a:spcPct val="100000"/>
              </a:lnSpc>
            </a:pPr>
            <a:r>
              <a:rPr dirty="0" sz="1400" spc="-10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>
                <a:latin typeface="Arial"/>
                <a:cs typeface="Arial"/>
              </a:rPr>
              <a:t>po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13271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76700"/>
              </a:lnSpc>
              <a:spcBef>
                <a:spcPts val="142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dell’esc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rsione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osserviamo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baseline="-20833" sz="2400" spc="0" b="1">
                <a:latin typeface="Franklin Gothic Book"/>
                <a:cs typeface="Franklin Gothic Book"/>
              </a:rPr>
              <a:t>t</a:t>
            </a:r>
            <a:r>
              <a:rPr dirty="0" baseline="-20833" sz="2400" spc="-7" b="1">
                <a:latin typeface="Franklin Gothic Book"/>
                <a:cs typeface="Franklin Gothic Book"/>
              </a:rPr>
              <a:t>o</a:t>
            </a:r>
            <a:r>
              <a:rPr dirty="0" baseline="-20833" sz="2400" spc="-7" b="1">
                <a:latin typeface="Franklin Gothic Book"/>
                <a:cs typeface="Franklin Gothic Book"/>
              </a:rPr>
              <a:t>t</a:t>
            </a:r>
            <a:r>
              <a:rPr dirty="0" baseline="-20833" sz="2400" spc="-7" b="1">
                <a:latin typeface="Franklin Gothic Book"/>
                <a:cs typeface="Franklin Gothic Book"/>
              </a:rPr>
              <a:t>a</a:t>
            </a:r>
            <a:r>
              <a:rPr dirty="0" baseline="-20833" sz="2400" spc="-15" b="1">
                <a:latin typeface="Franklin Gothic Book"/>
                <a:cs typeface="Franklin Gothic Book"/>
              </a:rPr>
              <a:t>le</a:t>
            </a:r>
            <a:r>
              <a:rPr dirty="0" baseline="-20833" sz="2400" spc="27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baseline="-20833" sz="2400" spc="-15" b="1">
                <a:latin typeface="Franklin Gothic Book"/>
                <a:cs typeface="Franklin Gothic Book"/>
              </a:rPr>
              <a:t>1</a:t>
            </a:r>
            <a:r>
              <a:rPr dirty="0" baseline="-20833" sz="2400" spc="262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baseline="-20833" sz="2400" b="1">
                <a:latin typeface="Franklin Gothic Book"/>
                <a:cs typeface="Franklin Gothic Book"/>
              </a:rPr>
              <a:t>2</a:t>
            </a:r>
            <a:r>
              <a:rPr dirty="0" baseline="-20833" sz="2400" spc="-7">
                <a:latin typeface="Franklin Gothic Book"/>
                <a:cs typeface="Franklin Gothic Book"/>
              </a:rPr>
              <a:t>.</a:t>
            </a:r>
            <a:r>
              <a:rPr dirty="0" baseline="-20833" sz="2400" spc="-5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8969" y="3339756"/>
            <a:ext cx="3136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67881" y="3338226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56453" y="2769529"/>
            <a:ext cx="6661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6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appa</a:t>
            </a:r>
            <a:r>
              <a:rPr dirty="0" sz="1400" spc="-10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67402" y="3172761"/>
            <a:ext cx="81153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S1</a:t>
            </a:r>
            <a:r>
              <a:rPr dirty="0" sz="1400" spc="-10">
                <a:latin typeface="Arial"/>
                <a:cs typeface="Arial"/>
              </a:rPr>
              <a:t>=</a:t>
            </a:r>
            <a:r>
              <a:rPr dirty="0" sz="1400">
                <a:latin typeface="Arial"/>
                <a:cs typeface="Arial"/>
              </a:rPr>
              <a:t>5 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4328" y="2380528"/>
            <a:ext cx="81089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S2</a:t>
            </a:r>
            <a:r>
              <a:rPr dirty="0" sz="1400" spc="-10">
                <a:latin typeface="Arial"/>
                <a:cs typeface="Arial"/>
              </a:rPr>
              <a:t>=</a:t>
            </a:r>
            <a:r>
              <a:rPr dirty="0" sz="1400">
                <a:latin typeface="Arial"/>
                <a:cs typeface="Arial"/>
              </a:rPr>
              <a:t>2 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29276" y="2070100"/>
            <a:ext cx="0" cy="711200"/>
          </a:xfrm>
          <a:custGeom>
            <a:avLst/>
            <a:gdLst/>
            <a:ahLst/>
            <a:cxnLst/>
            <a:rect l="l" t="t" r="r" b="b"/>
            <a:pathLst>
              <a:path w="0" h="711200">
                <a:moveTo>
                  <a:pt x="0" y="0"/>
                </a:moveTo>
                <a:lnTo>
                  <a:pt x="0" y="71120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92269" y="3233166"/>
            <a:ext cx="137160" cy="317500"/>
          </a:xfrm>
          <a:custGeom>
            <a:avLst/>
            <a:gdLst/>
            <a:ahLst/>
            <a:cxnLst/>
            <a:rect l="l" t="t" r="r" b="b"/>
            <a:pathLst>
              <a:path w="137160" h="317500">
                <a:moveTo>
                  <a:pt x="0" y="0"/>
                </a:moveTo>
                <a:lnTo>
                  <a:pt x="34243" y="22393"/>
                </a:lnTo>
                <a:lnTo>
                  <a:pt x="63974" y="48599"/>
                </a:lnTo>
                <a:lnTo>
                  <a:pt x="88960" y="77966"/>
                </a:lnTo>
                <a:lnTo>
                  <a:pt x="117039" y="126516"/>
                </a:lnTo>
                <a:lnTo>
                  <a:pt x="133145" y="178509"/>
                </a:lnTo>
                <a:lnTo>
                  <a:pt x="136846" y="213996"/>
                </a:lnTo>
                <a:lnTo>
                  <a:pt x="136499" y="231743"/>
                </a:lnTo>
                <a:lnTo>
                  <a:pt x="134648" y="249383"/>
                </a:lnTo>
                <a:lnTo>
                  <a:pt x="131265" y="266835"/>
                </a:lnTo>
                <a:lnTo>
                  <a:pt x="126320" y="284017"/>
                </a:lnTo>
                <a:lnTo>
                  <a:pt x="119786" y="300848"/>
                </a:lnTo>
                <a:lnTo>
                  <a:pt x="111632" y="31724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73702" y="3336512"/>
            <a:ext cx="348615" cy="185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45</a:t>
            </a:r>
            <a:r>
              <a:rPr dirty="0" sz="1200">
                <a:latin typeface="MS PGothic"/>
                <a:cs typeface="MS PGothic"/>
              </a:rPr>
              <a:t>°</a:t>
            </a:r>
            <a:endParaRPr sz="1200">
              <a:latin typeface="MS PGothic"/>
              <a:cs typeface="MS P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32603" y="2352235"/>
            <a:ext cx="283210" cy="102870"/>
          </a:xfrm>
          <a:custGeom>
            <a:avLst/>
            <a:gdLst/>
            <a:ahLst/>
            <a:cxnLst/>
            <a:rect l="l" t="t" r="r" b="b"/>
            <a:pathLst>
              <a:path w="283210" h="102869">
                <a:moveTo>
                  <a:pt x="0" y="102547"/>
                </a:moveTo>
                <a:lnTo>
                  <a:pt x="30276" y="74931"/>
                </a:lnTo>
                <a:lnTo>
                  <a:pt x="61662" y="51392"/>
                </a:lnTo>
                <a:lnTo>
                  <a:pt x="109547" y="24060"/>
                </a:lnTo>
                <a:lnTo>
                  <a:pt x="156654" y="6757"/>
                </a:lnTo>
                <a:lnTo>
                  <a:pt x="201018" y="0"/>
                </a:lnTo>
                <a:lnTo>
                  <a:pt x="214857" y="179"/>
                </a:lnTo>
                <a:lnTo>
                  <a:pt x="252506" y="8280"/>
                </a:lnTo>
                <a:lnTo>
                  <a:pt x="273657" y="20173"/>
                </a:lnTo>
                <a:lnTo>
                  <a:pt x="282829" y="281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2023-05-31T13:05:13Z</dcterms:created>
  <dcterms:modified xsi:type="dcterms:W3CDTF">2023-05-31T13:05:13Z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LastSaved">
    <vt:filetime>2023-05-31T00:00:00Z</vt:filetime>
  </property>
</Properties>
</file>