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Default Extension="png" ContentType="image/png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notesSlide" Target="../notesSlides/notesSlide15.xml"/><Relationship Id="rId5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notesSlide" Target="../notesSlides/notesSlide19.xml"/><Relationship Id="rId5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notesSlide" Target="../notesSlides/notesSlide20.xml"/><Relationship Id="rId5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notesSlide" Target="../notesSlides/notesSlide26.xml"/><Relationship Id="rId5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notesSlide" Target="../notesSlides/notesSlide28.xml"/><Relationship Id="rId5" Type="http://schemas.openxmlformats.org/officeDocument/2006/relationships/slide" Target="slide28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449389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Fo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itazionale.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2875915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Ac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el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ion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4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gra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ità.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rgia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gravitazionale.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2001" y="5589838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197727" y="0"/>
                </a:moveTo>
                <a:lnTo>
                  <a:pt x="141664" y="4115"/>
                </a:lnTo>
                <a:lnTo>
                  <a:pt x="92127" y="12740"/>
                </a:lnTo>
                <a:lnTo>
                  <a:pt x="51198" y="25180"/>
                </a:lnTo>
                <a:lnTo>
                  <a:pt x="13623" y="46500"/>
                </a:lnTo>
                <a:lnTo>
                  <a:pt x="0" y="71719"/>
                </a:lnTo>
                <a:lnTo>
                  <a:pt x="63" y="361346"/>
                </a:lnTo>
                <a:lnTo>
                  <a:pt x="28872" y="395186"/>
                </a:lnTo>
                <a:lnTo>
                  <a:pt x="74001" y="412971"/>
                </a:lnTo>
                <a:lnTo>
                  <a:pt x="119332" y="422855"/>
                </a:lnTo>
                <a:lnTo>
                  <a:pt x="173104" y="429151"/>
                </a:lnTo>
                <a:lnTo>
                  <a:pt x="213018" y="431078"/>
                </a:lnTo>
                <a:lnTo>
                  <a:pt x="234054" y="431297"/>
                </a:lnTo>
                <a:lnTo>
                  <a:pt x="253323" y="430469"/>
                </a:lnTo>
                <a:lnTo>
                  <a:pt x="307420" y="424774"/>
                </a:lnTo>
                <a:lnTo>
                  <a:pt x="354322" y="414800"/>
                </a:lnTo>
                <a:lnTo>
                  <a:pt x="391934" y="401242"/>
                </a:lnTo>
                <a:lnTo>
                  <a:pt x="424012" y="378793"/>
                </a:lnTo>
                <a:lnTo>
                  <a:pt x="431800" y="359577"/>
                </a:lnTo>
                <a:lnTo>
                  <a:pt x="431735" y="69942"/>
                </a:lnTo>
                <a:lnTo>
                  <a:pt x="402891" y="36106"/>
                </a:lnTo>
                <a:lnTo>
                  <a:pt x="357736" y="18323"/>
                </a:lnTo>
                <a:lnTo>
                  <a:pt x="312398" y="8440"/>
                </a:lnTo>
                <a:lnTo>
                  <a:pt x="258639" y="2145"/>
                </a:lnTo>
                <a:lnTo>
                  <a:pt x="218747" y="219"/>
                </a:lnTo>
                <a:lnTo>
                  <a:pt x="19772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02064" y="5661558"/>
            <a:ext cx="431800" cy="71755"/>
          </a:xfrm>
          <a:custGeom>
            <a:avLst/>
            <a:gdLst/>
            <a:ahLst/>
            <a:cxnLst/>
            <a:rect l="l" t="t" r="r" b="b"/>
            <a:pathLst>
              <a:path w="431800" h="71754">
                <a:moveTo>
                  <a:pt x="431736" y="0"/>
                </a:moveTo>
                <a:lnTo>
                  <a:pt x="401981" y="36461"/>
                </a:lnTo>
                <a:lnTo>
                  <a:pt x="354256" y="55211"/>
                </a:lnTo>
                <a:lnTo>
                  <a:pt x="307353" y="65184"/>
                </a:lnTo>
                <a:lnTo>
                  <a:pt x="253254" y="70879"/>
                </a:lnTo>
                <a:lnTo>
                  <a:pt x="233985" y="71707"/>
                </a:lnTo>
                <a:lnTo>
                  <a:pt x="212948" y="71487"/>
                </a:lnTo>
                <a:lnTo>
                  <a:pt x="173034" y="69561"/>
                </a:lnTo>
                <a:lnTo>
                  <a:pt x="119263" y="63264"/>
                </a:lnTo>
                <a:lnTo>
                  <a:pt x="73932" y="53381"/>
                </a:lnTo>
                <a:lnTo>
                  <a:pt x="28803" y="35596"/>
                </a:lnTo>
                <a:lnTo>
                  <a:pt x="1209" y="7842"/>
                </a:lnTo>
                <a:lnTo>
                  <a:pt x="0" y="17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02001" y="5589838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71719"/>
                </a:moveTo>
                <a:lnTo>
                  <a:pt x="29725" y="35250"/>
                </a:lnTo>
                <a:lnTo>
                  <a:pt x="77424" y="16497"/>
                </a:lnTo>
                <a:lnTo>
                  <a:pt x="124324" y="6523"/>
                </a:lnTo>
                <a:lnTo>
                  <a:pt x="178443" y="827"/>
                </a:lnTo>
                <a:lnTo>
                  <a:pt x="197727" y="0"/>
                </a:lnTo>
                <a:lnTo>
                  <a:pt x="218747" y="219"/>
                </a:lnTo>
                <a:lnTo>
                  <a:pt x="258639" y="2145"/>
                </a:lnTo>
                <a:lnTo>
                  <a:pt x="312398" y="8440"/>
                </a:lnTo>
                <a:lnTo>
                  <a:pt x="357736" y="18323"/>
                </a:lnTo>
                <a:lnTo>
                  <a:pt x="402891" y="36106"/>
                </a:lnTo>
                <a:lnTo>
                  <a:pt x="430521" y="63862"/>
                </a:lnTo>
                <a:lnTo>
                  <a:pt x="431800" y="359577"/>
                </a:lnTo>
                <a:lnTo>
                  <a:pt x="430908" y="366158"/>
                </a:lnTo>
                <a:lnTo>
                  <a:pt x="402045" y="396047"/>
                </a:lnTo>
                <a:lnTo>
                  <a:pt x="354322" y="414800"/>
                </a:lnTo>
                <a:lnTo>
                  <a:pt x="307420" y="424774"/>
                </a:lnTo>
                <a:lnTo>
                  <a:pt x="253323" y="430469"/>
                </a:lnTo>
                <a:lnTo>
                  <a:pt x="234054" y="431297"/>
                </a:lnTo>
                <a:lnTo>
                  <a:pt x="213018" y="431078"/>
                </a:lnTo>
                <a:lnTo>
                  <a:pt x="173104" y="429151"/>
                </a:lnTo>
                <a:lnTo>
                  <a:pt x="119332" y="422855"/>
                </a:lnTo>
                <a:lnTo>
                  <a:pt x="74001" y="412971"/>
                </a:lnTo>
                <a:lnTo>
                  <a:pt x="28872" y="395186"/>
                </a:lnTo>
                <a:lnTo>
                  <a:pt x="1274" y="367427"/>
                </a:lnTo>
                <a:lnTo>
                  <a:pt x="0" y="717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17901" y="5084826"/>
            <a:ext cx="0" cy="576580"/>
          </a:xfrm>
          <a:custGeom>
            <a:avLst/>
            <a:gdLst/>
            <a:ahLst/>
            <a:cxnLst/>
            <a:rect l="l" t="t" r="r" b="b"/>
            <a:pathLst>
              <a:path w="0" h="576579">
                <a:moveTo>
                  <a:pt x="0" y="0"/>
                </a:moveTo>
                <a:lnTo>
                  <a:pt x="0" y="57619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54375" y="3257486"/>
            <a:ext cx="3094037" cy="1616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28976" y="4652898"/>
            <a:ext cx="548005" cy="576580"/>
          </a:xfrm>
          <a:custGeom>
            <a:avLst/>
            <a:gdLst/>
            <a:ahLst/>
            <a:cxnLst/>
            <a:rect l="l" t="t" r="r" b="b"/>
            <a:pathLst>
              <a:path w="548004" h="576579">
                <a:moveTo>
                  <a:pt x="273812" y="0"/>
                </a:moveTo>
                <a:lnTo>
                  <a:pt x="229389" y="3772"/>
                </a:lnTo>
                <a:lnTo>
                  <a:pt x="187252" y="14692"/>
                </a:lnTo>
                <a:lnTo>
                  <a:pt x="147964" y="32167"/>
                </a:lnTo>
                <a:lnTo>
                  <a:pt x="112087" y="55603"/>
                </a:lnTo>
                <a:lnTo>
                  <a:pt x="80184" y="84407"/>
                </a:lnTo>
                <a:lnTo>
                  <a:pt x="52819" y="117985"/>
                </a:lnTo>
                <a:lnTo>
                  <a:pt x="30555" y="155743"/>
                </a:lnTo>
                <a:lnTo>
                  <a:pt x="13955" y="197087"/>
                </a:lnTo>
                <a:lnTo>
                  <a:pt x="3582" y="241425"/>
                </a:lnTo>
                <a:lnTo>
                  <a:pt x="0" y="288163"/>
                </a:lnTo>
                <a:lnTo>
                  <a:pt x="907" y="311794"/>
                </a:lnTo>
                <a:lnTo>
                  <a:pt x="7955" y="357406"/>
                </a:lnTo>
                <a:lnTo>
                  <a:pt x="21512" y="400321"/>
                </a:lnTo>
                <a:lnTo>
                  <a:pt x="41015" y="439947"/>
                </a:lnTo>
                <a:lnTo>
                  <a:pt x="65899" y="475689"/>
                </a:lnTo>
                <a:lnTo>
                  <a:pt x="95603" y="506954"/>
                </a:lnTo>
                <a:lnTo>
                  <a:pt x="129564" y="533148"/>
                </a:lnTo>
                <a:lnTo>
                  <a:pt x="167217" y="553678"/>
                </a:lnTo>
                <a:lnTo>
                  <a:pt x="208000" y="567950"/>
                </a:lnTo>
                <a:lnTo>
                  <a:pt x="251350" y="575370"/>
                </a:lnTo>
                <a:lnTo>
                  <a:pt x="273812" y="576326"/>
                </a:lnTo>
                <a:lnTo>
                  <a:pt x="296273" y="575370"/>
                </a:lnTo>
                <a:lnTo>
                  <a:pt x="339623" y="567950"/>
                </a:lnTo>
                <a:lnTo>
                  <a:pt x="380406" y="553678"/>
                </a:lnTo>
                <a:lnTo>
                  <a:pt x="418059" y="533148"/>
                </a:lnTo>
                <a:lnTo>
                  <a:pt x="452020" y="506954"/>
                </a:lnTo>
                <a:lnTo>
                  <a:pt x="481724" y="475689"/>
                </a:lnTo>
                <a:lnTo>
                  <a:pt x="506608" y="439947"/>
                </a:lnTo>
                <a:lnTo>
                  <a:pt x="526111" y="400321"/>
                </a:lnTo>
                <a:lnTo>
                  <a:pt x="539668" y="357406"/>
                </a:lnTo>
                <a:lnTo>
                  <a:pt x="546716" y="311794"/>
                </a:lnTo>
                <a:lnTo>
                  <a:pt x="547624" y="288163"/>
                </a:lnTo>
                <a:lnTo>
                  <a:pt x="546716" y="264531"/>
                </a:lnTo>
                <a:lnTo>
                  <a:pt x="539668" y="218919"/>
                </a:lnTo>
                <a:lnTo>
                  <a:pt x="526111" y="176004"/>
                </a:lnTo>
                <a:lnTo>
                  <a:pt x="506608" y="136378"/>
                </a:lnTo>
                <a:lnTo>
                  <a:pt x="481724" y="100636"/>
                </a:lnTo>
                <a:lnTo>
                  <a:pt x="452020" y="69371"/>
                </a:lnTo>
                <a:lnTo>
                  <a:pt x="418059" y="43177"/>
                </a:lnTo>
                <a:lnTo>
                  <a:pt x="380406" y="22647"/>
                </a:lnTo>
                <a:lnTo>
                  <a:pt x="339623" y="8375"/>
                </a:lnTo>
                <a:lnTo>
                  <a:pt x="296273" y="955"/>
                </a:lnTo>
                <a:lnTo>
                  <a:pt x="27381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28976" y="4652898"/>
            <a:ext cx="548005" cy="576580"/>
          </a:xfrm>
          <a:custGeom>
            <a:avLst/>
            <a:gdLst/>
            <a:ahLst/>
            <a:cxnLst/>
            <a:rect l="l" t="t" r="r" b="b"/>
            <a:pathLst>
              <a:path w="548004" h="576579">
                <a:moveTo>
                  <a:pt x="0" y="288163"/>
                </a:moveTo>
                <a:lnTo>
                  <a:pt x="3582" y="241425"/>
                </a:lnTo>
                <a:lnTo>
                  <a:pt x="13955" y="197087"/>
                </a:lnTo>
                <a:lnTo>
                  <a:pt x="30555" y="155743"/>
                </a:lnTo>
                <a:lnTo>
                  <a:pt x="52819" y="117985"/>
                </a:lnTo>
                <a:lnTo>
                  <a:pt x="80184" y="84407"/>
                </a:lnTo>
                <a:lnTo>
                  <a:pt x="112087" y="55603"/>
                </a:lnTo>
                <a:lnTo>
                  <a:pt x="147964" y="32167"/>
                </a:lnTo>
                <a:lnTo>
                  <a:pt x="187252" y="14692"/>
                </a:lnTo>
                <a:lnTo>
                  <a:pt x="229389" y="3772"/>
                </a:lnTo>
                <a:lnTo>
                  <a:pt x="273812" y="0"/>
                </a:lnTo>
                <a:lnTo>
                  <a:pt x="296273" y="955"/>
                </a:lnTo>
                <a:lnTo>
                  <a:pt x="339623" y="8375"/>
                </a:lnTo>
                <a:lnTo>
                  <a:pt x="380406" y="22647"/>
                </a:lnTo>
                <a:lnTo>
                  <a:pt x="418059" y="43177"/>
                </a:lnTo>
                <a:lnTo>
                  <a:pt x="452020" y="69371"/>
                </a:lnTo>
                <a:lnTo>
                  <a:pt x="481724" y="100636"/>
                </a:lnTo>
                <a:lnTo>
                  <a:pt x="506608" y="136378"/>
                </a:lnTo>
                <a:lnTo>
                  <a:pt x="526111" y="176004"/>
                </a:lnTo>
                <a:lnTo>
                  <a:pt x="539668" y="218919"/>
                </a:lnTo>
                <a:lnTo>
                  <a:pt x="546716" y="264531"/>
                </a:lnTo>
                <a:lnTo>
                  <a:pt x="547624" y="288163"/>
                </a:lnTo>
                <a:lnTo>
                  <a:pt x="546716" y="311794"/>
                </a:lnTo>
                <a:lnTo>
                  <a:pt x="539668" y="357406"/>
                </a:lnTo>
                <a:lnTo>
                  <a:pt x="526111" y="400321"/>
                </a:lnTo>
                <a:lnTo>
                  <a:pt x="506608" y="439947"/>
                </a:lnTo>
                <a:lnTo>
                  <a:pt x="481724" y="475689"/>
                </a:lnTo>
                <a:lnTo>
                  <a:pt x="452020" y="506954"/>
                </a:lnTo>
                <a:lnTo>
                  <a:pt x="418059" y="533148"/>
                </a:lnTo>
                <a:lnTo>
                  <a:pt x="380406" y="553678"/>
                </a:lnTo>
                <a:lnTo>
                  <a:pt x="339623" y="567950"/>
                </a:lnTo>
                <a:lnTo>
                  <a:pt x="296273" y="575370"/>
                </a:lnTo>
                <a:lnTo>
                  <a:pt x="273812" y="576326"/>
                </a:lnTo>
                <a:lnTo>
                  <a:pt x="251350" y="575370"/>
                </a:lnTo>
                <a:lnTo>
                  <a:pt x="208000" y="567950"/>
                </a:lnTo>
                <a:lnTo>
                  <a:pt x="167217" y="553678"/>
                </a:lnTo>
                <a:lnTo>
                  <a:pt x="129564" y="533148"/>
                </a:lnTo>
                <a:lnTo>
                  <a:pt x="95603" y="506954"/>
                </a:lnTo>
                <a:lnTo>
                  <a:pt x="65899" y="475689"/>
                </a:lnTo>
                <a:lnTo>
                  <a:pt x="41015" y="439947"/>
                </a:lnTo>
                <a:lnTo>
                  <a:pt x="21512" y="400321"/>
                </a:lnTo>
                <a:lnTo>
                  <a:pt x="7955" y="357406"/>
                </a:lnTo>
                <a:lnTo>
                  <a:pt x="907" y="311794"/>
                </a:lnTo>
                <a:lnTo>
                  <a:pt x="0" y="28816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49561" y="4653026"/>
            <a:ext cx="254635" cy="325755"/>
          </a:xfrm>
          <a:custGeom>
            <a:avLst/>
            <a:gdLst/>
            <a:ahLst/>
            <a:cxnLst/>
            <a:rect l="l" t="t" r="r" b="b"/>
            <a:pathLst>
              <a:path w="254635" h="325754">
                <a:moveTo>
                  <a:pt x="41708" y="251939"/>
                </a:moveTo>
                <a:lnTo>
                  <a:pt x="1894" y="277030"/>
                </a:lnTo>
                <a:lnTo>
                  <a:pt x="0" y="288803"/>
                </a:lnTo>
                <a:lnTo>
                  <a:pt x="1799" y="300472"/>
                </a:lnTo>
                <a:lnTo>
                  <a:pt x="7141" y="311128"/>
                </a:lnTo>
                <a:lnTo>
                  <a:pt x="19869" y="319775"/>
                </a:lnTo>
                <a:lnTo>
                  <a:pt x="32088" y="324456"/>
                </a:lnTo>
                <a:lnTo>
                  <a:pt x="43490" y="325500"/>
                </a:lnTo>
                <a:lnTo>
                  <a:pt x="53765" y="323235"/>
                </a:lnTo>
                <a:lnTo>
                  <a:pt x="62605" y="317989"/>
                </a:lnTo>
                <a:lnTo>
                  <a:pt x="70492" y="305560"/>
                </a:lnTo>
                <a:lnTo>
                  <a:pt x="74470" y="293413"/>
                </a:lnTo>
                <a:lnTo>
                  <a:pt x="74524" y="291719"/>
                </a:lnTo>
                <a:lnTo>
                  <a:pt x="41923" y="291719"/>
                </a:lnTo>
                <a:lnTo>
                  <a:pt x="34303" y="286004"/>
                </a:lnTo>
                <a:lnTo>
                  <a:pt x="56114" y="256829"/>
                </a:lnTo>
                <a:lnTo>
                  <a:pt x="53768" y="255410"/>
                </a:lnTo>
                <a:lnTo>
                  <a:pt x="41708" y="251939"/>
                </a:lnTo>
                <a:close/>
              </a:path>
              <a:path w="254635" h="325754">
                <a:moveTo>
                  <a:pt x="56114" y="256829"/>
                </a:moveTo>
                <a:lnTo>
                  <a:pt x="34303" y="286004"/>
                </a:lnTo>
                <a:lnTo>
                  <a:pt x="41923" y="291719"/>
                </a:lnTo>
                <a:lnTo>
                  <a:pt x="64296" y="261776"/>
                </a:lnTo>
                <a:lnTo>
                  <a:pt x="56114" y="256829"/>
                </a:lnTo>
                <a:close/>
              </a:path>
              <a:path w="254635" h="325754">
                <a:moveTo>
                  <a:pt x="64296" y="261776"/>
                </a:moveTo>
                <a:lnTo>
                  <a:pt x="41923" y="291719"/>
                </a:lnTo>
                <a:lnTo>
                  <a:pt x="74524" y="291719"/>
                </a:lnTo>
                <a:lnTo>
                  <a:pt x="74835" y="281958"/>
                </a:lnTo>
                <a:lnTo>
                  <a:pt x="71883" y="271601"/>
                </a:lnTo>
                <a:lnTo>
                  <a:pt x="65908" y="262751"/>
                </a:lnTo>
                <a:lnTo>
                  <a:pt x="64296" y="261776"/>
                </a:lnTo>
                <a:close/>
              </a:path>
              <a:path w="254635" h="325754">
                <a:moveTo>
                  <a:pt x="204622" y="58182"/>
                </a:moveTo>
                <a:lnTo>
                  <a:pt x="56114" y="256829"/>
                </a:lnTo>
                <a:lnTo>
                  <a:pt x="64296" y="261776"/>
                </a:lnTo>
                <a:lnTo>
                  <a:pt x="212191" y="63844"/>
                </a:lnTo>
                <a:lnTo>
                  <a:pt x="204622" y="58182"/>
                </a:lnTo>
                <a:close/>
              </a:path>
              <a:path w="254635" h="325754">
                <a:moveTo>
                  <a:pt x="245358" y="48006"/>
                </a:moveTo>
                <a:lnTo>
                  <a:pt x="212230" y="48006"/>
                </a:lnTo>
                <a:lnTo>
                  <a:pt x="219850" y="53593"/>
                </a:lnTo>
                <a:lnTo>
                  <a:pt x="212191" y="63844"/>
                </a:lnTo>
                <a:lnTo>
                  <a:pt x="238900" y="83819"/>
                </a:lnTo>
                <a:lnTo>
                  <a:pt x="245358" y="48006"/>
                </a:lnTo>
                <a:close/>
              </a:path>
              <a:path w="254635" h="325754">
                <a:moveTo>
                  <a:pt x="212230" y="48006"/>
                </a:moveTo>
                <a:lnTo>
                  <a:pt x="204622" y="58182"/>
                </a:lnTo>
                <a:lnTo>
                  <a:pt x="212191" y="63844"/>
                </a:lnTo>
                <a:lnTo>
                  <a:pt x="219850" y="53593"/>
                </a:lnTo>
                <a:lnTo>
                  <a:pt x="212230" y="48006"/>
                </a:lnTo>
                <a:close/>
              </a:path>
              <a:path w="254635" h="325754">
                <a:moveTo>
                  <a:pt x="254013" y="0"/>
                </a:moveTo>
                <a:lnTo>
                  <a:pt x="177940" y="38226"/>
                </a:lnTo>
                <a:lnTo>
                  <a:pt x="204622" y="58182"/>
                </a:lnTo>
                <a:lnTo>
                  <a:pt x="212230" y="48006"/>
                </a:lnTo>
                <a:lnTo>
                  <a:pt x="245358" y="48006"/>
                </a:lnTo>
                <a:lnTo>
                  <a:pt x="2540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690111"/>
            <a:ext cx="8029575" cy="3514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Henry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Ca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end</a:t>
            </a:r>
            <a:r>
              <a:rPr dirty="0" sz="2400" spc="-15" b="1">
                <a:latin typeface="Franklin Gothic Book"/>
                <a:cs typeface="Franklin Gothic Book"/>
              </a:rPr>
              <a:t>is</a:t>
            </a:r>
            <a:r>
              <a:rPr dirty="0" sz="2400" spc="-15" b="1">
                <a:latin typeface="Franklin Gothic Book"/>
                <a:cs typeface="Franklin Gothic Book"/>
              </a:rPr>
              <a:t>h</a:t>
            </a:r>
            <a:r>
              <a:rPr dirty="0" sz="2400" spc="19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179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urò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laboratorio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bi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ancia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str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costituito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fiss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sfere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iomb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Du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ere,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grandi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ate 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vicin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sperime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ò  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sfere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L="2354580">
              <a:lnSpc>
                <a:spcPct val="100000"/>
              </a:lnSpc>
              <a:spcBef>
                <a:spcPts val="1960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 algn="ctr" marR="2247900">
              <a:lnSpc>
                <a:spcPct val="100000"/>
              </a:lnSpc>
              <a:spcBef>
                <a:spcPts val="520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2523" y="4376578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8253" y="4564029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51098" y="4288790"/>
            <a:ext cx="252729" cy="99695"/>
          </a:xfrm>
          <a:custGeom>
            <a:avLst/>
            <a:gdLst/>
            <a:ahLst/>
            <a:cxnLst/>
            <a:rect l="l" t="t" r="r" b="b"/>
            <a:pathLst>
              <a:path w="252730" h="99695">
                <a:moveTo>
                  <a:pt x="233589" y="49847"/>
                </a:moveTo>
                <a:lnTo>
                  <a:pt x="164464" y="90170"/>
                </a:lnTo>
                <a:lnTo>
                  <a:pt x="162178" y="91567"/>
                </a:lnTo>
                <a:lnTo>
                  <a:pt x="161417" y="94361"/>
                </a:lnTo>
                <a:lnTo>
                  <a:pt x="162687" y="96647"/>
                </a:lnTo>
                <a:lnTo>
                  <a:pt x="164083" y="98933"/>
                </a:lnTo>
                <a:lnTo>
                  <a:pt x="167005" y="99695"/>
                </a:lnTo>
                <a:lnTo>
                  <a:pt x="169290" y="98425"/>
                </a:lnTo>
                <a:lnTo>
                  <a:pt x="244222" y="54610"/>
                </a:lnTo>
                <a:lnTo>
                  <a:pt x="243077" y="54610"/>
                </a:lnTo>
                <a:lnTo>
                  <a:pt x="243077" y="53975"/>
                </a:lnTo>
                <a:lnTo>
                  <a:pt x="240664" y="53975"/>
                </a:lnTo>
                <a:lnTo>
                  <a:pt x="233589" y="49847"/>
                </a:lnTo>
                <a:close/>
              </a:path>
              <a:path w="252730" h="99695">
                <a:moveTo>
                  <a:pt x="225425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25425" y="54610"/>
                </a:lnTo>
                <a:lnTo>
                  <a:pt x="233589" y="49847"/>
                </a:lnTo>
                <a:lnTo>
                  <a:pt x="225425" y="45085"/>
                </a:lnTo>
                <a:close/>
              </a:path>
              <a:path w="252730" h="99695">
                <a:moveTo>
                  <a:pt x="244418" y="45085"/>
                </a:moveTo>
                <a:lnTo>
                  <a:pt x="243077" y="45085"/>
                </a:lnTo>
                <a:lnTo>
                  <a:pt x="243077" y="54610"/>
                </a:lnTo>
                <a:lnTo>
                  <a:pt x="244222" y="54610"/>
                </a:lnTo>
                <a:lnTo>
                  <a:pt x="252475" y="49784"/>
                </a:lnTo>
                <a:lnTo>
                  <a:pt x="244418" y="45085"/>
                </a:lnTo>
                <a:close/>
              </a:path>
              <a:path w="252730" h="99695">
                <a:moveTo>
                  <a:pt x="240664" y="45720"/>
                </a:moveTo>
                <a:lnTo>
                  <a:pt x="233589" y="49847"/>
                </a:lnTo>
                <a:lnTo>
                  <a:pt x="240664" y="53975"/>
                </a:lnTo>
                <a:lnTo>
                  <a:pt x="240664" y="45720"/>
                </a:lnTo>
                <a:close/>
              </a:path>
              <a:path w="252730" h="99695">
                <a:moveTo>
                  <a:pt x="243077" y="45720"/>
                </a:moveTo>
                <a:lnTo>
                  <a:pt x="240664" y="45720"/>
                </a:lnTo>
                <a:lnTo>
                  <a:pt x="240664" y="53975"/>
                </a:lnTo>
                <a:lnTo>
                  <a:pt x="243077" y="53975"/>
                </a:lnTo>
                <a:lnTo>
                  <a:pt x="243077" y="45720"/>
                </a:lnTo>
                <a:close/>
              </a:path>
              <a:path w="252730" h="99695">
                <a:moveTo>
                  <a:pt x="167005" y="0"/>
                </a:moveTo>
                <a:lnTo>
                  <a:pt x="164083" y="762"/>
                </a:lnTo>
                <a:lnTo>
                  <a:pt x="162687" y="3048"/>
                </a:lnTo>
                <a:lnTo>
                  <a:pt x="161417" y="5207"/>
                </a:lnTo>
                <a:lnTo>
                  <a:pt x="162178" y="8128"/>
                </a:lnTo>
                <a:lnTo>
                  <a:pt x="164464" y="9525"/>
                </a:lnTo>
                <a:lnTo>
                  <a:pt x="233589" y="49847"/>
                </a:lnTo>
                <a:lnTo>
                  <a:pt x="240664" y="45720"/>
                </a:lnTo>
                <a:lnTo>
                  <a:pt x="243077" y="45720"/>
                </a:lnTo>
                <a:lnTo>
                  <a:pt x="243077" y="45085"/>
                </a:lnTo>
                <a:lnTo>
                  <a:pt x="244418" y="45085"/>
                </a:lnTo>
                <a:lnTo>
                  <a:pt x="169290" y="1270"/>
                </a:lnTo>
                <a:lnTo>
                  <a:pt x="167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5875" y="472440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396113" y="0"/>
                </a:moveTo>
                <a:lnTo>
                  <a:pt x="331848" y="4239"/>
                </a:lnTo>
                <a:lnTo>
                  <a:pt x="270889" y="16514"/>
                </a:lnTo>
                <a:lnTo>
                  <a:pt x="214052" y="36155"/>
                </a:lnTo>
                <a:lnTo>
                  <a:pt x="162150" y="62496"/>
                </a:lnTo>
                <a:lnTo>
                  <a:pt x="115998" y="94868"/>
                </a:lnTo>
                <a:lnTo>
                  <a:pt x="76411" y="132606"/>
                </a:lnTo>
                <a:lnTo>
                  <a:pt x="44203" y="175040"/>
                </a:lnTo>
                <a:lnTo>
                  <a:pt x="20188" y="221504"/>
                </a:lnTo>
                <a:lnTo>
                  <a:pt x="5182" y="27132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94"/>
                </a:lnTo>
                <a:lnTo>
                  <a:pt x="780709" y="246038"/>
                </a:lnTo>
                <a:lnTo>
                  <a:pt x="761087" y="197810"/>
                </a:lnTo>
                <a:lnTo>
                  <a:pt x="732861" y="153278"/>
                </a:lnTo>
                <a:lnTo>
                  <a:pt x="696850" y="113108"/>
                </a:lnTo>
                <a:lnTo>
                  <a:pt x="653869" y="77970"/>
                </a:lnTo>
                <a:lnTo>
                  <a:pt x="604735" y="48530"/>
                </a:lnTo>
                <a:lnTo>
                  <a:pt x="550267" y="25455"/>
                </a:lnTo>
                <a:lnTo>
                  <a:pt x="491279" y="9414"/>
                </a:lnTo>
                <a:lnTo>
                  <a:pt x="428590" y="1073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555875" y="472440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0" y="323850"/>
                </a:moveTo>
                <a:lnTo>
                  <a:pt x="5182" y="271329"/>
                </a:lnTo>
                <a:lnTo>
                  <a:pt x="20188" y="221504"/>
                </a:lnTo>
                <a:lnTo>
                  <a:pt x="44203" y="175040"/>
                </a:lnTo>
                <a:lnTo>
                  <a:pt x="76411" y="132606"/>
                </a:lnTo>
                <a:lnTo>
                  <a:pt x="115998" y="94868"/>
                </a:lnTo>
                <a:lnTo>
                  <a:pt x="162150" y="62496"/>
                </a:lnTo>
                <a:lnTo>
                  <a:pt x="214052" y="36155"/>
                </a:lnTo>
                <a:lnTo>
                  <a:pt x="270889" y="16514"/>
                </a:lnTo>
                <a:lnTo>
                  <a:pt x="331848" y="4239"/>
                </a:lnTo>
                <a:lnTo>
                  <a:pt x="396113" y="0"/>
                </a:lnTo>
                <a:lnTo>
                  <a:pt x="428590" y="1073"/>
                </a:lnTo>
                <a:lnTo>
                  <a:pt x="491279" y="9414"/>
                </a:lnTo>
                <a:lnTo>
                  <a:pt x="550267" y="25455"/>
                </a:lnTo>
                <a:lnTo>
                  <a:pt x="604735" y="48530"/>
                </a:lnTo>
                <a:lnTo>
                  <a:pt x="653869" y="77970"/>
                </a:lnTo>
                <a:lnTo>
                  <a:pt x="696850" y="113108"/>
                </a:lnTo>
                <a:lnTo>
                  <a:pt x="732861" y="153278"/>
                </a:lnTo>
                <a:lnTo>
                  <a:pt x="761087" y="197810"/>
                </a:lnTo>
                <a:lnTo>
                  <a:pt x="780709" y="246038"/>
                </a:lnTo>
                <a:lnTo>
                  <a:pt x="790912" y="297294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5777" y="324351"/>
            <a:ext cx="8026400" cy="2346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486092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ts val="282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scrivia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denze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62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orpi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due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rad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oppi,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rad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oppierà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777" y="4104133"/>
            <a:ext cx="102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14600" y="34941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396113" y="0"/>
                </a:moveTo>
                <a:lnTo>
                  <a:pt x="331848" y="4236"/>
                </a:lnTo>
                <a:lnTo>
                  <a:pt x="270889" y="16501"/>
                </a:lnTo>
                <a:lnTo>
                  <a:pt x="214052" y="36131"/>
                </a:lnTo>
                <a:lnTo>
                  <a:pt x="162150" y="62459"/>
                </a:lnTo>
                <a:lnTo>
                  <a:pt x="115998" y="94821"/>
                </a:lnTo>
                <a:lnTo>
                  <a:pt x="76411" y="132551"/>
                </a:lnTo>
                <a:lnTo>
                  <a:pt x="44203" y="174984"/>
                </a:lnTo>
                <a:lnTo>
                  <a:pt x="20188" y="221455"/>
                </a:lnTo>
                <a:lnTo>
                  <a:pt x="5182" y="27129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77"/>
                </a:lnTo>
                <a:lnTo>
                  <a:pt x="780709" y="245997"/>
                </a:lnTo>
                <a:lnTo>
                  <a:pt x="761087" y="197756"/>
                </a:lnTo>
                <a:lnTo>
                  <a:pt x="732861" y="153221"/>
                </a:lnTo>
                <a:lnTo>
                  <a:pt x="696850" y="113056"/>
                </a:lnTo>
                <a:lnTo>
                  <a:pt x="653869" y="77927"/>
                </a:lnTo>
                <a:lnTo>
                  <a:pt x="604735" y="48499"/>
                </a:lnTo>
                <a:lnTo>
                  <a:pt x="550267" y="25437"/>
                </a:lnTo>
                <a:lnTo>
                  <a:pt x="491279" y="9407"/>
                </a:lnTo>
                <a:lnTo>
                  <a:pt x="428590" y="1072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14600" y="34941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0" y="323850"/>
                </a:moveTo>
                <a:lnTo>
                  <a:pt x="5182" y="271299"/>
                </a:lnTo>
                <a:lnTo>
                  <a:pt x="20188" y="221455"/>
                </a:lnTo>
                <a:lnTo>
                  <a:pt x="44203" y="174984"/>
                </a:lnTo>
                <a:lnTo>
                  <a:pt x="76411" y="132551"/>
                </a:lnTo>
                <a:lnTo>
                  <a:pt x="115998" y="94821"/>
                </a:lnTo>
                <a:lnTo>
                  <a:pt x="162150" y="62459"/>
                </a:lnTo>
                <a:lnTo>
                  <a:pt x="214052" y="36131"/>
                </a:lnTo>
                <a:lnTo>
                  <a:pt x="270889" y="16501"/>
                </a:lnTo>
                <a:lnTo>
                  <a:pt x="331848" y="4236"/>
                </a:lnTo>
                <a:lnTo>
                  <a:pt x="396113" y="0"/>
                </a:lnTo>
                <a:lnTo>
                  <a:pt x="428590" y="1072"/>
                </a:lnTo>
                <a:lnTo>
                  <a:pt x="491279" y="9407"/>
                </a:lnTo>
                <a:lnTo>
                  <a:pt x="550267" y="25437"/>
                </a:lnTo>
                <a:lnTo>
                  <a:pt x="604735" y="48499"/>
                </a:lnTo>
                <a:lnTo>
                  <a:pt x="653869" y="77927"/>
                </a:lnTo>
                <a:lnTo>
                  <a:pt x="696850" y="113056"/>
                </a:lnTo>
                <a:lnTo>
                  <a:pt x="732861" y="153221"/>
                </a:lnTo>
                <a:lnTo>
                  <a:pt x="761087" y="197756"/>
                </a:lnTo>
                <a:lnTo>
                  <a:pt x="780709" y="245997"/>
                </a:lnTo>
                <a:lnTo>
                  <a:pt x="790912" y="297277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40425" y="3573526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163" y="0"/>
                </a:moveTo>
                <a:lnTo>
                  <a:pt x="241425" y="3051"/>
                </a:lnTo>
                <a:lnTo>
                  <a:pt x="197087" y="11888"/>
                </a:lnTo>
                <a:lnTo>
                  <a:pt x="155743" y="26029"/>
                </a:lnTo>
                <a:lnTo>
                  <a:pt x="117985" y="44996"/>
                </a:lnTo>
                <a:lnTo>
                  <a:pt x="84407" y="68310"/>
                </a:lnTo>
                <a:lnTo>
                  <a:pt x="55603" y="95490"/>
                </a:lnTo>
                <a:lnTo>
                  <a:pt x="32167" y="126059"/>
                </a:lnTo>
                <a:lnTo>
                  <a:pt x="8375" y="177215"/>
                </a:lnTo>
                <a:lnTo>
                  <a:pt x="0" y="233299"/>
                </a:lnTo>
                <a:lnTo>
                  <a:pt x="955" y="252441"/>
                </a:lnTo>
                <a:lnTo>
                  <a:pt x="14692" y="307074"/>
                </a:lnTo>
                <a:lnTo>
                  <a:pt x="43177" y="356252"/>
                </a:lnTo>
                <a:lnTo>
                  <a:pt x="69371" y="385204"/>
                </a:lnTo>
                <a:lnTo>
                  <a:pt x="100636" y="410530"/>
                </a:lnTo>
                <a:lnTo>
                  <a:pt x="136378" y="431749"/>
                </a:lnTo>
                <a:lnTo>
                  <a:pt x="176004" y="448379"/>
                </a:lnTo>
                <a:lnTo>
                  <a:pt x="218919" y="459940"/>
                </a:lnTo>
                <a:lnTo>
                  <a:pt x="264531" y="465951"/>
                </a:lnTo>
                <a:lnTo>
                  <a:pt x="288163" y="466725"/>
                </a:lnTo>
                <a:lnTo>
                  <a:pt x="311794" y="465951"/>
                </a:lnTo>
                <a:lnTo>
                  <a:pt x="357406" y="459940"/>
                </a:lnTo>
                <a:lnTo>
                  <a:pt x="400321" y="448379"/>
                </a:lnTo>
                <a:lnTo>
                  <a:pt x="439947" y="431749"/>
                </a:lnTo>
                <a:lnTo>
                  <a:pt x="475689" y="410530"/>
                </a:lnTo>
                <a:lnTo>
                  <a:pt x="506954" y="385204"/>
                </a:lnTo>
                <a:lnTo>
                  <a:pt x="533148" y="356252"/>
                </a:lnTo>
                <a:lnTo>
                  <a:pt x="553678" y="324153"/>
                </a:lnTo>
                <a:lnTo>
                  <a:pt x="572553" y="271158"/>
                </a:lnTo>
                <a:lnTo>
                  <a:pt x="576326" y="233299"/>
                </a:lnTo>
                <a:lnTo>
                  <a:pt x="575370" y="214157"/>
                </a:lnTo>
                <a:lnTo>
                  <a:pt x="561633" y="159536"/>
                </a:lnTo>
                <a:lnTo>
                  <a:pt x="533148" y="110381"/>
                </a:lnTo>
                <a:lnTo>
                  <a:pt x="506954" y="81447"/>
                </a:lnTo>
                <a:lnTo>
                  <a:pt x="475689" y="56140"/>
                </a:lnTo>
                <a:lnTo>
                  <a:pt x="439947" y="34939"/>
                </a:lnTo>
                <a:lnTo>
                  <a:pt x="400321" y="18325"/>
                </a:lnTo>
                <a:lnTo>
                  <a:pt x="357406" y="6776"/>
                </a:lnTo>
                <a:lnTo>
                  <a:pt x="311794" y="772"/>
                </a:lnTo>
                <a:lnTo>
                  <a:pt x="28816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40425" y="3573526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299"/>
                </a:moveTo>
                <a:lnTo>
                  <a:pt x="8375" y="177215"/>
                </a:lnTo>
                <a:lnTo>
                  <a:pt x="32167" y="126059"/>
                </a:lnTo>
                <a:lnTo>
                  <a:pt x="55603" y="95490"/>
                </a:lnTo>
                <a:lnTo>
                  <a:pt x="84407" y="68310"/>
                </a:lnTo>
                <a:lnTo>
                  <a:pt x="117985" y="44996"/>
                </a:lnTo>
                <a:lnTo>
                  <a:pt x="155743" y="26029"/>
                </a:lnTo>
                <a:lnTo>
                  <a:pt x="197087" y="11888"/>
                </a:lnTo>
                <a:lnTo>
                  <a:pt x="241425" y="3051"/>
                </a:lnTo>
                <a:lnTo>
                  <a:pt x="288163" y="0"/>
                </a:lnTo>
                <a:lnTo>
                  <a:pt x="311794" y="772"/>
                </a:lnTo>
                <a:lnTo>
                  <a:pt x="357406" y="6776"/>
                </a:lnTo>
                <a:lnTo>
                  <a:pt x="400321" y="18325"/>
                </a:lnTo>
                <a:lnTo>
                  <a:pt x="439947" y="34939"/>
                </a:lnTo>
                <a:lnTo>
                  <a:pt x="475689" y="56140"/>
                </a:lnTo>
                <a:lnTo>
                  <a:pt x="506954" y="81447"/>
                </a:lnTo>
                <a:lnTo>
                  <a:pt x="533148" y="110381"/>
                </a:lnTo>
                <a:lnTo>
                  <a:pt x="561633" y="159536"/>
                </a:lnTo>
                <a:lnTo>
                  <a:pt x="575370" y="214157"/>
                </a:lnTo>
                <a:lnTo>
                  <a:pt x="576326" y="233299"/>
                </a:lnTo>
                <a:lnTo>
                  <a:pt x="575370" y="252441"/>
                </a:lnTo>
                <a:lnTo>
                  <a:pt x="561633" y="307074"/>
                </a:lnTo>
                <a:lnTo>
                  <a:pt x="533148" y="356252"/>
                </a:lnTo>
                <a:lnTo>
                  <a:pt x="506954" y="385204"/>
                </a:lnTo>
                <a:lnTo>
                  <a:pt x="475689" y="410530"/>
                </a:lnTo>
                <a:lnTo>
                  <a:pt x="439947" y="431749"/>
                </a:lnTo>
                <a:lnTo>
                  <a:pt x="400321" y="448379"/>
                </a:lnTo>
                <a:lnTo>
                  <a:pt x="357406" y="459940"/>
                </a:lnTo>
                <a:lnTo>
                  <a:pt x="311794" y="465951"/>
                </a:lnTo>
                <a:lnTo>
                  <a:pt x="288163" y="466725"/>
                </a:lnTo>
                <a:lnTo>
                  <a:pt x="264531" y="465951"/>
                </a:lnTo>
                <a:lnTo>
                  <a:pt x="218919" y="459940"/>
                </a:lnTo>
                <a:lnTo>
                  <a:pt x="176004" y="448379"/>
                </a:lnTo>
                <a:lnTo>
                  <a:pt x="136378" y="431749"/>
                </a:lnTo>
                <a:lnTo>
                  <a:pt x="100636" y="410530"/>
                </a:lnTo>
                <a:lnTo>
                  <a:pt x="69371" y="385204"/>
                </a:lnTo>
                <a:lnTo>
                  <a:pt x="43177" y="356252"/>
                </a:lnTo>
                <a:lnTo>
                  <a:pt x="22647" y="324153"/>
                </a:lnTo>
                <a:lnTo>
                  <a:pt x="3772" y="271158"/>
                </a:lnTo>
                <a:lnTo>
                  <a:pt x="0" y="2332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878239" y="3751198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31647" y="526"/>
                </a:moveTo>
                <a:lnTo>
                  <a:pt x="19092" y="5146"/>
                </a:lnTo>
                <a:lnTo>
                  <a:pt x="9021" y="13985"/>
                </a:lnTo>
                <a:lnTo>
                  <a:pt x="2352" y="26382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39" y="74869"/>
                </a:lnTo>
                <a:lnTo>
                  <a:pt x="59059" y="69372"/>
                </a:lnTo>
                <a:lnTo>
                  <a:pt x="67851" y="59853"/>
                </a:lnTo>
                <a:lnTo>
                  <a:pt x="73453" y="46563"/>
                </a:lnTo>
                <a:lnTo>
                  <a:pt x="73809" y="42925"/>
                </a:lnTo>
                <a:lnTo>
                  <a:pt x="37934" y="42925"/>
                </a:lnTo>
                <a:lnTo>
                  <a:pt x="37934" y="33400"/>
                </a:lnTo>
                <a:lnTo>
                  <a:pt x="74741" y="33400"/>
                </a:lnTo>
                <a:lnTo>
                  <a:pt x="75098" y="29758"/>
                </a:lnTo>
                <a:lnTo>
                  <a:pt x="69983" y="17968"/>
                </a:lnTo>
                <a:lnTo>
                  <a:pt x="60768" y="8608"/>
                </a:lnTo>
                <a:lnTo>
                  <a:pt x="47855" y="2515"/>
                </a:lnTo>
                <a:lnTo>
                  <a:pt x="31647" y="526"/>
                </a:lnTo>
                <a:close/>
              </a:path>
              <a:path w="830579" h="76200">
                <a:moveTo>
                  <a:pt x="753960" y="0"/>
                </a:moveTo>
                <a:lnTo>
                  <a:pt x="753960" y="76200"/>
                </a:lnTo>
                <a:lnTo>
                  <a:pt x="820508" y="42925"/>
                </a:lnTo>
                <a:lnTo>
                  <a:pt x="766660" y="42925"/>
                </a:lnTo>
                <a:lnTo>
                  <a:pt x="766660" y="33400"/>
                </a:lnTo>
                <a:lnTo>
                  <a:pt x="820762" y="33400"/>
                </a:lnTo>
                <a:lnTo>
                  <a:pt x="753960" y="0"/>
                </a:lnTo>
                <a:close/>
              </a:path>
              <a:path w="830579" h="76200">
                <a:moveTo>
                  <a:pt x="74741" y="33400"/>
                </a:moveTo>
                <a:lnTo>
                  <a:pt x="37934" y="33400"/>
                </a:lnTo>
                <a:lnTo>
                  <a:pt x="37934" y="42925"/>
                </a:lnTo>
                <a:lnTo>
                  <a:pt x="73809" y="42925"/>
                </a:lnTo>
                <a:lnTo>
                  <a:pt x="74741" y="33400"/>
                </a:lnTo>
                <a:close/>
              </a:path>
              <a:path w="830579" h="76200">
                <a:moveTo>
                  <a:pt x="753960" y="33400"/>
                </a:moveTo>
                <a:lnTo>
                  <a:pt x="74741" y="33400"/>
                </a:lnTo>
                <a:lnTo>
                  <a:pt x="73809" y="42925"/>
                </a:lnTo>
                <a:lnTo>
                  <a:pt x="753960" y="42925"/>
                </a:lnTo>
                <a:lnTo>
                  <a:pt x="753960" y="33400"/>
                </a:lnTo>
                <a:close/>
              </a:path>
              <a:path w="830579" h="76200">
                <a:moveTo>
                  <a:pt x="820762" y="33400"/>
                </a:moveTo>
                <a:lnTo>
                  <a:pt x="766660" y="33400"/>
                </a:lnTo>
                <a:lnTo>
                  <a:pt x="766660" y="42925"/>
                </a:lnTo>
                <a:lnTo>
                  <a:pt x="820508" y="42925"/>
                </a:lnTo>
                <a:lnTo>
                  <a:pt x="830160" y="38100"/>
                </a:lnTo>
                <a:lnTo>
                  <a:pt x="820762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435600" y="3751198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2925"/>
                </a:lnTo>
                <a:lnTo>
                  <a:pt x="63500" y="42925"/>
                </a:lnTo>
                <a:lnTo>
                  <a:pt x="63500" y="33400"/>
                </a:lnTo>
                <a:lnTo>
                  <a:pt x="76200" y="33400"/>
                </a:lnTo>
                <a:lnTo>
                  <a:pt x="76200" y="0"/>
                </a:lnTo>
                <a:close/>
              </a:path>
              <a:path w="830579" h="76200">
                <a:moveTo>
                  <a:pt x="798512" y="526"/>
                </a:moveTo>
                <a:lnTo>
                  <a:pt x="782304" y="2515"/>
                </a:lnTo>
                <a:lnTo>
                  <a:pt x="769391" y="8608"/>
                </a:lnTo>
                <a:lnTo>
                  <a:pt x="760177" y="17968"/>
                </a:lnTo>
                <a:lnTo>
                  <a:pt x="755062" y="29758"/>
                </a:lnTo>
                <a:lnTo>
                  <a:pt x="756707" y="46563"/>
                </a:lnTo>
                <a:lnTo>
                  <a:pt x="762308" y="59853"/>
                </a:lnTo>
                <a:lnTo>
                  <a:pt x="771101" y="69372"/>
                </a:lnTo>
                <a:lnTo>
                  <a:pt x="782321" y="74869"/>
                </a:lnTo>
                <a:lnTo>
                  <a:pt x="792226" y="76200"/>
                </a:lnTo>
                <a:lnTo>
                  <a:pt x="806233" y="73533"/>
                </a:lnTo>
                <a:lnTo>
                  <a:pt x="817923" y="66211"/>
                </a:lnTo>
                <a:lnTo>
                  <a:pt x="826248" y="55252"/>
                </a:lnTo>
                <a:lnTo>
                  <a:pt x="829799" y="42925"/>
                </a:lnTo>
                <a:lnTo>
                  <a:pt x="792226" y="42925"/>
                </a:lnTo>
                <a:lnTo>
                  <a:pt x="792226" y="33400"/>
                </a:lnTo>
                <a:lnTo>
                  <a:pt x="828887" y="33400"/>
                </a:lnTo>
                <a:lnTo>
                  <a:pt x="827807" y="26382"/>
                </a:lnTo>
                <a:lnTo>
                  <a:pt x="821138" y="13985"/>
                </a:lnTo>
                <a:lnTo>
                  <a:pt x="811067" y="5146"/>
                </a:lnTo>
                <a:lnTo>
                  <a:pt x="798512" y="526"/>
                </a:lnTo>
                <a:close/>
              </a:path>
              <a:path w="830579" h="76200">
                <a:moveTo>
                  <a:pt x="76200" y="33400"/>
                </a:moveTo>
                <a:lnTo>
                  <a:pt x="63500" y="33400"/>
                </a:lnTo>
                <a:lnTo>
                  <a:pt x="63500" y="42925"/>
                </a:lnTo>
                <a:lnTo>
                  <a:pt x="76200" y="42925"/>
                </a:lnTo>
                <a:lnTo>
                  <a:pt x="76200" y="33400"/>
                </a:lnTo>
                <a:close/>
              </a:path>
              <a:path w="830579" h="76200">
                <a:moveTo>
                  <a:pt x="755418" y="33400"/>
                </a:moveTo>
                <a:lnTo>
                  <a:pt x="76200" y="33400"/>
                </a:lnTo>
                <a:lnTo>
                  <a:pt x="76200" y="42925"/>
                </a:lnTo>
                <a:lnTo>
                  <a:pt x="756351" y="42925"/>
                </a:lnTo>
                <a:lnTo>
                  <a:pt x="755418" y="33400"/>
                </a:lnTo>
                <a:close/>
              </a:path>
              <a:path w="830579" h="76200">
                <a:moveTo>
                  <a:pt x="828887" y="33400"/>
                </a:moveTo>
                <a:lnTo>
                  <a:pt x="792226" y="33400"/>
                </a:lnTo>
                <a:lnTo>
                  <a:pt x="792226" y="42925"/>
                </a:lnTo>
                <a:lnTo>
                  <a:pt x="829799" y="42925"/>
                </a:lnTo>
                <a:lnTo>
                  <a:pt x="830160" y="41674"/>
                </a:lnTo>
                <a:lnTo>
                  <a:pt x="828887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35150" y="3789426"/>
            <a:ext cx="5473700" cy="0"/>
          </a:xfrm>
          <a:custGeom>
            <a:avLst/>
            <a:gdLst/>
            <a:ahLst/>
            <a:cxnLst/>
            <a:rect l="l" t="t" r="r" b="b"/>
            <a:pathLst>
              <a:path w="5473700" h="0">
                <a:moveTo>
                  <a:pt x="0" y="0"/>
                </a:moveTo>
                <a:lnTo>
                  <a:pt x="547370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9398" y="325843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262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982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9560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9560" h="100329">
                <a:moveTo>
                  <a:pt x="280764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982" y="54610"/>
                </a:lnTo>
                <a:lnTo>
                  <a:pt x="289051" y="49911"/>
                </a:lnTo>
                <a:lnTo>
                  <a:pt x="280764" y="45085"/>
                </a:lnTo>
                <a:close/>
              </a:path>
              <a:path w="289560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9560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9560" h="100329">
                <a:moveTo>
                  <a:pt x="203453" y="0"/>
                </a:moveTo>
                <a:lnTo>
                  <a:pt x="200533" y="762"/>
                </a:lnTo>
                <a:lnTo>
                  <a:pt x="199262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764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487923" y="3288665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598" y="0"/>
                </a:moveTo>
                <a:lnTo>
                  <a:pt x="83312" y="1270"/>
                </a:lnTo>
                <a:lnTo>
                  <a:pt x="0" y="49784"/>
                </a:lnTo>
                <a:lnTo>
                  <a:pt x="83312" y="98425"/>
                </a:lnTo>
                <a:lnTo>
                  <a:pt x="85598" y="99695"/>
                </a:lnTo>
                <a:lnTo>
                  <a:pt x="88518" y="98933"/>
                </a:lnTo>
                <a:lnTo>
                  <a:pt x="89788" y="96647"/>
                </a:lnTo>
                <a:lnTo>
                  <a:pt x="91186" y="94487"/>
                </a:lnTo>
                <a:lnTo>
                  <a:pt x="90424" y="91567"/>
                </a:lnTo>
                <a:lnTo>
                  <a:pt x="88137" y="90170"/>
                </a:lnTo>
                <a:lnTo>
                  <a:pt x="27177" y="54610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127"/>
                </a:lnTo>
                <a:lnTo>
                  <a:pt x="91186" y="5207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8925" h="99695">
                <a:moveTo>
                  <a:pt x="27177" y="45085"/>
                </a:moveTo>
                <a:lnTo>
                  <a:pt x="9525" y="45085"/>
                </a:lnTo>
                <a:lnTo>
                  <a:pt x="9525" y="54610"/>
                </a:lnTo>
                <a:lnTo>
                  <a:pt x="27177" y="54610"/>
                </a:lnTo>
                <a:lnTo>
                  <a:pt x="26089" y="53975"/>
                </a:lnTo>
                <a:lnTo>
                  <a:pt x="11937" y="53975"/>
                </a:lnTo>
                <a:lnTo>
                  <a:pt x="11937" y="45720"/>
                </a:lnTo>
                <a:lnTo>
                  <a:pt x="26089" y="45720"/>
                </a:lnTo>
                <a:lnTo>
                  <a:pt x="27177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177" y="45085"/>
                </a:lnTo>
                <a:lnTo>
                  <a:pt x="19013" y="49847"/>
                </a:lnTo>
                <a:lnTo>
                  <a:pt x="27177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937" y="45720"/>
                </a:moveTo>
                <a:lnTo>
                  <a:pt x="11937" y="53975"/>
                </a:lnTo>
                <a:lnTo>
                  <a:pt x="19013" y="49847"/>
                </a:lnTo>
                <a:lnTo>
                  <a:pt x="11937" y="45720"/>
                </a:lnTo>
                <a:close/>
              </a:path>
              <a:path w="288925" h="99695">
                <a:moveTo>
                  <a:pt x="19013" y="49847"/>
                </a:moveTo>
                <a:lnTo>
                  <a:pt x="11937" y="53975"/>
                </a:lnTo>
                <a:lnTo>
                  <a:pt x="26089" y="53975"/>
                </a:lnTo>
                <a:lnTo>
                  <a:pt x="19013" y="49847"/>
                </a:lnTo>
                <a:close/>
              </a:path>
              <a:path w="288925" h="99695">
                <a:moveTo>
                  <a:pt x="26089" y="45720"/>
                </a:moveTo>
                <a:lnTo>
                  <a:pt x="11937" y="45720"/>
                </a:lnTo>
                <a:lnTo>
                  <a:pt x="19013" y="49847"/>
                </a:lnTo>
                <a:lnTo>
                  <a:pt x="26089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78239" y="4326001"/>
            <a:ext cx="3387725" cy="76200"/>
          </a:xfrm>
          <a:custGeom>
            <a:avLst/>
            <a:gdLst/>
            <a:ahLst/>
            <a:cxnLst/>
            <a:rect l="l" t="t" r="r" b="b"/>
            <a:pathLst>
              <a:path w="3387725" h="76200">
                <a:moveTo>
                  <a:pt x="31647" y="399"/>
                </a:moveTo>
                <a:lnTo>
                  <a:pt x="19092" y="5019"/>
                </a:lnTo>
                <a:lnTo>
                  <a:pt x="9021" y="13858"/>
                </a:lnTo>
                <a:lnTo>
                  <a:pt x="2352" y="26255"/>
                </a:lnTo>
                <a:lnTo>
                  <a:pt x="0" y="41547"/>
                </a:lnTo>
                <a:lnTo>
                  <a:pt x="3911" y="55125"/>
                </a:lnTo>
                <a:lnTo>
                  <a:pt x="12236" y="66084"/>
                </a:lnTo>
                <a:lnTo>
                  <a:pt x="23926" y="73406"/>
                </a:lnTo>
                <a:lnTo>
                  <a:pt x="37934" y="76073"/>
                </a:lnTo>
                <a:lnTo>
                  <a:pt x="47839" y="74742"/>
                </a:lnTo>
                <a:lnTo>
                  <a:pt x="59059" y="69245"/>
                </a:lnTo>
                <a:lnTo>
                  <a:pt x="67851" y="59726"/>
                </a:lnTo>
                <a:lnTo>
                  <a:pt x="73453" y="46436"/>
                </a:lnTo>
                <a:lnTo>
                  <a:pt x="73809" y="42799"/>
                </a:lnTo>
                <a:lnTo>
                  <a:pt x="37934" y="42799"/>
                </a:lnTo>
                <a:lnTo>
                  <a:pt x="37934" y="33274"/>
                </a:lnTo>
                <a:lnTo>
                  <a:pt x="74741" y="33274"/>
                </a:lnTo>
                <a:lnTo>
                  <a:pt x="75098" y="29631"/>
                </a:lnTo>
                <a:lnTo>
                  <a:pt x="69983" y="17841"/>
                </a:lnTo>
                <a:lnTo>
                  <a:pt x="60768" y="8481"/>
                </a:lnTo>
                <a:lnTo>
                  <a:pt x="47855" y="2388"/>
                </a:lnTo>
                <a:lnTo>
                  <a:pt x="31647" y="399"/>
                </a:lnTo>
                <a:close/>
              </a:path>
              <a:path w="3387725" h="76200">
                <a:moveTo>
                  <a:pt x="3349459" y="0"/>
                </a:moveTo>
                <a:lnTo>
                  <a:pt x="3313957" y="29651"/>
                </a:lnTo>
                <a:lnTo>
                  <a:pt x="3312306" y="46460"/>
                </a:lnTo>
                <a:lnTo>
                  <a:pt x="3317450" y="58244"/>
                </a:lnTo>
                <a:lnTo>
                  <a:pt x="3326692" y="67597"/>
                </a:lnTo>
                <a:lnTo>
                  <a:pt x="3339608" y="73685"/>
                </a:lnTo>
                <a:lnTo>
                  <a:pt x="3355776" y="75674"/>
                </a:lnTo>
                <a:lnTo>
                  <a:pt x="3368356" y="71054"/>
                </a:lnTo>
                <a:lnTo>
                  <a:pt x="3378413" y="62214"/>
                </a:lnTo>
                <a:lnTo>
                  <a:pt x="3385056" y="49817"/>
                </a:lnTo>
                <a:lnTo>
                  <a:pt x="3386129" y="42799"/>
                </a:lnTo>
                <a:lnTo>
                  <a:pt x="3349459" y="42799"/>
                </a:lnTo>
                <a:lnTo>
                  <a:pt x="3349459" y="33274"/>
                </a:lnTo>
                <a:lnTo>
                  <a:pt x="3387036" y="33274"/>
                </a:lnTo>
                <a:lnTo>
                  <a:pt x="3383505" y="20947"/>
                </a:lnTo>
                <a:lnTo>
                  <a:pt x="3375207" y="9988"/>
                </a:lnTo>
                <a:lnTo>
                  <a:pt x="3363519" y="2666"/>
                </a:lnTo>
                <a:lnTo>
                  <a:pt x="3349459" y="0"/>
                </a:lnTo>
                <a:close/>
              </a:path>
              <a:path w="3387725" h="76200">
                <a:moveTo>
                  <a:pt x="74741" y="33274"/>
                </a:moveTo>
                <a:lnTo>
                  <a:pt x="37934" y="33274"/>
                </a:lnTo>
                <a:lnTo>
                  <a:pt x="37934" y="42799"/>
                </a:lnTo>
                <a:lnTo>
                  <a:pt x="73809" y="42799"/>
                </a:lnTo>
                <a:lnTo>
                  <a:pt x="74741" y="33274"/>
                </a:lnTo>
                <a:close/>
              </a:path>
              <a:path w="3387725" h="76200">
                <a:moveTo>
                  <a:pt x="3313601" y="33274"/>
                </a:moveTo>
                <a:lnTo>
                  <a:pt x="74741" y="33274"/>
                </a:lnTo>
                <a:lnTo>
                  <a:pt x="73809" y="42799"/>
                </a:lnTo>
                <a:lnTo>
                  <a:pt x="3312666" y="42799"/>
                </a:lnTo>
                <a:lnTo>
                  <a:pt x="3313601" y="33274"/>
                </a:lnTo>
                <a:close/>
              </a:path>
              <a:path w="3387725" h="76200">
                <a:moveTo>
                  <a:pt x="3387036" y="33274"/>
                </a:moveTo>
                <a:lnTo>
                  <a:pt x="3349459" y="33274"/>
                </a:lnTo>
                <a:lnTo>
                  <a:pt x="3349459" y="42799"/>
                </a:lnTo>
                <a:lnTo>
                  <a:pt x="3386129" y="42799"/>
                </a:lnTo>
                <a:lnTo>
                  <a:pt x="3387394" y="34525"/>
                </a:lnTo>
                <a:lnTo>
                  <a:pt x="3387036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35602" y="4305331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63776" y="5056251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 h="0">
                <a:moveTo>
                  <a:pt x="0" y="0"/>
                </a:moveTo>
                <a:lnTo>
                  <a:pt x="5400675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90848" y="445858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7"/>
                </a:lnTo>
                <a:lnTo>
                  <a:pt x="197865" y="94487"/>
                </a:lnTo>
                <a:lnTo>
                  <a:pt x="199262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982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9560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9560" h="100329">
                <a:moveTo>
                  <a:pt x="280764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982" y="54610"/>
                </a:lnTo>
                <a:lnTo>
                  <a:pt x="289051" y="49911"/>
                </a:lnTo>
                <a:lnTo>
                  <a:pt x="280764" y="45085"/>
                </a:lnTo>
                <a:close/>
              </a:path>
              <a:path w="289560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9560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9560" h="100329">
                <a:moveTo>
                  <a:pt x="203453" y="0"/>
                </a:moveTo>
                <a:lnTo>
                  <a:pt x="200533" y="762"/>
                </a:lnTo>
                <a:lnTo>
                  <a:pt x="199262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764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14270" y="4521104"/>
            <a:ext cx="44830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2M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67881" y="459273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55975" y="4564029"/>
            <a:ext cx="381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2F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49575" y="5005323"/>
            <a:ext cx="1335405" cy="76200"/>
          </a:xfrm>
          <a:custGeom>
            <a:avLst/>
            <a:gdLst/>
            <a:ahLst/>
            <a:cxnLst/>
            <a:rect l="l" t="t" r="r" b="b"/>
            <a:pathLst>
              <a:path w="1335404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71374" y="42925"/>
                </a:lnTo>
                <a:lnTo>
                  <a:pt x="38100" y="42925"/>
                </a:lnTo>
                <a:lnTo>
                  <a:pt x="38100" y="33400"/>
                </a:lnTo>
                <a:lnTo>
                  <a:pt x="71500" y="33400"/>
                </a:lnTo>
                <a:lnTo>
                  <a:pt x="38100" y="0"/>
                </a:lnTo>
                <a:close/>
              </a:path>
              <a:path w="1335404" h="76200">
                <a:moveTo>
                  <a:pt x="1258824" y="0"/>
                </a:moveTo>
                <a:lnTo>
                  <a:pt x="1258824" y="76200"/>
                </a:lnTo>
                <a:lnTo>
                  <a:pt x="1325372" y="42925"/>
                </a:lnTo>
                <a:lnTo>
                  <a:pt x="1271524" y="42925"/>
                </a:lnTo>
                <a:lnTo>
                  <a:pt x="1271524" y="33400"/>
                </a:lnTo>
                <a:lnTo>
                  <a:pt x="1325626" y="33400"/>
                </a:lnTo>
                <a:lnTo>
                  <a:pt x="1258824" y="0"/>
                </a:lnTo>
                <a:close/>
              </a:path>
              <a:path w="1335404" h="76200">
                <a:moveTo>
                  <a:pt x="71500" y="33400"/>
                </a:moveTo>
                <a:lnTo>
                  <a:pt x="38100" y="33400"/>
                </a:lnTo>
                <a:lnTo>
                  <a:pt x="38100" y="42925"/>
                </a:lnTo>
                <a:lnTo>
                  <a:pt x="71374" y="42925"/>
                </a:lnTo>
                <a:lnTo>
                  <a:pt x="76200" y="38100"/>
                </a:lnTo>
                <a:lnTo>
                  <a:pt x="71500" y="33400"/>
                </a:lnTo>
                <a:close/>
              </a:path>
              <a:path w="1335404" h="76200">
                <a:moveTo>
                  <a:pt x="1258824" y="33400"/>
                </a:moveTo>
                <a:lnTo>
                  <a:pt x="71500" y="33400"/>
                </a:lnTo>
                <a:lnTo>
                  <a:pt x="76200" y="38100"/>
                </a:lnTo>
                <a:lnTo>
                  <a:pt x="71374" y="42925"/>
                </a:lnTo>
                <a:lnTo>
                  <a:pt x="1258824" y="42925"/>
                </a:lnTo>
                <a:lnTo>
                  <a:pt x="1258824" y="33400"/>
                </a:lnTo>
                <a:close/>
              </a:path>
              <a:path w="1335404" h="76200">
                <a:moveTo>
                  <a:pt x="1325626" y="33400"/>
                </a:moveTo>
                <a:lnTo>
                  <a:pt x="1271524" y="33400"/>
                </a:lnTo>
                <a:lnTo>
                  <a:pt x="1271524" y="42925"/>
                </a:lnTo>
                <a:lnTo>
                  <a:pt x="1325372" y="42925"/>
                </a:lnTo>
                <a:lnTo>
                  <a:pt x="1335024" y="38100"/>
                </a:lnTo>
                <a:lnTo>
                  <a:pt x="1325626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515102" y="4592732"/>
            <a:ext cx="381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2F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11926" y="4797425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036" y="0"/>
                </a:moveTo>
                <a:lnTo>
                  <a:pt x="241302" y="3055"/>
                </a:lnTo>
                <a:lnTo>
                  <a:pt x="196973" y="11901"/>
                </a:lnTo>
                <a:lnTo>
                  <a:pt x="155643" y="26056"/>
                </a:lnTo>
                <a:lnTo>
                  <a:pt x="117902" y="45041"/>
                </a:lnTo>
                <a:lnTo>
                  <a:pt x="84343" y="68373"/>
                </a:lnTo>
                <a:lnTo>
                  <a:pt x="55558" y="95573"/>
                </a:lnTo>
                <a:lnTo>
                  <a:pt x="32140" y="126158"/>
                </a:lnTo>
                <a:lnTo>
                  <a:pt x="8368" y="177335"/>
                </a:lnTo>
                <a:lnTo>
                  <a:pt x="0" y="233425"/>
                </a:lnTo>
                <a:lnTo>
                  <a:pt x="954" y="252550"/>
                </a:lnTo>
                <a:lnTo>
                  <a:pt x="14679" y="307139"/>
                </a:lnTo>
                <a:lnTo>
                  <a:pt x="43141" y="356287"/>
                </a:lnTo>
                <a:lnTo>
                  <a:pt x="69317" y="385226"/>
                </a:lnTo>
                <a:lnTo>
                  <a:pt x="100563" y="410542"/>
                </a:lnTo>
                <a:lnTo>
                  <a:pt x="136287" y="431754"/>
                </a:lnTo>
                <a:lnTo>
                  <a:pt x="175896" y="448381"/>
                </a:lnTo>
                <a:lnTo>
                  <a:pt x="218800" y="459940"/>
                </a:lnTo>
                <a:lnTo>
                  <a:pt x="264405" y="465951"/>
                </a:lnTo>
                <a:lnTo>
                  <a:pt x="288036" y="466725"/>
                </a:lnTo>
                <a:lnTo>
                  <a:pt x="311667" y="465951"/>
                </a:lnTo>
                <a:lnTo>
                  <a:pt x="357279" y="459940"/>
                </a:lnTo>
                <a:lnTo>
                  <a:pt x="400194" y="448381"/>
                </a:lnTo>
                <a:lnTo>
                  <a:pt x="439820" y="431754"/>
                </a:lnTo>
                <a:lnTo>
                  <a:pt x="475562" y="410542"/>
                </a:lnTo>
                <a:lnTo>
                  <a:pt x="506827" y="385226"/>
                </a:lnTo>
                <a:lnTo>
                  <a:pt x="533021" y="356287"/>
                </a:lnTo>
                <a:lnTo>
                  <a:pt x="561506" y="307139"/>
                </a:lnTo>
                <a:lnTo>
                  <a:pt x="575243" y="252550"/>
                </a:lnTo>
                <a:lnTo>
                  <a:pt x="576199" y="233425"/>
                </a:lnTo>
                <a:lnTo>
                  <a:pt x="575243" y="214283"/>
                </a:lnTo>
                <a:lnTo>
                  <a:pt x="561506" y="159650"/>
                </a:lnTo>
                <a:lnTo>
                  <a:pt x="533021" y="110472"/>
                </a:lnTo>
                <a:lnTo>
                  <a:pt x="506827" y="81520"/>
                </a:lnTo>
                <a:lnTo>
                  <a:pt x="475562" y="56194"/>
                </a:lnTo>
                <a:lnTo>
                  <a:pt x="439820" y="34975"/>
                </a:lnTo>
                <a:lnTo>
                  <a:pt x="400194" y="18345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11926" y="4797425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425"/>
                </a:moveTo>
                <a:lnTo>
                  <a:pt x="8368" y="177335"/>
                </a:lnTo>
                <a:lnTo>
                  <a:pt x="32140" y="126158"/>
                </a:lnTo>
                <a:lnTo>
                  <a:pt x="55558" y="95573"/>
                </a:lnTo>
                <a:lnTo>
                  <a:pt x="84343" y="68373"/>
                </a:lnTo>
                <a:lnTo>
                  <a:pt x="117902" y="45041"/>
                </a:lnTo>
                <a:lnTo>
                  <a:pt x="155643" y="26056"/>
                </a:lnTo>
                <a:lnTo>
                  <a:pt x="196973" y="11901"/>
                </a:lnTo>
                <a:lnTo>
                  <a:pt x="241302" y="3055"/>
                </a:lnTo>
                <a:lnTo>
                  <a:pt x="288036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5"/>
                </a:lnTo>
                <a:lnTo>
                  <a:pt x="439820" y="34975"/>
                </a:lnTo>
                <a:lnTo>
                  <a:pt x="475562" y="56194"/>
                </a:lnTo>
                <a:lnTo>
                  <a:pt x="506827" y="81520"/>
                </a:lnTo>
                <a:lnTo>
                  <a:pt x="533021" y="110472"/>
                </a:lnTo>
                <a:lnTo>
                  <a:pt x="553551" y="142571"/>
                </a:lnTo>
                <a:lnTo>
                  <a:pt x="572426" y="195566"/>
                </a:lnTo>
                <a:lnTo>
                  <a:pt x="576199" y="233425"/>
                </a:lnTo>
                <a:lnTo>
                  <a:pt x="575243" y="252550"/>
                </a:lnTo>
                <a:lnTo>
                  <a:pt x="561506" y="307139"/>
                </a:lnTo>
                <a:lnTo>
                  <a:pt x="533021" y="356287"/>
                </a:lnTo>
                <a:lnTo>
                  <a:pt x="506827" y="385226"/>
                </a:lnTo>
                <a:lnTo>
                  <a:pt x="475562" y="410542"/>
                </a:lnTo>
                <a:lnTo>
                  <a:pt x="439820" y="431754"/>
                </a:lnTo>
                <a:lnTo>
                  <a:pt x="400194" y="448381"/>
                </a:lnTo>
                <a:lnTo>
                  <a:pt x="357279" y="459940"/>
                </a:lnTo>
                <a:lnTo>
                  <a:pt x="311667" y="465951"/>
                </a:lnTo>
                <a:lnTo>
                  <a:pt x="288036" y="466725"/>
                </a:lnTo>
                <a:lnTo>
                  <a:pt x="264405" y="465951"/>
                </a:lnTo>
                <a:lnTo>
                  <a:pt x="218800" y="459940"/>
                </a:lnTo>
                <a:lnTo>
                  <a:pt x="175896" y="448381"/>
                </a:lnTo>
                <a:lnTo>
                  <a:pt x="136287" y="431754"/>
                </a:lnTo>
                <a:lnTo>
                  <a:pt x="100563" y="410542"/>
                </a:lnTo>
                <a:lnTo>
                  <a:pt x="69317" y="385226"/>
                </a:lnTo>
                <a:lnTo>
                  <a:pt x="43141" y="356287"/>
                </a:lnTo>
                <a:lnTo>
                  <a:pt x="14679" y="307139"/>
                </a:lnTo>
                <a:lnTo>
                  <a:pt x="954" y="252550"/>
                </a:lnTo>
                <a:lnTo>
                  <a:pt x="0" y="233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038725" y="5024373"/>
            <a:ext cx="1295400" cy="76200"/>
          </a:xfrm>
          <a:custGeom>
            <a:avLst/>
            <a:gdLst/>
            <a:ahLst/>
            <a:cxnLst/>
            <a:rect l="l" t="t" r="r" b="b"/>
            <a:pathLst>
              <a:path w="1295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2925"/>
                </a:lnTo>
                <a:lnTo>
                  <a:pt x="63500" y="42925"/>
                </a:lnTo>
                <a:lnTo>
                  <a:pt x="63500" y="33400"/>
                </a:lnTo>
                <a:lnTo>
                  <a:pt x="76200" y="33400"/>
                </a:lnTo>
                <a:lnTo>
                  <a:pt x="76200" y="0"/>
                </a:lnTo>
                <a:close/>
              </a:path>
              <a:path w="1295400" h="76200">
                <a:moveTo>
                  <a:pt x="76200" y="33400"/>
                </a:moveTo>
                <a:lnTo>
                  <a:pt x="63500" y="33400"/>
                </a:lnTo>
                <a:lnTo>
                  <a:pt x="63500" y="42925"/>
                </a:lnTo>
                <a:lnTo>
                  <a:pt x="76200" y="42925"/>
                </a:lnTo>
                <a:lnTo>
                  <a:pt x="76200" y="33400"/>
                </a:lnTo>
                <a:close/>
              </a:path>
              <a:path w="1295400" h="76200">
                <a:moveTo>
                  <a:pt x="1295400" y="33400"/>
                </a:moveTo>
                <a:lnTo>
                  <a:pt x="76200" y="33400"/>
                </a:lnTo>
                <a:lnTo>
                  <a:pt x="76200" y="42925"/>
                </a:lnTo>
                <a:lnTo>
                  <a:pt x="1295400" y="42925"/>
                </a:lnTo>
                <a:lnTo>
                  <a:pt x="1295400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579998" y="4504690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598" y="0"/>
                </a:moveTo>
                <a:lnTo>
                  <a:pt x="83312" y="1270"/>
                </a:lnTo>
                <a:lnTo>
                  <a:pt x="0" y="49784"/>
                </a:lnTo>
                <a:lnTo>
                  <a:pt x="83312" y="98425"/>
                </a:lnTo>
                <a:lnTo>
                  <a:pt x="85598" y="99695"/>
                </a:lnTo>
                <a:lnTo>
                  <a:pt x="88518" y="98933"/>
                </a:lnTo>
                <a:lnTo>
                  <a:pt x="89788" y="96647"/>
                </a:lnTo>
                <a:lnTo>
                  <a:pt x="91186" y="94487"/>
                </a:lnTo>
                <a:lnTo>
                  <a:pt x="90424" y="91567"/>
                </a:lnTo>
                <a:lnTo>
                  <a:pt x="88137" y="90170"/>
                </a:lnTo>
                <a:lnTo>
                  <a:pt x="27177" y="54610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128"/>
                </a:lnTo>
                <a:lnTo>
                  <a:pt x="91186" y="5207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8925" h="99695">
                <a:moveTo>
                  <a:pt x="27177" y="45085"/>
                </a:moveTo>
                <a:lnTo>
                  <a:pt x="9525" y="45085"/>
                </a:lnTo>
                <a:lnTo>
                  <a:pt x="9525" y="54610"/>
                </a:lnTo>
                <a:lnTo>
                  <a:pt x="27177" y="54610"/>
                </a:lnTo>
                <a:lnTo>
                  <a:pt x="26089" y="53975"/>
                </a:lnTo>
                <a:lnTo>
                  <a:pt x="11937" y="53975"/>
                </a:lnTo>
                <a:lnTo>
                  <a:pt x="11937" y="45720"/>
                </a:lnTo>
                <a:lnTo>
                  <a:pt x="26089" y="45720"/>
                </a:lnTo>
                <a:lnTo>
                  <a:pt x="27177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177" y="45085"/>
                </a:lnTo>
                <a:lnTo>
                  <a:pt x="19013" y="49847"/>
                </a:lnTo>
                <a:lnTo>
                  <a:pt x="27177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937" y="45720"/>
                </a:moveTo>
                <a:lnTo>
                  <a:pt x="11937" y="53975"/>
                </a:lnTo>
                <a:lnTo>
                  <a:pt x="19013" y="49847"/>
                </a:lnTo>
                <a:lnTo>
                  <a:pt x="11937" y="45720"/>
                </a:lnTo>
                <a:close/>
              </a:path>
              <a:path w="288925" h="99695">
                <a:moveTo>
                  <a:pt x="19013" y="49847"/>
                </a:moveTo>
                <a:lnTo>
                  <a:pt x="11937" y="53975"/>
                </a:lnTo>
                <a:lnTo>
                  <a:pt x="26089" y="53975"/>
                </a:lnTo>
                <a:lnTo>
                  <a:pt x="19013" y="49847"/>
                </a:lnTo>
                <a:close/>
              </a:path>
              <a:path w="288925" h="99695">
                <a:moveTo>
                  <a:pt x="26089" y="45720"/>
                </a:moveTo>
                <a:lnTo>
                  <a:pt x="11937" y="45720"/>
                </a:lnTo>
                <a:lnTo>
                  <a:pt x="19013" y="49847"/>
                </a:lnTo>
                <a:lnTo>
                  <a:pt x="26089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516626" y="3368325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55975" y="3338226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19398" y="325843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262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982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9560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9560" h="100329">
                <a:moveTo>
                  <a:pt x="280764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982" y="54610"/>
                </a:lnTo>
                <a:lnTo>
                  <a:pt x="289051" y="49911"/>
                </a:lnTo>
                <a:lnTo>
                  <a:pt x="280764" y="45085"/>
                </a:lnTo>
                <a:close/>
              </a:path>
              <a:path w="289560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9560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9560" h="100329">
                <a:moveTo>
                  <a:pt x="203453" y="0"/>
                </a:moveTo>
                <a:lnTo>
                  <a:pt x="200533" y="762"/>
                </a:lnTo>
                <a:lnTo>
                  <a:pt x="199262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764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489575" y="3288665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471" y="0"/>
                </a:moveTo>
                <a:lnTo>
                  <a:pt x="83185" y="1270"/>
                </a:lnTo>
                <a:lnTo>
                  <a:pt x="0" y="49784"/>
                </a:lnTo>
                <a:lnTo>
                  <a:pt x="83185" y="98425"/>
                </a:lnTo>
                <a:lnTo>
                  <a:pt x="85471" y="99695"/>
                </a:lnTo>
                <a:lnTo>
                  <a:pt x="88391" y="98933"/>
                </a:lnTo>
                <a:lnTo>
                  <a:pt x="89788" y="96647"/>
                </a:lnTo>
                <a:lnTo>
                  <a:pt x="91059" y="94487"/>
                </a:lnTo>
                <a:lnTo>
                  <a:pt x="90297" y="91567"/>
                </a:lnTo>
                <a:lnTo>
                  <a:pt x="88011" y="90170"/>
                </a:lnTo>
                <a:lnTo>
                  <a:pt x="27050" y="54610"/>
                </a:lnTo>
                <a:lnTo>
                  <a:pt x="9398" y="54610"/>
                </a:lnTo>
                <a:lnTo>
                  <a:pt x="9398" y="45085"/>
                </a:lnTo>
                <a:lnTo>
                  <a:pt x="27050" y="45085"/>
                </a:lnTo>
                <a:lnTo>
                  <a:pt x="88011" y="9525"/>
                </a:lnTo>
                <a:lnTo>
                  <a:pt x="90297" y="8127"/>
                </a:lnTo>
                <a:lnTo>
                  <a:pt x="91059" y="5207"/>
                </a:lnTo>
                <a:lnTo>
                  <a:pt x="89788" y="3048"/>
                </a:lnTo>
                <a:lnTo>
                  <a:pt x="88391" y="762"/>
                </a:lnTo>
                <a:lnTo>
                  <a:pt x="85471" y="0"/>
                </a:lnTo>
                <a:close/>
              </a:path>
              <a:path w="288925" h="99695">
                <a:moveTo>
                  <a:pt x="27050" y="45085"/>
                </a:moveTo>
                <a:lnTo>
                  <a:pt x="9398" y="45085"/>
                </a:lnTo>
                <a:lnTo>
                  <a:pt x="9398" y="54610"/>
                </a:lnTo>
                <a:lnTo>
                  <a:pt x="27050" y="54610"/>
                </a:lnTo>
                <a:lnTo>
                  <a:pt x="25962" y="53975"/>
                </a:lnTo>
                <a:lnTo>
                  <a:pt x="11811" y="53975"/>
                </a:lnTo>
                <a:lnTo>
                  <a:pt x="11811" y="45720"/>
                </a:lnTo>
                <a:lnTo>
                  <a:pt x="25962" y="45720"/>
                </a:lnTo>
                <a:lnTo>
                  <a:pt x="27050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050" y="45085"/>
                </a:lnTo>
                <a:lnTo>
                  <a:pt x="18886" y="49847"/>
                </a:lnTo>
                <a:lnTo>
                  <a:pt x="27050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811" y="45720"/>
                </a:moveTo>
                <a:lnTo>
                  <a:pt x="11811" y="53975"/>
                </a:lnTo>
                <a:lnTo>
                  <a:pt x="18886" y="49847"/>
                </a:lnTo>
                <a:lnTo>
                  <a:pt x="11811" y="45720"/>
                </a:lnTo>
                <a:close/>
              </a:path>
              <a:path w="288925" h="99695">
                <a:moveTo>
                  <a:pt x="18886" y="49847"/>
                </a:moveTo>
                <a:lnTo>
                  <a:pt x="11811" y="53975"/>
                </a:lnTo>
                <a:lnTo>
                  <a:pt x="25962" y="53975"/>
                </a:lnTo>
                <a:lnTo>
                  <a:pt x="18886" y="49847"/>
                </a:lnTo>
                <a:close/>
              </a:path>
              <a:path w="288925" h="99695">
                <a:moveTo>
                  <a:pt x="25962" y="45720"/>
                </a:moveTo>
                <a:lnTo>
                  <a:pt x="11811" y="45720"/>
                </a:lnTo>
                <a:lnTo>
                  <a:pt x="18886" y="49847"/>
                </a:lnTo>
                <a:lnTo>
                  <a:pt x="25962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058670" y="3368325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3" name="object 33"/>
          <p:cNvSpPr txBox="1"/>
          <p:nvPr/>
        </p:nvSpPr>
        <p:spPr>
          <a:xfrm>
            <a:off x="6598157" y="341290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5875" y="472440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396113" y="0"/>
                </a:moveTo>
                <a:lnTo>
                  <a:pt x="331848" y="4239"/>
                </a:lnTo>
                <a:lnTo>
                  <a:pt x="270889" y="16514"/>
                </a:lnTo>
                <a:lnTo>
                  <a:pt x="214052" y="36155"/>
                </a:lnTo>
                <a:lnTo>
                  <a:pt x="162150" y="62496"/>
                </a:lnTo>
                <a:lnTo>
                  <a:pt x="115998" y="94868"/>
                </a:lnTo>
                <a:lnTo>
                  <a:pt x="76411" y="132606"/>
                </a:lnTo>
                <a:lnTo>
                  <a:pt x="44203" y="175040"/>
                </a:lnTo>
                <a:lnTo>
                  <a:pt x="20188" y="221504"/>
                </a:lnTo>
                <a:lnTo>
                  <a:pt x="5182" y="27132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94"/>
                </a:lnTo>
                <a:lnTo>
                  <a:pt x="780709" y="246038"/>
                </a:lnTo>
                <a:lnTo>
                  <a:pt x="761087" y="197810"/>
                </a:lnTo>
                <a:lnTo>
                  <a:pt x="732861" y="153278"/>
                </a:lnTo>
                <a:lnTo>
                  <a:pt x="696850" y="113108"/>
                </a:lnTo>
                <a:lnTo>
                  <a:pt x="653869" y="77970"/>
                </a:lnTo>
                <a:lnTo>
                  <a:pt x="604735" y="48530"/>
                </a:lnTo>
                <a:lnTo>
                  <a:pt x="550267" y="25455"/>
                </a:lnTo>
                <a:lnTo>
                  <a:pt x="491279" y="9414"/>
                </a:lnTo>
                <a:lnTo>
                  <a:pt x="428590" y="1073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555875" y="472440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0" y="323850"/>
                </a:moveTo>
                <a:lnTo>
                  <a:pt x="5182" y="271329"/>
                </a:lnTo>
                <a:lnTo>
                  <a:pt x="20188" y="221504"/>
                </a:lnTo>
                <a:lnTo>
                  <a:pt x="44203" y="175040"/>
                </a:lnTo>
                <a:lnTo>
                  <a:pt x="76411" y="132606"/>
                </a:lnTo>
                <a:lnTo>
                  <a:pt x="115998" y="94868"/>
                </a:lnTo>
                <a:lnTo>
                  <a:pt x="162150" y="62496"/>
                </a:lnTo>
                <a:lnTo>
                  <a:pt x="214052" y="36155"/>
                </a:lnTo>
                <a:lnTo>
                  <a:pt x="270889" y="16514"/>
                </a:lnTo>
                <a:lnTo>
                  <a:pt x="331848" y="4239"/>
                </a:lnTo>
                <a:lnTo>
                  <a:pt x="396113" y="0"/>
                </a:lnTo>
                <a:lnTo>
                  <a:pt x="428590" y="1073"/>
                </a:lnTo>
                <a:lnTo>
                  <a:pt x="491279" y="9414"/>
                </a:lnTo>
                <a:lnTo>
                  <a:pt x="550267" y="25455"/>
                </a:lnTo>
                <a:lnTo>
                  <a:pt x="604735" y="48530"/>
                </a:lnTo>
                <a:lnTo>
                  <a:pt x="653869" y="77970"/>
                </a:lnTo>
                <a:lnTo>
                  <a:pt x="696850" y="113108"/>
                </a:lnTo>
                <a:lnTo>
                  <a:pt x="732861" y="153278"/>
                </a:lnTo>
                <a:lnTo>
                  <a:pt x="761087" y="197810"/>
                </a:lnTo>
                <a:lnTo>
                  <a:pt x="780709" y="246038"/>
                </a:lnTo>
                <a:lnTo>
                  <a:pt x="790912" y="297294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5777" y="324351"/>
            <a:ext cx="3543935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37846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26465" algn="l"/>
                <a:tab pos="19951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ezzer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4621" y="1429251"/>
            <a:ext cx="13779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231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5678" y="1429251"/>
            <a:ext cx="878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masse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95592" y="1429251"/>
            <a:ext cx="15900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  <a:tab pos="136461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10">
                <a:latin typeface="Franklin Gothic Book"/>
                <a:cs typeface="Franklin Gothic Book"/>
              </a:rPr>
              <a:t>	si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777" y="2766053"/>
            <a:ext cx="101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14600" y="34941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396113" y="0"/>
                </a:moveTo>
                <a:lnTo>
                  <a:pt x="331848" y="4236"/>
                </a:lnTo>
                <a:lnTo>
                  <a:pt x="270889" y="16501"/>
                </a:lnTo>
                <a:lnTo>
                  <a:pt x="214052" y="36131"/>
                </a:lnTo>
                <a:lnTo>
                  <a:pt x="162150" y="62459"/>
                </a:lnTo>
                <a:lnTo>
                  <a:pt x="115998" y="94821"/>
                </a:lnTo>
                <a:lnTo>
                  <a:pt x="76411" y="132551"/>
                </a:lnTo>
                <a:lnTo>
                  <a:pt x="44203" y="174984"/>
                </a:lnTo>
                <a:lnTo>
                  <a:pt x="20188" y="221455"/>
                </a:lnTo>
                <a:lnTo>
                  <a:pt x="5182" y="27129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77"/>
                </a:lnTo>
                <a:lnTo>
                  <a:pt x="780709" y="245997"/>
                </a:lnTo>
                <a:lnTo>
                  <a:pt x="761087" y="197756"/>
                </a:lnTo>
                <a:lnTo>
                  <a:pt x="732861" y="153221"/>
                </a:lnTo>
                <a:lnTo>
                  <a:pt x="696850" y="113056"/>
                </a:lnTo>
                <a:lnTo>
                  <a:pt x="653869" y="77927"/>
                </a:lnTo>
                <a:lnTo>
                  <a:pt x="604735" y="48499"/>
                </a:lnTo>
                <a:lnTo>
                  <a:pt x="550267" y="25437"/>
                </a:lnTo>
                <a:lnTo>
                  <a:pt x="491279" y="9407"/>
                </a:lnTo>
                <a:lnTo>
                  <a:pt x="428590" y="1072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14600" y="34941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0" y="323850"/>
                </a:moveTo>
                <a:lnTo>
                  <a:pt x="5182" y="271299"/>
                </a:lnTo>
                <a:lnTo>
                  <a:pt x="20188" y="221455"/>
                </a:lnTo>
                <a:lnTo>
                  <a:pt x="44203" y="174984"/>
                </a:lnTo>
                <a:lnTo>
                  <a:pt x="76411" y="132551"/>
                </a:lnTo>
                <a:lnTo>
                  <a:pt x="115998" y="94821"/>
                </a:lnTo>
                <a:lnTo>
                  <a:pt x="162150" y="62459"/>
                </a:lnTo>
                <a:lnTo>
                  <a:pt x="214052" y="36131"/>
                </a:lnTo>
                <a:lnTo>
                  <a:pt x="270889" y="16501"/>
                </a:lnTo>
                <a:lnTo>
                  <a:pt x="331848" y="4236"/>
                </a:lnTo>
                <a:lnTo>
                  <a:pt x="396113" y="0"/>
                </a:lnTo>
                <a:lnTo>
                  <a:pt x="428590" y="1072"/>
                </a:lnTo>
                <a:lnTo>
                  <a:pt x="491279" y="9407"/>
                </a:lnTo>
                <a:lnTo>
                  <a:pt x="550267" y="25437"/>
                </a:lnTo>
                <a:lnTo>
                  <a:pt x="604735" y="48499"/>
                </a:lnTo>
                <a:lnTo>
                  <a:pt x="653869" y="77927"/>
                </a:lnTo>
                <a:lnTo>
                  <a:pt x="696850" y="113056"/>
                </a:lnTo>
                <a:lnTo>
                  <a:pt x="732861" y="153221"/>
                </a:lnTo>
                <a:lnTo>
                  <a:pt x="761087" y="197756"/>
                </a:lnTo>
                <a:lnTo>
                  <a:pt x="780709" y="245997"/>
                </a:lnTo>
                <a:lnTo>
                  <a:pt x="790912" y="297277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40425" y="3573526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163" y="0"/>
                </a:moveTo>
                <a:lnTo>
                  <a:pt x="241425" y="3051"/>
                </a:lnTo>
                <a:lnTo>
                  <a:pt x="197087" y="11888"/>
                </a:lnTo>
                <a:lnTo>
                  <a:pt x="155743" y="26029"/>
                </a:lnTo>
                <a:lnTo>
                  <a:pt x="117985" y="44996"/>
                </a:lnTo>
                <a:lnTo>
                  <a:pt x="84407" y="68310"/>
                </a:lnTo>
                <a:lnTo>
                  <a:pt x="55603" y="95490"/>
                </a:lnTo>
                <a:lnTo>
                  <a:pt x="32167" y="126059"/>
                </a:lnTo>
                <a:lnTo>
                  <a:pt x="8375" y="177215"/>
                </a:lnTo>
                <a:lnTo>
                  <a:pt x="0" y="233299"/>
                </a:lnTo>
                <a:lnTo>
                  <a:pt x="955" y="252441"/>
                </a:lnTo>
                <a:lnTo>
                  <a:pt x="14692" y="307074"/>
                </a:lnTo>
                <a:lnTo>
                  <a:pt x="43177" y="356252"/>
                </a:lnTo>
                <a:lnTo>
                  <a:pt x="69371" y="385204"/>
                </a:lnTo>
                <a:lnTo>
                  <a:pt x="100636" y="410530"/>
                </a:lnTo>
                <a:lnTo>
                  <a:pt x="136378" y="431749"/>
                </a:lnTo>
                <a:lnTo>
                  <a:pt x="176004" y="448379"/>
                </a:lnTo>
                <a:lnTo>
                  <a:pt x="218919" y="459940"/>
                </a:lnTo>
                <a:lnTo>
                  <a:pt x="264531" y="465951"/>
                </a:lnTo>
                <a:lnTo>
                  <a:pt x="288163" y="466725"/>
                </a:lnTo>
                <a:lnTo>
                  <a:pt x="311794" y="465951"/>
                </a:lnTo>
                <a:lnTo>
                  <a:pt x="357406" y="459940"/>
                </a:lnTo>
                <a:lnTo>
                  <a:pt x="400321" y="448379"/>
                </a:lnTo>
                <a:lnTo>
                  <a:pt x="439947" y="431749"/>
                </a:lnTo>
                <a:lnTo>
                  <a:pt x="475689" y="410530"/>
                </a:lnTo>
                <a:lnTo>
                  <a:pt x="506954" y="385204"/>
                </a:lnTo>
                <a:lnTo>
                  <a:pt x="533148" y="356252"/>
                </a:lnTo>
                <a:lnTo>
                  <a:pt x="553678" y="324153"/>
                </a:lnTo>
                <a:lnTo>
                  <a:pt x="572553" y="271158"/>
                </a:lnTo>
                <a:lnTo>
                  <a:pt x="576326" y="233299"/>
                </a:lnTo>
                <a:lnTo>
                  <a:pt x="575370" y="214157"/>
                </a:lnTo>
                <a:lnTo>
                  <a:pt x="561633" y="159536"/>
                </a:lnTo>
                <a:lnTo>
                  <a:pt x="533148" y="110381"/>
                </a:lnTo>
                <a:lnTo>
                  <a:pt x="506954" y="81447"/>
                </a:lnTo>
                <a:lnTo>
                  <a:pt x="475689" y="56140"/>
                </a:lnTo>
                <a:lnTo>
                  <a:pt x="439947" y="34939"/>
                </a:lnTo>
                <a:lnTo>
                  <a:pt x="400321" y="18325"/>
                </a:lnTo>
                <a:lnTo>
                  <a:pt x="357406" y="6776"/>
                </a:lnTo>
                <a:lnTo>
                  <a:pt x="311794" y="772"/>
                </a:lnTo>
                <a:lnTo>
                  <a:pt x="28816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40425" y="3573526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299"/>
                </a:moveTo>
                <a:lnTo>
                  <a:pt x="8375" y="177215"/>
                </a:lnTo>
                <a:lnTo>
                  <a:pt x="32167" y="126059"/>
                </a:lnTo>
                <a:lnTo>
                  <a:pt x="55603" y="95490"/>
                </a:lnTo>
                <a:lnTo>
                  <a:pt x="84407" y="68310"/>
                </a:lnTo>
                <a:lnTo>
                  <a:pt x="117985" y="44996"/>
                </a:lnTo>
                <a:lnTo>
                  <a:pt x="155743" y="26029"/>
                </a:lnTo>
                <a:lnTo>
                  <a:pt x="197087" y="11888"/>
                </a:lnTo>
                <a:lnTo>
                  <a:pt x="241425" y="3051"/>
                </a:lnTo>
                <a:lnTo>
                  <a:pt x="288163" y="0"/>
                </a:lnTo>
                <a:lnTo>
                  <a:pt x="311794" y="772"/>
                </a:lnTo>
                <a:lnTo>
                  <a:pt x="357406" y="6776"/>
                </a:lnTo>
                <a:lnTo>
                  <a:pt x="400321" y="18325"/>
                </a:lnTo>
                <a:lnTo>
                  <a:pt x="439947" y="34939"/>
                </a:lnTo>
                <a:lnTo>
                  <a:pt x="475689" y="56140"/>
                </a:lnTo>
                <a:lnTo>
                  <a:pt x="506954" y="81447"/>
                </a:lnTo>
                <a:lnTo>
                  <a:pt x="533148" y="110381"/>
                </a:lnTo>
                <a:lnTo>
                  <a:pt x="561633" y="159536"/>
                </a:lnTo>
                <a:lnTo>
                  <a:pt x="575370" y="214157"/>
                </a:lnTo>
                <a:lnTo>
                  <a:pt x="576326" y="233299"/>
                </a:lnTo>
                <a:lnTo>
                  <a:pt x="575370" y="252441"/>
                </a:lnTo>
                <a:lnTo>
                  <a:pt x="561633" y="307074"/>
                </a:lnTo>
                <a:lnTo>
                  <a:pt x="533148" y="356252"/>
                </a:lnTo>
                <a:lnTo>
                  <a:pt x="506954" y="385204"/>
                </a:lnTo>
                <a:lnTo>
                  <a:pt x="475689" y="410530"/>
                </a:lnTo>
                <a:lnTo>
                  <a:pt x="439947" y="431749"/>
                </a:lnTo>
                <a:lnTo>
                  <a:pt x="400321" y="448379"/>
                </a:lnTo>
                <a:lnTo>
                  <a:pt x="357406" y="459940"/>
                </a:lnTo>
                <a:lnTo>
                  <a:pt x="311794" y="465951"/>
                </a:lnTo>
                <a:lnTo>
                  <a:pt x="288163" y="466725"/>
                </a:lnTo>
                <a:lnTo>
                  <a:pt x="264531" y="465951"/>
                </a:lnTo>
                <a:lnTo>
                  <a:pt x="218919" y="459940"/>
                </a:lnTo>
                <a:lnTo>
                  <a:pt x="176004" y="448379"/>
                </a:lnTo>
                <a:lnTo>
                  <a:pt x="136378" y="431749"/>
                </a:lnTo>
                <a:lnTo>
                  <a:pt x="100636" y="410530"/>
                </a:lnTo>
                <a:lnTo>
                  <a:pt x="69371" y="385204"/>
                </a:lnTo>
                <a:lnTo>
                  <a:pt x="43177" y="356252"/>
                </a:lnTo>
                <a:lnTo>
                  <a:pt x="22647" y="324153"/>
                </a:lnTo>
                <a:lnTo>
                  <a:pt x="3772" y="271158"/>
                </a:lnTo>
                <a:lnTo>
                  <a:pt x="0" y="2332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78239" y="3751198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31647" y="526"/>
                </a:moveTo>
                <a:lnTo>
                  <a:pt x="19092" y="5146"/>
                </a:lnTo>
                <a:lnTo>
                  <a:pt x="9021" y="13985"/>
                </a:lnTo>
                <a:lnTo>
                  <a:pt x="2352" y="26382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39" y="74869"/>
                </a:lnTo>
                <a:lnTo>
                  <a:pt x="59059" y="69372"/>
                </a:lnTo>
                <a:lnTo>
                  <a:pt x="67851" y="59853"/>
                </a:lnTo>
                <a:lnTo>
                  <a:pt x="73453" y="46563"/>
                </a:lnTo>
                <a:lnTo>
                  <a:pt x="73809" y="42925"/>
                </a:lnTo>
                <a:lnTo>
                  <a:pt x="37934" y="42925"/>
                </a:lnTo>
                <a:lnTo>
                  <a:pt x="37934" y="33400"/>
                </a:lnTo>
                <a:lnTo>
                  <a:pt x="74741" y="33400"/>
                </a:lnTo>
                <a:lnTo>
                  <a:pt x="75098" y="29758"/>
                </a:lnTo>
                <a:lnTo>
                  <a:pt x="69983" y="17968"/>
                </a:lnTo>
                <a:lnTo>
                  <a:pt x="60768" y="8608"/>
                </a:lnTo>
                <a:lnTo>
                  <a:pt x="47855" y="2515"/>
                </a:lnTo>
                <a:lnTo>
                  <a:pt x="31647" y="526"/>
                </a:lnTo>
                <a:close/>
              </a:path>
              <a:path w="830579" h="76200">
                <a:moveTo>
                  <a:pt x="753960" y="0"/>
                </a:moveTo>
                <a:lnTo>
                  <a:pt x="753960" y="76200"/>
                </a:lnTo>
                <a:lnTo>
                  <a:pt x="820508" y="42925"/>
                </a:lnTo>
                <a:lnTo>
                  <a:pt x="766660" y="42925"/>
                </a:lnTo>
                <a:lnTo>
                  <a:pt x="766660" y="33400"/>
                </a:lnTo>
                <a:lnTo>
                  <a:pt x="820762" y="33400"/>
                </a:lnTo>
                <a:lnTo>
                  <a:pt x="753960" y="0"/>
                </a:lnTo>
                <a:close/>
              </a:path>
              <a:path w="830579" h="76200">
                <a:moveTo>
                  <a:pt x="74741" y="33400"/>
                </a:moveTo>
                <a:lnTo>
                  <a:pt x="37934" y="33400"/>
                </a:lnTo>
                <a:lnTo>
                  <a:pt x="37934" y="42925"/>
                </a:lnTo>
                <a:lnTo>
                  <a:pt x="73809" y="42925"/>
                </a:lnTo>
                <a:lnTo>
                  <a:pt x="74741" y="33400"/>
                </a:lnTo>
                <a:close/>
              </a:path>
              <a:path w="830579" h="76200">
                <a:moveTo>
                  <a:pt x="753960" y="33400"/>
                </a:moveTo>
                <a:lnTo>
                  <a:pt x="74741" y="33400"/>
                </a:lnTo>
                <a:lnTo>
                  <a:pt x="73809" y="42925"/>
                </a:lnTo>
                <a:lnTo>
                  <a:pt x="753960" y="42925"/>
                </a:lnTo>
                <a:lnTo>
                  <a:pt x="753960" y="33400"/>
                </a:lnTo>
                <a:close/>
              </a:path>
              <a:path w="830579" h="76200">
                <a:moveTo>
                  <a:pt x="820762" y="33400"/>
                </a:moveTo>
                <a:lnTo>
                  <a:pt x="766660" y="33400"/>
                </a:lnTo>
                <a:lnTo>
                  <a:pt x="766660" y="42925"/>
                </a:lnTo>
                <a:lnTo>
                  <a:pt x="820508" y="42925"/>
                </a:lnTo>
                <a:lnTo>
                  <a:pt x="830160" y="38100"/>
                </a:lnTo>
                <a:lnTo>
                  <a:pt x="820762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435600" y="3751198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2925"/>
                </a:lnTo>
                <a:lnTo>
                  <a:pt x="63500" y="42925"/>
                </a:lnTo>
                <a:lnTo>
                  <a:pt x="63500" y="33400"/>
                </a:lnTo>
                <a:lnTo>
                  <a:pt x="76200" y="33400"/>
                </a:lnTo>
                <a:lnTo>
                  <a:pt x="76200" y="0"/>
                </a:lnTo>
                <a:close/>
              </a:path>
              <a:path w="830579" h="76200">
                <a:moveTo>
                  <a:pt x="798512" y="526"/>
                </a:moveTo>
                <a:lnTo>
                  <a:pt x="782304" y="2515"/>
                </a:lnTo>
                <a:lnTo>
                  <a:pt x="769391" y="8608"/>
                </a:lnTo>
                <a:lnTo>
                  <a:pt x="760177" y="17968"/>
                </a:lnTo>
                <a:lnTo>
                  <a:pt x="755062" y="29758"/>
                </a:lnTo>
                <a:lnTo>
                  <a:pt x="756707" y="46563"/>
                </a:lnTo>
                <a:lnTo>
                  <a:pt x="762308" y="59853"/>
                </a:lnTo>
                <a:lnTo>
                  <a:pt x="771101" y="69372"/>
                </a:lnTo>
                <a:lnTo>
                  <a:pt x="782321" y="74869"/>
                </a:lnTo>
                <a:lnTo>
                  <a:pt x="792226" y="76200"/>
                </a:lnTo>
                <a:lnTo>
                  <a:pt x="806233" y="73533"/>
                </a:lnTo>
                <a:lnTo>
                  <a:pt x="817923" y="66211"/>
                </a:lnTo>
                <a:lnTo>
                  <a:pt x="826248" y="55252"/>
                </a:lnTo>
                <a:lnTo>
                  <a:pt x="829799" y="42925"/>
                </a:lnTo>
                <a:lnTo>
                  <a:pt x="792226" y="42925"/>
                </a:lnTo>
                <a:lnTo>
                  <a:pt x="792226" y="33400"/>
                </a:lnTo>
                <a:lnTo>
                  <a:pt x="828887" y="33400"/>
                </a:lnTo>
                <a:lnTo>
                  <a:pt x="827807" y="26382"/>
                </a:lnTo>
                <a:lnTo>
                  <a:pt x="821138" y="13985"/>
                </a:lnTo>
                <a:lnTo>
                  <a:pt x="811067" y="5146"/>
                </a:lnTo>
                <a:lnTo>
                  <a:pt x="798512" y="526"/>
                </a:lnTo>
                <a:close/>
              </a:path>
              <a:path w="830579" h="76200">
                <a:moveTo>
                  <a:pt x="76200" y="33400"/>
                </a:moveTo>
                <a:lnTo>
                  <a:pt x="63500" y="33400"/>
                </a:lnTo>
                <a:lnTo>
                  <a:pt x="63500" y="42925"/>
                </a:lnTo>
                <a:lnTo>
                  <a:pt x="76200" y="42925"/>
                </a:lnTo>
                <a:lnTo>
                  <a:pt x="76200" y="33400"/>
                </a:lnTo>
                <a:close/>
              </a:path>
              <a:path w="830579" h="76200">
                <a:moveTo>
                  <a:pt x="755418" y="33400"/>
                </a:moveTo>
                <a:lnTo>
                  <a:pt x="76200" y="33400"/>
                </a:lnTo>
                <a:lnTo>
                  <a:pt x="76200" y="42925"/>
                </a:lnTo>
                <a:lnTo>
                  <a:pt x="756351" y="42925"/>
                </a:lnTo>
                <a:lnTo>
                  <a:pt x="755418" y="33400"/>
                </a:lnTo>
                <a:close/>
              </a:path>
              <a:path w="830579" h="76200">
                <a:moveTo>
                  <a:pt x="828887" y="33400"/>
                </a:moveTo>
                <a:lnTo>
                  <a:pt x="792226" y="33400"/>
                </a:lnTo>
                <a:lnTo>
                  <a:pt x="792226" y="42925"/>
                </a:lnTo>
                <a:lnTo>
                  <a:pt x="829799" y="42925"/>
                </a:lnTo>
                <a:lnTo>
                  <a:pt x="830160" y="41674"/>
                </a:lnTo>
                <a:lnTo>
                  <a:pt x="828887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35150" y="3789426"/>
            <a:ext cx="5473700" cy="0"/>
          </a:xfrm>
          <a:custGeom>
            <a:avLst/>
            <a:gdLst/>
            <a:ahLst/>
            <a:cxnLst/>
            <a:rect l="l" t="t" r="r" b="b"/>
            <a:pathLst>
              <a:path w="5473700" h="0">
                <a:moveTo>
                  <a:pt x="0" y="0"/>
                </a:moveTo>
                <a:lnTo>
                  <a:pt x="547370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9398" y="325843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262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982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9560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9560" h="100329">
                <a:moveTo>
                  <a:pt x="280764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982" y="54610"/>
                </a:lnTo>
                <a:lnTo>
                  <a:pt x="289051" y="49911"/>
                </a:lnTo>
                <a:lnTo>
                  <a:pt x="280764" y="45085"/>
                </a:lnTo>
                <a:close/>
              </a:path>
              <a:path w="289560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9560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9560" h="100329">
                <a:moveTo>
                  <a:pt x="203453" y="0"/>
                </a:moveTo>
                <a:lnTo>
                  <a:pt x="200533" y="762"/>
                </a:lnTo>
                <a:lnTo>
                  <a:pt x="199262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764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487923" y="3288665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598" y="0"/>
                </a:moveTo>
                <a:lnTo>
                  <a:pt x="83312" y="1270"/>
                </a:lnTo>
                <a:lnTo>
                  <a:pt x="0" y="49784"/>
                </a:lnTo>
                <a:lnTo>
                  <a:pt x="83312" y="98425"/>
                </a:lnTo>
                <a:lnTo>
                  <a:pt x="85598" y="99695"/>
                </a:lnTo>
                <a:lnTo>
                  <a:pt x="88518" y="98933"/>
                </a:lnTo>
                <a:lnTo>
                  <a:pt x="89788" y="96647"/>
                </a:lnTo>
                <a:lnTo>
                  <a:pt x="91186" y="94487"/>
                </a:lnTo>
                <a:lnTo>
                  <a:pt x="90424" y="91567"/>
                </a:lnTo>
                <a:lnTo>
                  <a:pt x="88137" y="90170"/>
                </a:lnTo>
                <a:lnTo>
                  <a:pt x="27177" y="54610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127"/>
                </a:lnTo>
                <a:lnTo>
                  <a:pt x="91186" y="5207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8925" h="99695">
                <a:moveTo>
                  <a:pt x="27177" y="45085"/>
                </a:moveTo>
                <a:lnTo>
                  <a:pt x="9525" y="45085"/>
                </a:lnTo>
                <a:lnTo>
                  <a:pt x="9525" y="54610"/>
                </a:lnTo>
                <a:lnTo>
                  <a:pt x="27177" y="54610"/>
                </a:lnTo>
                <a:lnTo>
                  <a:pt x="26089" y="53975"/>
                </a:lnTo>
                <a:lnTo>
                  <a:pt x="11937" y="53975"/>
                </a:lnTo>
                <a:lnTo>
                  <a:pt x="11937" y="45720"/>
                </a:lnTo>
                <a:lnTo>
                  <a:pt x="26089" y="45720"/>
                </a:lnTo>
                <a:lnTo>
                  <a:pt x="27177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177" y="45085"/>
                </a:lnTo>
                <a:lnTo>
                  <a:pt x="19013" y="49847"/>
                </a:lnTo>
                <a:lnTo>
                  <a:pt x="27177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937" y="45720"/>
                </a:moveTo>
                <a:lnTo>
                  <a:pt x="11937" y="53975"/>
                </a:lnTo>
                <a:lnTo>
                  <a:pt x="19013" y="49847"/>
                </a:lnTo>
                <a:lnTo>
                  <a:pt x="11937" y="45720"/>
                </a:lnTo>
                <a:close/>
              </a:path>
              <a:path w="288925" h="99695">
                <a:moveTo>
                  <a:pt x="19013" y="49847"/>
                </a:moveTo>
                <a:lnTo>
                  <a:pt x="11937" y="53975"/>
                </a:lnTo>
                <a:lnTo>
                  <a:pt x="26089" y="53975"/>
                </a:lnTo>
                <a:lnTo>
                  <a:pt x="19013" y="49847"/>
                </a:lnTo>
                <a:close/>
              </a:path>
              <a:path w="288925" h="99695">
                <a:moveTo>
                  <a:pt x="26089" y="45720"/>
                </a:moveTo>
                <a:lnTo>
                  <a:pt x="11937" y="45720"/>
                </a:lnTo>
                <a:lnTo>
                  <a:pt x="19013" y="49847"/>
                </a:lnTo>
                <a:lnTo>
                  <a:pt x="26089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78239" y="4326001"/>
            <a:ext cx="3387725" cy="76200"/>
          </a:xfrm>
          <a:custGeom>
            <a:avLst/>
            <a:gdLst/>
            <a:ahLst/>
            <a:cxnLst/>
            <a:rect l="l" t="t" r="r" b="b"/>
            <a:pathLst>
              <a:path w="3387725" h="76200">
                <a:moveTo>
                  <a:pt x="31647" y="399"/>
                </a:moveTo>
                <a:lnTo>
                  <a:pt x="19092" y="5019"/>
                </a:lnTo>
                <a:lnTo>
                  <a:pt x="9021" y="13858"/>
                </a:lnTo>
                <a:lnTo>
                  <a:pt x="2352" y="26255"/>
                </a:lnTo>
                <a:lnTo>
                  <a:pt x="0" y="41547"/>
                </a:lnTo>
                <a:lnTo>
                  <a:pt x="3911" y="55125"/>
                </a:lnTo>
                <a:lnTo>
                  <a:pt x="12236" y="66084"/>
                </a:lnTo>
                <a:lnTo>
                  <a:pt x="23926" y="73406"/>
                </a:lnTo>
                <a:lnTo>
                  <a:pt x="37934" y="76073"/>
                </a:lnTo>
                <a:lnTo>
                  <a:pt x="47839" y="74742"/>
                </a:lnTo>
                <a:lnTo>
                  <a:pt x="59059" y="69245"/>
                </a:lnTo>
                <a:lnTo>
                  <a:pt x="67851" y="59726"/>
                </a:lnTo>
                <a:lnTo>
                  <a:pt x="73453" y="46436"/>
                </a:lnTo>
                <a:lnTo>
                  <a:pt x="73809" y="42799"/>
                </a:lnTo>
                <a:lnTo>
                  <a:pt x="37934" y="42799"/>
                </a:lnTo>
                <a:lnTo>
                  <a:pt x="37934" y="33274"/>
                </a:lnTo>
                <a:lnTo>
                  <a:pt x="74741" y="33274"/>
                </a:lnTo>
                <a:lnTo>
                  <a:pt x="75098" y="29631"/>
                </a:lnTo>
                <a:lnTo>
                  <a:pt x="69983" y="17841"/>
                </a:lnTo>
                <a:lnTo>
                  <a:pt x="60768" y="8481"/>
                </a:lnTo>
                <a:lnTo>
                  <a:pt x="47855" y="2388"/>
                </a:lnTo>
                <a:lnTo>
                  <a:pt x="31647" y="399"/>
                </a:lnTo>
                <a:close/>
              </a:path>
              <a:path w="3387725" h="76200">
                <a:moveTo>
                  <a:pt x="3349459" y="0"/>
                </a:moveTo>
                <a:lnTo>
                  <a:pt x="3313957" y="29651"/>
                </a:lnTo>
                <a:lnTo>
                  <a:pt x="3312306" y="46460"/>
                </a:lnTo>
                <a:lnTo>
                  <a:pt x="3317450" y="58244"/>
                </a:lnTo>
                <a:lnTo>
                  <a:pt x="3326692" y="67597"/>
                </a:lnTo>
                <a:lnTo>
                  <a:pt x="3339608" y="73685"/>
                </a:lnTo>
                <a:lnTo>
                  <a:pt x="3355776" y="75674"/>
                </a:lnTo>
                <a:lnTo>
                  <a:pt x="3368356" y="71054"/>
                </a:lnTo>
                <a:lnTo>
                  <a:pt x="3378413" y="62214"/>
                </a:lnTo>
                <a:lnTo>
                  <a:pt x="3385056" y="49817"/>
                </a:lnTo>
                <a:lnTo>
                  <a:pt x="3386129" y="42799"/>
                </a:lnTo>
                <a:lnTo>
                  <a:pt x="3349459" y="42799"/>
                </a:lnTo>
                <a:lnTo>
                  <a:pt x="3349459" y="33274"/>
                </a:lnTo>
                <a:lnTo>
                  <a:pt x="3387036" y="33274"/>
                </a:lnTo>
                <a:lnTo>
                  <a:pt x="3383505" y="20947"/>
                </a:lnTo>
                <a:lnTo>
                  <a:pt x="3375207" y="9988"/>
                </a:lnTo>
                <a:lnTo>
                  <a:pt x="3363519" y="2666"/>
                </a:lnTo>
                <a:lnTo>
                  <a:pt x="3349459" y="0"/>
                </a:lnTo>
                <a:close/>
              </a:path>
              <a:path w="3387725" h="76200">
                <a:moveTo>
                  <a:pt x="74741" y="33274"/>
                </a:moveTo>
                <a:lnTo>
                  <a:pt x="37934" y="33274"/>
                </a:lnTo>
                <a:lnTo>
                  <a:pt x="37934" y="42799"/>
                </a:lnTo>
                <a:lnTo>
                  <a:pt x="73809" y="42799"/>
                </a:lnTo>
                <a:lnTo>
                  <a:pt x="74741" y="33274"/>
                </a:lnTo>
                <a:close/>
              </a:path>
              <a:path w="3387725" h="76200">
                <a:moveTo>
                  <a:pt x="3313601" y="33274"/>
                </a:moveTo>
                <a:lnTo>
                  <a:pt x="74741" y="33274"/>
                </a:lnTo>
                <a:lnTo>
                  <a:pt x="73809" y="42799"/>
                </a:lnTo>
                <a:lnTo>
                  <a:pt x="3312666" y="42799"/>
                </a:lnTo>
                <a:lnTo>
                  <a:pt x="3313601" y="33274"/>
                </a:lnTo>
                <a:close/>
              </a:path>
              <a:path w="3387725" h="76200">
                <a:moveTo>
                  <a:pt x="3387036" y="33274"/>
                </a:moveTo>
                <a:lnTo>
                  <a:pt x="3349459" y="33274"/>
                </a:lnTo>
                <a:lnTo>
                  <a:pt x="3349459" y="42799"/>
                </a:lnTo>
                <a:lnTo>
                  <a:pt x="3386129" y="42799"/>
                </a:lnTo>
                <a:lnTo>
                  <a:pt x="3387394" y="34525"/>
                </a:lnTo>
                <a:lnTo>
                  <a:pt x="3387036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35602" y="4305331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63776" y="5056251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 h="0">
                <a:moveTo>
                  <a:pt x="0" y="0"/>
                </a:moveTo>
                <a:lnTo>
                  <a:pt x="5400675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46450" y="4458589"/>
            <a:ext cx="288925" cy="100330"/>
          </a:xfrm>
          <a:custGeom>
            <a:avLst/>
            <a:gdLst/>
            <a:ahLst/>
            <a:cxnLst/>
            <a:rect l="l" t="t" r="r" b="b"/>
            <a:pathLst>
              <a:path w="288925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7"/>
                </a:lnTo>
                <a:lnTo>
                  <a:pt x="197865" y="94487"/>
                </a:lnTo>
                <a:lnTo>
                  <a:pt x="199136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867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8925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8925" h="100329">
                <a:moveTo>
                  <a:pt x="280650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867" y="54610"/>
                </a:lnTo>
                <a:lnTo>
                  <a:pt x="288925" y="49911"/>
                </a:lnTo>
                <a:lnTo>
                  <a:pt x="280650" y="45085"/>
                </a:lnTo>
                <a:close/>
              </a:path>
              <a:path w="288925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8925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8925" h="100329">
                <a:moveTo>
                  <a:pt x="203453" y="0"/>
                </a:moveTo>
                <a:lnTo>
                  <a:pt x="200533" y="762"/>
                </a:lnTo>
                <a:lnTo>
                  <a:pt x="199136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650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914270" y="4521104"/>
            <a:ext cx="5359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M/2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7881" y="459273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55975" y="4592732"/>
            <a:ext cx="466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F/2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49575" y="5005323"/>
            <a:ext cx="1335405" cy="76200"/>
          </a:xfrm>
          <a:custGeom>
            <a:avLst/>
            <a:gdLst/>
            <a:ahLst/>
            <a:cxnLst/>
            <a:rect l="l" t="t" r="r" b="b"/>
            <a:pathLst>
              <a:path w="1335404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71374" y="42925"/>
                </a:lnTo>
                <a:lnTo>
                  <a:pt x="38100" y="42925"/>
                </a:lnTo>
                <a:lnTo>
                  <a:pt x="38100" y="33400"/>
                </a:lnTo>
                <a:lnTo>
                  <a:pt x="71500" y="33400"/>
                </a:lnTo>
                <a:lnTo>
                  <a:pt x="38100" y="0"/>
                </a:lnTo>
                <a:close/>
              </a:path>
              <a:path w="1335404" h="76200">
                <a:moveTo>
                  <a:pt x="1258824" y="0"/>
                </a:moveTo>
                <a:lnTo>
                  <a:pt x="1258824" y="76200"/>
                </a:lnTo>
                <a:lnTo>
                  <a:pt x="1325372" y="42925"/>
                </a:lnTo>
                <a:lnTo>
                  <a:pt x="1271524" y="42925"/>
                </a:lnTo>
                <a:lnTo>
                  <a:pt x="1271524" y="33400"/>
                </a:lnTo>
                <a:lnTo>
                  <a:pt x="1325626" y="33400"/>
                </a:lnTo>
                <a:lnTo>
                  <a:pt x="1258824" y="0"/>
                </a:lnTo>
                <a:close/>
              </a:path>
              <a:path w="1335404" h="76200">
                <a:moveTo>
                  <a:pt x="71500" y="33400"/>
                </a:moveTo>
                <a:lnTo>
                  <a:pt x="38100" y="33400"/>
                </a:lnTo>
                <a:lnTo>
                  <a:pt x="38100" y="42925"/>
                </a:lnTo>
                <a:lnTo>
                  <a:pt x="71374" y="42925"/>
                </a:lnTo>
                <a:lnTo>
                  <a:pt x="76200" y="38100"/>
                </a:lnTo>
                <a:lnTo>
                  <a:pt x="71500" y="33400"/>
                </a:lnTo>
                <a:close/>
              </a:path>
              <a:path w="1335404" h="76200">
                <a:moveTo>
                  <a:pt x="1258824" y="33400"/>
                </a:moveTo>
                <a:lnTo>
                  <a:pt x="71500" y="33400"/>
                </a:lnTo>
                <a:lnTo>
                  <a:pt x="76200" y="38100"/>
                </a:lnTo>
                <a:lnTo>
                  <a:pt x="71374" y="42925"/>
                </a:lnTo>
                <a:lnTo>
                  <a:pt x="1258824" y="42925"/>
                </a:lnTo>
                <a:lnTo>
                  <a:pt x="1258824" y="33400"/>
                </a:lnTo>
                <a:close/>
              </a:path>
              <a:path w="1335404" h="76200">
                <a:moveTo>
                  <a:pt x="1325626" y="33400"/>
                </a:moveTo>
                <a:lnTo>
                  <a:pt x="1271524" y="33400"/>
                </a:lnTo>
                <a:lnTo>
                  <a:pt x="1271524" y="42925"/>
                </a:lnTo>
                <a:lnTo>
                  <a:pt x="1325372" y="42925"/>
                </a:lnTo>
                <a:lnTo>
                  <a:pt x="1335024" y="38100"/>
                </a:lnTo>
                <a:lnTo>
                  <a:pt x="1325626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11926" y="4797425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036" y="0"/>
                </a:moveTo>
                <a:lnTo>
                  <a:pt x="241302" y="3055"/>
                </a:lnTo>
                <a:lnTo>
                  <a:pt x="196973" y="11901"/>
                </a:lnTo>
                <a:lnTo>
                  <a:pt x="155643" y="26056"/>
                </a:lnTo>
                <a:lnTo>
                  <a:pt x="117902" y="45041"/>
                </a:lnTo>
                <a:lnTo>
                  <a:pt x="84343" y="68373"/>
                </a:lnTo>
                <a:lnTo>
                  <a:pt x="55558" y="95573"/>
                </a:lnTo>
                <a:lnTo>
                  <a:pt x="32140" y="126158"/>
                </a:lnTo>
                <a:lnTo>
                  <a:pt x="8368" y="177335"/>
                </a:lnTo>
                <a:lnTo>
                  <a:pt x="0" y="233425"/>
                </a:lnTo>
                <a:lnTo>
                  <a:pt x="954" y="252550"/>
                </a:lnTo>
                <a:lnTo>
                  <a:pt x="14679" y="307139"/>
                </a:lnTo>
                <a:lnTo>
                  <a:pt x="43141" y="356287"/>
                </a:lnTo>
                <a:lnTo>
                  <a:pt x="69317" y="385226"/>
                </a:lnTo>
                <a:lnTo>
                  <a:pt x="100563" y="410542"/>
                </a:lnTo>
                <a:lnTo>
                  <a:pt x="136287" y="431754"/>
                </a:lnTo>
                <a:lnTo>
                  <a:pt x="175896" y="448381"/>
                </a:lnTo>
                <a:lnTo>
                  <a:pt x="218800" y="459940"/>
                </a:lnTo>
                <a:lnTo>
                  <a:pt x="264405" y="465951"/>
                </a:lnTo>
                <a:lnTo>
                  <a:pt x="288036" y="466725"/>
                </a:lnTo>
                <a:lnTo>
                  <a:pt x="311667" y="465951"/>
                </a:lnTo>
                <a:lnTo>
                  <a:pt x="357279" y="459940"/>
                </a:lnTo>
                <a:lnTo>
                  <a:pt x="400194" y="448381"/>
                </a:lnTo>
                <a:lnTo>
                  <a:pt x="439820" y="431754"/>
                </a:lnTo>
                <a:lnTo>
                  <a:pt x="475562" y="410542"/>
                </a:lnTo>
                <a:lnTo>
                  <a:pt x="506827" y="385226"/>
                </a:lnTo>
                <a:lnTo>
                  <a:pt x="533021" y="356287"/>
                </a:lnTo>
                <a:lnTo>
                  <a:pt x="561506" y="307139"/>
                </a:lnTo>
                <a:lnTo>
                  <a:pt x="575243" y="252550"/>
                </a:lnTo>
                <a:lnTo>
                  <a:pt x="576199" y="233425"/>
                </a:lnTo>
                <a:lnTo>
                  <a:pt x="575243" y="214283"/>
                </a:lnTo>
                <a:lnTo>
                  <a:pt x="561506" y="159650"/>
                </a:lnTo>
                <a:lnTo>
                  <a:pt x="533021" y="110472"/>
                </a:lnTo>
                <a:lnTo>
                  <a:pt x="506827" y="81520"/>
                </a:lnTo>
                <a:lnTo>
                  <a:pt x="475562" y="56194"/>
                </a:lnTo>
                <a:lnTo>
                  <a:pt x="439820" y="34975"/>
                </a:lnTo>
                <a:lnTo>
                  <a:pt x="400194" y="18345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11926" y="4797425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425"/>
                </a:moveTo>
                <a:lnTo>
                  <a:pt x="8368" y="177335"/>
                </a:lnTo>
                <a:lnTo>
                  <a:pt x="32140" y="126158"/>
                </a:lnTo>
                <a:lnTo>
                  <a:pt x="55558" y="95573"/>
                </a:lnTo>
                <a:lnTo>
                  <a:pt x="84343" y="68373"/>
                </a:lnTo>
                <a:lnTo>
                  <a:pt x="117902" y="45041"/>
                </a:lnTo>
                <a:lnTo>
                  <a:pt x="155643" y="26056"/>
                </a:lnTo>
                <a:lnTo>
                  <a:pt x="196973" y="11901"/>
                </a:lnTo>
                <a:lnTo>
                  <a:pt x="241302" y="3055"/>
                </a:lnTo>
                <a:lnTo>
                  <a:pt x="288036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5"/>
                </a:lnTo>
                <a:lnTo>
                  <a:pt x="439820" y="34975"/>
                </a:lnTo>
                <a:lnTo>
                  <a:pt x="475562" y="56194"/>
                </a:lnTo>
                <a:lnTo>
                  <a:pt x="506827" y="81520"/>
                </a:lnTo>
                <a:lnTo>
                  <a:pt x="533021" y="110472"/>
                </a:lnTo>
                <a:lnTo>
                  <a:pt x="553551" y="142571"/>
                </a:lnTo>
                <a:lnTo>
                  <a:pt x="572426" y="195566"/>
                </a:lnTo>
                <a:lnTo>
                  <a:pt x="576199" y="233425"/>
                </a:lnTo>
                <a:lnTo>
                  <a:pt x="575243" y="252550"/>
                </a:lnTo>
                <a:lnTo>
                  <a:pt x="561506" y="307139"/>
                </a:lnTo>
                <a:lnTo>
                  <a:pt x="533021" y="356287"/>
                </a:lnTo>
                <a:lnTo>
                  <a:pt x="506827" y="385226"/>
                </a:lnTo>
                <a:lnTo>
                  <a:pt x="475562" y="410542"/>
                </a:lnTo>
                <a:lnTo>
                  <a:pt x="439820" y="431754"/>
                </a:lnTo>
                <a:lnTo>
                  <a:pt x="400194" y="448381"/>
                </a:lnTo>
                <a:lnTo>
                  <a:pt x="357279" y="459940"/>
                </a:lnTo>
                <a:lnTo>
                  <a:pt x="311667" y="465951"/>
                </a:lnTo>
                <a:lnTo>
                  <a:pt x="288036" y="466725"/>
                </a:lnTo>
                <a:lnTo>
                  <a:pt x="264405" y="465951"/>
                </a:lnTo>
                <a:lnTo>
                  <a:pt x="218800" y="459940"/>
                </a:lnTo>
                <a:lnTo>
                  <a:pt x="175896" y="448381"/>
                </a:lnTo>
                <a:lnTo>
                  <a:pt x="136287" y="431754"/>
                </a:lnTo>
                <a:lnTo>
                  <a:pt x="100563" y="410542"/>
                </a:lnTo>
                <a:lnTo>
                  <a:pt x="69317" y="385226"/>
                </a:lnTo>
                <a:lnTo>
                  <a:pt x="43141" y="356287"/>
                </a:lnTo>
                <a:lnTo>
                  <a:pt x="14679" y="307139"/>
                </a:lnTo>
                <a:lnTo>
                  <a:pt x="954" y="252550"/>
                </a:lnTo>
                <a:lnTo>
                  <a:pt x="0" y="233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38725" y="5024373"/>
            <a:ext cx="1295400" cy="76200"/>
          </a:xfrm>
          <a:custGeom>
            <a:avLst/>
            <a:gdLst/>
            <a:ahLst/>
            <a:cxnLst/>
            <a:rect l="l" t="t" r="r" b="b"/>
            <a:pathLst>
              <a:path w="1295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2925"/>
                </a:lnTo>
                <a:lnTo>
                  <a:pt x="63500" y="42925"/>
                </a:lnTo>
                <a:lnTo>
                  <a:pt x="63500" y="33400"/>
                </a:lnTo>
                <a:lnTo>
                  <a:pt x="76200" y="33400"/>
                </a:lnTo>
                <a:lnTo>
                  <a:pt x="76200" y="0"/>
                </a:lnTo>
                <a:close/>
              </a:path>
              <a:path w="1295400" h="76200">
                <a:moveTo>
                  <a:pt x="76200" y="33400"/>
                </a:moveTo>
                <a:lnTo>
                  <a:pt x="63500" y="33400"/>
                </a:lnTo>
                <a:lnTo>
                  <a:pt x="63500" y="42925"/>
                </a:lnTo>
                <a:lnTo>
                  <a:pt x="76200" y="42925"/>
                </a:lnTo>
                <a:lnTo>
                  <a:pt x="76200" y="33400"/>
                </a:lnTo>
                <a:close/>
              </a:path>
              <a:path w="1295400" h="76200">
                <a:moveTo>
                  <a:pt x="1295400" y="33400"/>
                </a:moveTo>
                <a:lnTo>
                  <a:pt x="76200" y="33400"/>
                </a:lnTo>
                <a:lnTo>
                  <a:pt x="76200" y="42925"/>
                </a:lnTo>
                <a:lnTo>
                  <a:pt x="1295400" y="42925"/>
                </a:lnTo>
                <a:lnTo>
                  <a:pt x="1295400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79998" y="4504690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598" y="0"/>
                </a:moveTo>
                <a:lnTo>
                  <a:pt x="83312" y="1270"/>
                </a:lnTo>
                <a:lnTo>
                  <a:pt x="0" y="49784"/>
                </a:lnTo>
                <a:lnTo>
                  <a:pt x="83312" y="98425"/>
                </a:lnTo>
                <a:lnTo>
                  <a:pt x="85598" y="99695"/>
                </a:lnTo>
                <a:lnTo>
                  <a:pt x="88518" y="98933"/>
                </a:lnTo>
                <a:lnTo>
                  <a:pt x="89788" y="96647"/>
                </a:lnTo>
                <a:lnTo>
                  <a:pt x="91186" y="94487"/>
                </a:lnTo>
                <a:lnTo>
                  <a:pt x="90424" y="91567"/>
                </a:lnTo>
                <a:lnTo>
                  <a:pt x="88137" y="90170"/>
                </a:lnTo>
                <a:lnTo>
                  <a:pt x="27177" y="54610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128"/>
                </a:lnTo>
                <a:lnTo>
                  <a:pt x="91186" y="5207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8925" h="99695">
                <a:moveTo>
                  <a:pt x="27177" y="45085"/>
                </a:moveTo>
                <a:lnTo>
                  <a:pt x="9525" y="45085"/>
                </a:lnTo>
                <a:lnTo>
                  <a:pt x="9525" y="54610"/>
                </a:lnTo>
                <a:lnTo>
                  <a:pt x="27177" y="54610"/>
                </a:lnTo>
                <a:lnTo>
                  <a:pt x="26089" y="53975"/>
                </a:lnTo>
                <a:lnTo>
                  <a:pt x="11937" y="53975"/>
                </a:lnTo>
                <a:lnTo>
                  <a:pt x="11937" y="45720"/>
                </a:lnTo>
                <a:lnTo>
                  <a:pt x="26089" y="45720"/>
                </a:lnTo>
                <a:lnTo>
                  <a:pt x="27177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177" y="45085"/>
                </a:lnTo>
                <a:lnTo>
                  <a:pt x="19013" y="49847"/>
                </a:lnTo>
                <a:lnTo>
                  <a:pt x="27177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937" y="45720"/>
                </a:moveTo>
                <a:lnTo>
                  <a:pt x="11937" y="53975"/>
                </a:lnTo>
                <a:lnTo>
                  <a:pt x="19013" y="49847"/>
                </a:lnTo>
                <a:lnTo>
                  <a:pt x="11937" y="45720"/>
                </a:lnTo>
                <a:close/>
              </a:path>
              <a:path w="288925" h="99695">
                <a:moveTo>
                  <a:pt x="19013" y="49847"/>
                </a:moveTo>
                <a:lnTo>
                  <a:pt x="11937" y="53975"/>
                </a:lnTo>
                <a:lnTo>
                  <a:pt x="26089" y="53975"/>
                </a:lnTo>
                <a:lnTo>
                  <a:pt x="19013" y="49847"/>
                </a:lnTo>
                <a:close/>
              </a:path>
              <a:path w="288925" h="99695">
                <a:moveTo>
                  <a:pt x="26089" y="45720"/>
                </a:moveTo>
                <a:lnTo>
                  <a:pt x="11937" y="45720"/>
                </a:lnTo>
                <a:lnTo>
                  <a:pt x="19013" y="49847"/>
                </a:lnTo>
                <a:lnTo>
                  <a:pt x="26089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516626" y="3368325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55975" y="3338226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319398" y="325843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29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262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982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9560" h="100329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9560" h="100329">
                <a:moveTo>
                  <a:pt x="280764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982" y="54610"/>
                </a:lnTo>
                <a:lnTo>
                  <a:pt x="289051" y="49911"/>
                </a:lnTo>
                <a:lnTo>
                  <a:pt x="280764" y="45085"/>
                </a:lnTo>
                <a:close/>
              </a:path>
              <a:path w="289560" h="100329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9560" h="100329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9560" h="100329">
                <a:moveTo>
                  <a:pt x="203453" y="0"/>
                </a:moveTo>
                <a:lnTo>
                  <a:pt x="200533" y="762"/>
                </a:lnTo>
                <a:lnTo>
                  <a:pt x="199262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764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89575" y="3288665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471" y="0"/>
                </a:moveTo>
                <a:lnTo>
                  <a:pt x="83185" y="1270"/>
                </a:lnTo>
                <a:lnTo>
                  <a:pt x="0" y="49784"/>
                </a:lnTo>
                <a:lnTo>
                  <a:pt x="83185" y="98425"/>
                </a:lnTo>
                <a:lnTo>
                  <a:pt x="85471" y="99695"/>
                </a:lnTo>
                <a:lnTo>
                  <a:pt x="88391" y="98933"/>
                </a:lnTo>
                <a:lnTo>
                  <a:pt x="89788" y="96647"/>
                </a:lnTo>
                <a:lnTo>
                  <a:pt x="91059" y="94487"/>
                </a:lnTo>
                <a:lnTo>
                  <a:pt x="90297" y="91567"/>
                </a:lnTo>
                <a:lnTo>
                  <a:pt x="88011" y="90170"/>
                </a:lnTo>
                <a:lnTo>
                  <a:pt x="27050" y="54610"/>
                </a:lnTo>
                <a:lnTo>
                  <a:pt x="9398" y="54610"/>
                </a:lnTo>
                <a:lnTo>
                  <a:pt x="9398" y="45085"/>
                </a:lnTo>
                <a:lnTo>
                  <a:pt x="27050" y="45085"/>
                </a:lnTo>
                <a:lnTo>
                  <a:pt x="88011" y="9525"/>
                </a:lnTo>
                <a:lnTo>
                  <a:pt x="90297" y="8127"/>
                </a:lnTo>
                <a:lnTo>
                  <a:pt x="91059" y="5207"/>
                </a:lnTo>
                <a:lnTo>
                  <a:pt x="89788" y="3048"/>
                </a:lnTo>
                <a:lnTo>
                  <a:pt x="88391" y="762"/>
                </a:lnTo>
                <a:lnTo>
                  <a:pt x="85471" y="0"/>
                </a:lnTo>
                <a:close/>
              </a:path>
              <a:path w="288925" h="99695">
                <a:moveTo>
                  <a:pt x="27050" y="45085"/>
                </a:moveTo>
                <a:lnTo>
                  <a:pt x="9398" y="45085"/>
                </a:lnTo>
                <a:lnTo>
                  <a:pt x="9398" y="54610"/>
                </a:lnTo>
                <a:lnTo>
                  <a:pt x="27050" y="54610"/>
                </a:lnTo>
                <a:lnTo>
                  <a:pt x="25962" y="53975"/>
                </a:lnTo>
                <a:lnTo>
                  <a:pt x="11811" y="53975"/>
                </a:lnTo>
                <a:lnTo>
                  <a:pt x="11811" y="45720"/>
                </a:lnTo>
                <a:lnTo>
                  <a:pt x="25962" y="45720"/>
                </a:lnTo>
                <a:lnTo>
                  <a:pt x="27050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050" y="45085"/>
                </a:lnTo>
                <a:lnTo>
                  <a:pt x="18886" y="49847"/>
                </a:lnTo>
                <a:lnTo>
                  <a:pt x="27050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811" y="45720"/>
                </a:moveTo>
                <a:lnTo>
                  <a:pt x="11811" y="53975"/>
                </a:lnTo>
                <a:lnTo>
                  <a:pt x="18886" y="49847"/>
                </a:lnTo>
                <a:lnTo>
                  <a:pt x="11811" y="45720"/>
                </a:lnTo>
                <a:close/>
              </a:path>
              <a:path w="288925" h="99695">
                <a:moveTo>
                  <a:pt x="18886" y="49847"/>
                </a:moveTo>
                <a:lnTo>
                  <a:pt x="11811" y="53975"/>
                </a:lnTo>
                <a:lnTo>
                  <a:pt x="25962" y="53975"/>
                </a:lnTo>
                <a:lnTo>
                  <a:pt x="18886" y="49847"/>
                </a:lnTo>
                <a:close/>
              </a:path>
              <a:path w="288925" h="99695">
                <a:moveTo>
                  <a:pt x="25962" y="45720"/>
                </a:moveTo>
                <a:lnTo>
                  <a:pt x="11811" y="45720"/>
                </a:lnTo>
                <a:lnTo>
                  <a:pt x="18886" y="49847"/>
                </a:lnTo>
                <a:lnTo>
                  <a:pt x="25962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058670" y="3368325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5" name="object 35"/>
          <p:cNvSpPr txBox="1"/>
          <p:nvPr/>
        </p:nvSpPr>
        <p:spPr>
          <a:xfrm>
            <a:off x="6598157" y="341290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15102" y="4592732"/>
            <a:ext cx="466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F/2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324351"/>
            <a:ext cx="8024495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48590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teniamo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dopp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diventa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¼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7214" y="5602287"/>
            <a:ext cx="5549900" cy="76200"/>
          </a:xfrm>
          <a:custGeom>
            <a:avLst/>
            <a:gdLst/>
            <a:ahLst/>
            <a:cxnLst/>
            <a:rect l="l" t="t" r="r" b="b"/>
            <a:pathLst>
              <a:path w="5549900" h="76200">
                <a:moveTo>
                  <a:pt x="31622" y="522"/>
                </a:moveTo>
                <a:lnTo>
                  <a:pt x="19040" y="5124"/>
                </a:lnTo>
                <a:lnTo>
                  <a:pt x="8982" y="13946"/>
                </a:lnTo>
                <a:lnTo>
                  <a:pt x="2338" y="26342"/>
                </a:lnTo>
                <a:lnTo>
                  <a:pt x="0" y="41668"/>
                </a:lnTo>
                <a:lnTo>
                  <a:pt x="3889" y="55236"/>
                </a:lnTo>
                <a:lnTo>
                  <a:pt x="12187" y="66198"/>
                </a:lnTo>
                <a:lnTo>
                  <a:pt x="23875" y="73528"/>
                </a:lnTo>
                <a:lnTo>
                  <a:pt x="37935" y="76200"/>
                </a:lnTo>
                <a:lnTo>
                  <a:pt x="47868" y="74858"/>
                </a:lnTo>
                <a:lnTo>
                  <a:pt x="59077" y="69347"/>
                </a:lnTo>
                <a:lnTo>
                  <a:pt x="67860" y="59815"/>
                </a:lnTo>
                <a:lnTo>
                  <a:pt x="73458" y="46483"/>
                </a:lnTo>
                <a:lnTo>
                  <a:pt x="73811" y="42862"/>
                </a:lnTo>
                <a:lnTo>
                  <a:pt x="37935" y="42862"/>
                </a:lnTo>
                <a:lnTo>
                  <a:pt x="37935" y="33337"/>
                </a:lnTo>
                <a:lnTo>
                  <a:pt x="74741" y="33337"/>
                </a:lnTo>
                <a:lnTo>
                  <a:pt x="75095" y="29716"/>
                </a:lnTo>
                <a:lnTo>
                  <a:pt x="69976" y="17919"/>
                </a:lnTo>
                <a:lnTo>
                  <a:pt x="60757" y="8575"/>
                </a:lnTo>
                <a:lnTo>
                  <a:pt x="47839" y="2503"/>
                </a:lnTo>
                <a:lnTo>
                  <a:pt x="31622" y="522"/>
                </a:lnTo>
                <a:close/>
              </a:path>
              <a:path w="5549900" h="76200">
                <a:moveTo>
                  <a:pt x="5511635" y="0"/>
                </a:moveTo>
                <a:lnTo>
                  <a:pt x="5476112" y="29716"/>
                </a:lnTo>
                <a:lnTo>
                  <a:pt x="5474475" y="46483"/>
                </a:lnTo>
                <a:lnTo>
                  <a:pt x="5479594" y="58280"/>
                </a:lnTo>
                <a:lnTo>
                  <a:pt x="5488812" y="67624"/>
                </a:lnTo>
                <a:lnTo>
                  <a:pt x="5501731" y="73696"/>
                </a:lnTo>
                <a:lnTo>
                  <a:pt x="5517948" y="75677"/>
                </a:lnTo>
                <a:lnTo>
                  <a:pt x="5530530" y="71075"/>
                </a:lnTo>
                <a:lnTo>
                  <a:pt x="5540588" y="62253"/>
                </a:lnTo>
                <a:lnTo>
                  <a:pt x="5547232" y="49857"/>
                </a:lnTo>
                <a:lnTo>
                  <a:pt x="5548299" y="42862"/>
                </a:lnTo>
                <a:lnTo>
                  <a:pt x="5511635" y="42862"/>
                </a:lnTo>
                <a:lnTo>
                  <a:pt x="5511635" y="33337"/>
                </a:lnTo>
                <a:lnTo>
                  <a:pt x="5549228" y="33337"/>
                </a:lnTo>
                <a:lnTo>
                  <a:pt x="5545681" y="20963"/>
                </a:lnTo>
                <a:lnTo>
                  <a:pt x="5537383" y="10001"/>
                </a:lnTo>
                <a:lnTo>
                  <a:pt x="5525695" y="2671"/>
                </a:lnTo>
                <a:lnTo>
                  <a:pt x="5511635" y="0"/>
                </a:lnTo>
                <a:close/>
              </a:path>
              <a:path w="5549900" h="76200">
                <a:moveTo>
                  <a:pt x="74741" y="33337"/>
                </a:moveTo>
                <a:lnTo>
                  <a:pt x="37935" y="33337"/>
                </a:lnTo>
                <a:lnTo>
                  <a:pt x="37935" y="42862"/>
                </a:lnTo>
                <a:lnTo>
                  <a:pt x="73811" y="42862"/>
                </a:lnTo>
                <a:lnTo>
                  <a:pt x="74741" y="33337"/>
                </a:lnTo>
                <a:close/>
              </a:path>
              <a:path w="5549900" h="76200">
                <a:moveTo>
                  <a:pt x="5475759" y="33337"/>
                </a:moveTo>
                <a:lnTo>
                  <a:pt x="74741" y="33337"/>
                </a:lnTo>
                <a:lnTo>
                  <a:pt x="73811" y="42862"/>
                </a:lnTo>
                <a:lnTo>
                  <a:pt x="5474828" y="42862"/>
                </a:lnTo>
                <a:lnTo>
                  <a:pt x="5475759" y="33337"/>
                </a:lnTo>
                <a:close/>
              </a:path>
              <a:path w="5549900" h="76200">
                <a:moveTo>
                  <a:pt x="5549228" y="33337"/>
                </a:moveTo>
                <a:lnTo>
                  <a:pt x="5511635" y="33337"/>
                </a:lnTo>
                <a:lnTo>
                  <a:pt x="5511635" y="42862"/>
                </a:lnTo>
                <a:lnTo>
                  <a:pt x="5548299" y="42862"/>
                </a:lnTo>
                <a:lnTo>
                  <a:pt x="5549570" y="34531"/>
                </a:lnTo>
                <a:lnTo>
                  <a:pt x="5549228" y="33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46550" y="5716834"/>
            <a:ext cx="2959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2r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76375" y="48831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396113" y="0"/>
                </a:moveTo>
                <a:lnTo>
                  <a:pt x="331848" y="4239"/>
                </a:lnTo>
                <a:lnTo>
                  <a:pt x="270889" y="16514"/>
                </a:lnTo>
                <a:lnTo>
                  <a:pt x="214052" y="36155"/>
                </a:lnTo>
                <a:lnTo>
                  <a:pt x="162150" y="62496"/>
                </a:lnTo>
                <a:lnTo>
                  <a:pt x="115998" y="94868"/>
                </a:lnTo>
                <a:lnTo>
                  <a:pt x="76411" y="132606"/>
                </a:lnTo>
                <a:lnTo>
                  <a:pt x="44203" y="175040"/>
                </a:lnTo>
                <a:lnTo>
                  <a:pt x="20188" y="221504"/>
                </a:lnTo>
                <a:lnTo>
                  <a:pt x="5182" y="27132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94"/>
                </a:lnTo>
                <a:lnTo>
                  <a:pt x="780709" y="246038"/>
                </a:lnTo>
                <a:lnTo>
                  <a:pt x="761087" y="197810"/>
                </a:lnTo>
                <a:lnTo>
                  <a:pt x="732861" y="153278"/>
                </a:lnTo>
                <a:lnTo>
                  <a:pt x="696850" y="113108"/>
                </a:lnTo>
                <a:lnTo>
                  <a:pt x="653869" y="77970"/>
                </a:lnTo>
                <a:lnTo>
                  <a:pt x="604735" y="48530"/>
                </a:lnTo>
                <a:lnTo>
                  <a:pt x="550267" y="25455"/>
                </a:lnTo>
                <a:lnTo>
                  <a:pt x="491279" y="9414"/>
                </a:lnTo>
                <a:lnTo>
                  <a:pt x="428590" y="1073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6375" y="48831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0" y="323850"/>
                </a:moveTo>
                <a:lnTo>
                  <a:pt x="5182" y="271329"/>
                </a:lnTo>
                <a:lnTo>
                  <a:pt x="20188" y="221504"/>
                </a:lnTo>
                <a:lnTo>
                  <a:pt x="44203" y="175040"/>
                </a:lnTo>
                <a:lnTo>
                  <a:pt x="76411" y="132606"/>
                </a:lnTo>
                <a:lnTo>
                  <a:pt x="115998" y="94868"/>
                </a:lnTo>
                <a:lnTo>
                  <a:pt x="162150" y="62496"/>
                </a:lnTo>
                <a:lnTo>
                  <a:pt x="214052" y="36155"/>
                </a:lnTo>
                <a:lnTo>
                  <a:pt x="270889" y="16514"/>
                </a:lnTo>
                <a:lnTo>
                  <a:pt x="331848" y="4239"/>
                </a:lnTo>
                <a:lnTo>
                  <a:pt x="396113" y="0"/>
                </a:lnTo>
                <a:lnTo>
                  <a:pt x="428590" y="1073"/>
                </a:lnTo>
                <a:lnTo>
                  <a:pt x="491279" y="9414"/>
                </a:lnTo>
                <a:lnTo>
                  <a:pt x="550267" y="25455"/>
                </a:lnTo>
                <a:lnTo>
                  <a:pt x="604735" y="48530"/>
                </a:lnTo>
                <a:lnTo>
                  <a:pt x="653869" y="77970"/>
                </a:lnTo>
                <a:lnTo>
                  <a:pt x="696850" y="113108"/>
                </a:lnTo>
                <a:lnTo>
                  <a:pt x="732861" y="153278"/>
                </a:lnTo>
                <a:lnTo>
                  <a:pt x="761087" y="197810"/>
                </a:lnTo>
                <a:lnTo>
                  <a:pt x="780709" y="246038"/>
                </a:lnTo>
                <a:lnTo>
                  <a:pt x="790912" y="297294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48551" y="4984750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035" y="0"/>
                </a:moveTo>
                <a:lnTo>
                  <a:pt x="241302" y="3055"/>
                </a:lnTo>
                <a:lnTo>
                  <a:pt x="196973" y="11900"/>
                </a:lnTo>
                <a:lnTo>
                  <a:pt x="155643" y="26053"/>
                </a:lnTo>
                <a:lnTo>
                  <a:pt x="117902" y="45033"/>
                </a:lnTo>
                <a:lnTo>
                  <a:pt x="84343" y="68357"/>
                </a:lnTo>
                <a:lnTo>
                  <a:pt x="55558" y="95545"/>
                </a:lnTo>
                <a:lnTo>
                  <a:pt x="32140" y="126115"/>
                </a:lnTo>
                <a:lnTo>
                  <a:pt x="8368" y="177257"/>
                </a:lnTo>
                <a:lnTo>
                  <a:pt x="0" y="233299"/>
                </a:lnTo>
                <a:lnTo>
                  <a:pt x="954" y="252441"/>
                </a:lnTo>
                <a:lnTo>
                  <a:pt x="14679" y="307074"/>
                </a:lnTo>
                <a:lnTo>
                  <a:pt x="43141" y="356252"/>
                </a:lnTo>
                <a:lnTo>
                  <a:pt x="69317" y="385204"/>
                </a:lnTo>
                <a:lnTo>
                  <a:pt x="100563" y="410530"/>
                </a:lnTo>
                <a:lnTo>
                  <a:pt x="136287" y="431749"/>
                </a:lnTo>
                <a:lnTo>
                  <a:pt x="175896" y="448379"/>
                </a:lnTo>
                <a:lnTo>
                  <a:pt x="218800" y="459940"/>
                </a:lnTo>
                <a:lnTo>
                  <a:pt x="264405" y="465951"/>
                </a:lnTo>
                <a:lnTo>
                  <a:pt x="288035" y="466725"/>
                </a:lnTo>
                <a:lnTo>
                  <a:pt x="311667" y="465951"/>
                </a:lnTo>
                <a:lnTo>
                  <a:pt x="357279" y="459940"/>
                </a:lnTo>
                <a:lnTo>
                  <a:pt x="400194" y="448379"/>
                </a:lnTo>
                <a:lnTo>
                  <a:pt x="439820" y="431749"/>
                </a:lnTo>
                <a:lnTo>
                  <a:pt x="475562" y="410530"/>
                </a:lnTo>
                <a:lnTo>
                  <a:pt x="506827" y="385204"/>
                </a:lnTo>
                <a:lnTo>
                  <a:pt x="533021" y="356252"/>
                </a:lnTo>
                <a:lnTo>
                  <a:pt x="553551" y="324153"/>
                </a:lnTo>
                <a:lnTo>
                  <a:pt x="572426" y="271158"/>
                </a:lnTo>
                <a:lnTo>
                  <a:pt x="576199" y="233299"/>
                </a:lnTo>
                <a:lnTo>
                  <a:pt x="575243" y="214174"/>
                </a:lnTo>
                <a:lnTo>
                  <a:pt x="561506" y="159585"/>
                </a:lnTo>
                <a:lnTo>
                  <a:pt x="533021" y="110437"/>
                </a:lnTo>
                <a:lnTo>
                  <a:pt x="506827" y="81498"/>
                </a:lnTo>
                <a:lnTo>
                  <a:pt x="475562" y="56182"/>
                </a:lnTo>
                <a:lnTo>
                  <a:pt x="439820" y="34970"/>
                </a:lnTo>
                <a:lnTo>
                  <a:pt x="400194" y="18343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48551" y="4984750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299"/>
                </a:moveTo>
                <a:lnTo>
                  <a:pt x="8368" y="177257"/>
                </a:lnTo>
                <a:lnTo>
                  <a:pt x="32140" y="126115"/>
                </a:lnTo>
                <a:lnTo>
                  <a:pt x="55558" y="95545"/>
                </a:lnTo>
                <a:lnTo>
                  <a:pt x="84343" y="68357"/>
                </a:lnTo>
                <a:lnTo>
                  <a:pt x="117902" y="45033"/>
                </a:lnTo>
                <a:lnTo>
                  <a:pt x="155643" y="26053"/>
                </a:lnTo>
                <a:lnTo>
                  <a:pt x="196973" y="11900"/>
                </a:lnTo>
                <a:lnTo>
                  <a:pt x="241302" y="3055"/>
                </a:lnTo>
                <a:lnTo>
                  <a:pt x="288035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3"/>
                </a:lnTo>
                <a:lnTo>
                  <a:pt x="439820" y="34970"/>
                </a:lnTo>
                <a:lnTo>
                  <a:pt x="475562" y="56182"/>
                </a:lnTo>
                <a:lnTo>
                  <a:pt x="506827" y="81498"/>
                </a:lnTo>
                <a:lnTo>
                  <a:pt x="533021" y="110437"/>
                </a:lnTo>
                <a:lnTo>
                  <a:pt x="561506" y="159585"/>
                </a:lnTo>
                <a:lnTo>
                  <a:pt x="575243" y="214174"/>
                </a:lnTo>
                <a:lnTo>
                  <a:pt x="576199" y="233299"/>
                </a:lnTo>
                <a:lnTo>
                  <a:pt x="575243" y="252441"/>
                </a:lnTo>
                <a:lnTo>
                  <a:pt x="561506" y="307074"/>
                </a:lnTo>
                <a:lnTo>
                  <a:pt x="533021" y="356252"/>
                </a:lnTo>
                <a:lnTo>
                  <a:pt x="506827" y="385204"/>
                </a:lnTo>
                <a:lnTo>
                  <a:pt x="475562" y="410530"/>
                </a:lnTo>
                <a:lnTo>
                  <a:pt x="439820" y="431749"/>
                </a:lnTo>
                <a:lnTo>
                  <a:pt x="400194" y="448379"/>
                </a:lnTo>
                <a:lnTo>
                  <a:pt x="357279" y="459940"/>
                </a:lnTo>
                <a:lnTo>
                  <a:pt x="311667" y="465951"/>
                </a:lnTo>
                <a:lnTo>
                  <a:pt x="288035" y="466725"/>
                </a:lnTo>
                <a:lnTo>
                  <a:pt x="264405" y="465951"/>
                </a:lnTo>
                <a:lnTo>
                  <a:pt x="218800" y="459940"/>
                </a:lnTo>
                <a:lnTo>
                  <a:pt x="175896" y="448379"/>
                </a:lnTo>
                <a:lnTo>
                  <a:pt x="136287" y="431749"/>
                </a:lnTo>
                <a:lnTo>
                  <a:pt x="100563" y="410530"/>
                </a:lnTo>
                <a:lnTo>
                  <a:pt x="69317" y="385204"/>
                </a:lnTo>
                <a:lnTo>
                  <a:pt x="43141" y="356252"/>
                </a:lnTo>
                <a:lnTo>
                  <a:pt x="14679" y="307074"/>
                </a:lnTo>
                <a:lnTo>
                  <a:pt x="954" y="252441"/>
                </a:lnTo>
                <a:lnTo>
                  <a:pt x="0" y="2332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80479" y="4781708"/>
            <a:ext cx="466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F/4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4751482"/>
            <a:ext cx="466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F/4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35150" y="520065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 h="0">
                <a:moveTo>
                  <a:pt x="0" y="0"/>
                </a:moveTo>
                <a:lnTo>
                  <a:pt x="5400675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82773" y="4669790"/>
            <a:ext cx="289560" cy="99695"/>
          </a:xfrm>
          <a:custGeom>
            <a:avLst/>
            <a:gdLst/>
            <a:ahLst/>
            <a:cxnLst/>
            <a:rect l="l" t="t" r="r" b="b"/>
            <a:pathLst>
              <a:path w="289560" h="99695">
                <a:moveTo>
                  <a:pt x="270038" y="49847"/>
                </a:moveTo>
                <a:lnTo>
                  <a:pt x="200913" y="90170"/>
                </a:lnTo>
                <a:lnTo>
                  <a:pt x="198627" y="91567"/>
                </a:lnTo>
                <a:lnTo>
                  <a:pt x="197865" y="94487"/>
                </a:lnTo>
                <a:lnTo>
                  <a:pt x="199262" y="96647"/>
                </a:lnTo>
                <a:lnTo>
                  <a:pt x="200532" y="98933"/>
                </a:lnTo>
                <a:lnTo>
                  <a:pt x="203453" y="99695"/>
                </a:lnTo>
                <a:lnTo>
                  <a:pt x="205739" y="98425"/>
                </a:lnTo>
                <a:lnTo>
                  <a:pt x="280786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038" y="49847"/>
                </a:lnTo>
                <a:close/>
              </a:path>
              <a:path w="289560" h="99695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1874" y="54610"/>
                </a:lnTo>
                <a:lnTo>
                  <a:pt x="270038" y="49847"/>
                </a:lnTo>
                <a:lnTo>
                  <a:pt x="261874" y="45085"/>
                </a:lnTo>
                <a:close/>
              </a:path>
              <a:path w="289560" h="99695">
                <a:moveTo>
                  <a:pt x="280982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786" y="54610"/>
                </a:lnTo>
                <a:lnTo>
                  <a:pt x="289051" y="49784"/>
                </a:lnTo>
                <a:lnTo>
                  <a:pt x="280982" y="45085"/>
                </a:lnTo>
                <a:close/>
              </a:path>
              <a:path w="289560" h="99695">
                <a:moveTo>
                  <a:pt x="277113" y="45720"/>
                </a:moveTo>
                <a:lnTo>
                  <a:pt x="270038" y="49847"/>
                </a:lnTo>
                <a:lnTo>
                  <a:pt x="277113" y="53975"/>
                </a:lnTo>
                <a:lnTo>
                  <a:pt x="277113" y="45720"/>
                </a:lnTo>
                <a:close/>
              </a:path>
              <a:path w="289560" h="99695">
                <a:moveTo>
                  <a:pt x="279526" y="45720"/>
                </a:moveTo>
                <a:lnTo>
                  <a:pt x="277113" y="45720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720"/>
                </a:lnTo>
                <a:close/>
              </a:path>
              <a:path w="289560" h="99695">
                <a:moveTo>
                  <a:pt x="203453" y="0"/>
                </a:moveTo>
                <a:lnTo>
                  <a:pt x="200532" y="762"/>
                </a:lnTo>
                <a:lnTo>
                  <a:pt x="199262" y="3048"/>
                </a:lnTo>
                <a:lnTo>
                  <a:pt x="197865" y="5207"/>
                </a:lnTo>
                <a:lnTo>
                  <a:pt x="198627" y="8128"/>
                </a:lnTo>
                <a:lnTo>
                  <a:pt x="200913" y="9525"/>
                </a:lnTo>
                <a:lnTo>
                  <a:pt x="270038" y="49847"/>
                </a:lnTo>
                <a:lnTo>
                  <a:pt x="277113" y="45720"/>
                </a:lnTo>
                <a:lnTo>
                  <a:pt x="279526" y="45720"/>
                </a:lnTo>
                <a:lnTo>
                  <a:pt x="279526" y="45085"/>
                </a:lnTo>
                <a:lnTo>
                  <a:pt x="280982" y="45085"/>
                </a:lnTo>
                <a:lnTo>
                  <a:pt x="205739" y="1270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353175" y="4701540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471" y="0"/>
                </a:moveTo>
                <a:lnTo>
                  <a:pt x="83185" y="1270"/>
                </a:lnTo>
                <a:lnTo>
                  <a:pt x="0" y="49784"/>
                </a:lnTo>
                <a:lnTo>
                  <a:pt x="83185" y="98425"/>
                </a:lnTo>
                <a:lnTo>
                  <a:pt x="85471" y="99695"/>
                </a:lnTo>
                <a:lnTo>
                  <a:pt x="88391" y="98933"/>
                </a:lnTo>
                <a:lnTo>
                  <a:pt x="89788" y="96647"/>
                </a:lnTo>
                <a:lnTo>
                  <a:pt x="91059" y="94487"/>
                </a:lnTo>
                <a:lnTo>
                  <a:pt x="90297" y="91567"/>
                </a:lnTo>
                <a:lnTo>
                  <a:pt x="88011" y="90170"/>
                </a:lnTo>
                <a:lnTo>
                  <a:pt x="27050" y="54610"/>
                </a:lnTo>
                <a:lnTo>
                  <a:pt x="9398" y="54610"/>
                </a:lnTo>
                <a:lnTo>
                  <a:pt x="9398" y="45085"/>
                </a:lnTo>
                <a:lnTo>
                  <a:pt x="27050" y="45085"/>
                </a:lnTo>
                <a:lnTo>
                  <a:pt x="88011" y="9525"/>
                </a:lnTo>
                <a:lnTo>
                  <a:pt x="90297" y="8128"/>
                </a:lnTo>
                <a:lnTo>
                  <a:pt x="91059" y="5207"/>
                </a:lnTo>
                <a:lnTo>
                  <a:pt x="89788" y="3048"/>
                </a:lnTo>
                <a:lnTo>
                  <a:pt x="88391" y="762"/>
                </a:lnTo>
                <a:lnTo>
                  <a:pt x="85471" y="0"/>
                </a:lnTo>
                <a:close/>
              </a:path>
              <a:path w="288925" h="99695">
                <a:moveTo>
                  <a:pt x="27050" y="45085"/>
                </a:moveTo>
                <a:lnTo>
                  <a:pt x="9398" y="45085"/>
                </a:lnTo>
                <a:lnTo>
                  <a:pt x="9398" y="54610"/>
                </a:lnTo>
                <a:lnTo>
                  <a:pt x="27050" y="54610"/>
                </a:lnTo>
                <a:lnTo>
                  <a:pt x="25962" y="53975"/>
                </a:lnTo>
                <a:lnTo>
                  <a:pt x="11811" y="53975"/>
                </a:lnTo>
                <a:lnTo>
                  <a:pt x="11811" y="45720"/>
                </a:lnTo>
                <a:lnTo>
                  <a:pt x="25962" y="45720"/>
                </a:lnTo>
                <a:lnTo>
                  <a:pt x="27050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050" y="45085"/>
                </a:lnTo>
                <a:lnTo>
                  <a:pt x="18886" y="49847"/>
                </a:lnTo>
                <a:lnTo>
                  <a:pt x="27050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811" y="45720"/>
                </a:moveTo>
                <a:lnTo>
                  <a:pt x="11811" y="53975"/>
                </a:lnTo>
                <a:lnTo>
                  <a:pt x="18886" y="49847"/>
                </a:lnTo>
                <a:lnTo>
                  <a:pt x="11811" y="45720"/>
                </a:lnTo>
                <a:close/>
              </a:path>
              <a:path w="288925" h="99695">
                <a:moveTo>
                  <a:pt x="18886" y="49847"/>
                </a:moveTo>
                <a:lnTo>
                  <a:pt x="11811" y="53975"/>
                </a:lnTo>
                <a:lnTo>
                  <a:pt x="25962" y="53975"/>
                </a:lnTo>
                <a:lnTo>
                  <a:pt x="18886" y="49847"/>
                </a:lnTo>
                <a:close/>
              </a:path>
              <a:path w="288925" h="99695">
                <a:moveTo>
                  <a:pt x="25962" y="45720"/>
                </a:moveTo>
                <a:lnTo>
                  <a:pt x="11811" y="45720"/>
                </a:lnTo>
                <a:lnTo>
                  <a:pt x="18886" y="49847"/>
                </a:lnTo>
                <a:lnTo>
                  <a:pt x="25962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1765" y="4721383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33258" y="4607083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48423" y="5167376"/>
            <a:ext cx="325755" cy="85725"/>
          </a:xfrm>
          <a:custGeom>
            <a:avLst/>
            <a:gdLst/>
            <a:ahLst/>
            <a:cxnLst/>
            <a:rect l="l" t="t" r="r" b="b"/>
            <a:pathLst>
              <a:path w="325754" h="85725">
                <a:moveTo>
                  <a:pt x="74549" y="9271"/>
                </a:moveTo>
                <a:lnTo>
                  <a:pt x="0" y="50673"/>
                </a:lnTo>
                <a:lnTo>
                  <a:pt x="77850" y="85471"/>
                </a:lnTo>
                <a:lnTo>
                  <a:pt x="76431" y="52705"/>
                </a:lnTo>
                <a:lnTo>
                  <a:pt x="63753" y="52705"/>
                </a:lnTo>
                <a:lnTo>
                  <a:pt x="63246" y="43180"/>
                </a:lnTo>
                <a:lnTo>
                  <a:pt x="75993" y="42615"/>
                </a:lnTo>
                <a:lnTo>
                  <a:pt x="74549" y="9271"/>
                </a:lnTo>
                <a:close/>
              </a:path>
              <a:path w="325754" h="85725">
                <a:moveTo>
                  <a:pt x="322165" y="33274"/>
                </a:moveTo>
                <a:lnTo>
                  <a:pt x="287147" y="33274"/>
                </a:lnTo>
                <a:lnTo>
                  <a:pt x="287654" y="42799"/>
                </a:lnTo>
                <a:lnTo>
                  <a:pt x="254254" y="44276"/>
                </a:lnTo>
                <a:lnTo>
                  <a:pt x="289051" y="76073"/>
                </a:lnTo>
                <a:lnTo>
                  <a:pt x="325500" y="36322"/>
                </a:lnTo>
                <a:lnTo>
                  <a:pt x="322165" y="33274"/>
                </a:lnTo>
                <a:close/>
              </a:path>
              <a:path w="325754" h="85725">
                <a:moveTo>
                  <a:pt x="75993" y="42615"/>
                </a:moveTo>
                <a:lnTo>
                  <a:pt x="63246" y="43180"/>
                </a:lnTo>
                <a:lnTo>
                  <a:pt x="63753" y="52705"/>
                </a:lnTo>
                <a:lnTo>
                  <a:pt x="76406" y="52145"/>
                </a:lnTo>
                <a:lnTo>
                  <a:pt x="75993" y="42615"/>
                </a:lnTo>
                <a:close/>
              </a:path>
              <a:path w="325754" h="85725">
                <a:moveTo>
                  <a:pt x="76406" y="52145"/>
                </a:moveTo>
                <a:lnTo>
                  <a:pt x="63753" y="52705"/>
                </a:lnTo>
                <a:lnTo>
                  <a:pt x="76431" y="52705"/>
                </a:lnTo>
                <a:lnTo>
                  <a:pt x="76406" y="52145"/>
                </a:lnTo>
                <a:close/>
              </a:path>
              <a:path w="325754" h="85725">
                <a:moveTo>
                  <a:pt x="253890" y="34745"/>
                </a:moveTo>
                <a:lnTo>
                  <a:pt x="75993" y="42615"/>
                </a:lnTo>
                <a:lnTo>
                  <a:pt x="76406" y="52145"/>
                </a:lnTo>
                <a:lnTo>
                  <a:pt x="254254" y="44276"/>
                </a:lnTo>
                <a:lnTo>
                  <a:pt x="249300" y="39750"/>
                </a:lnTo>
                <a:lnTo>
                  <a:pt x="253890" y="34745"/>
                </a:lnTo>
                <a:close/>
              </a:path>
              <a:path w="325754" h="85725">
                <a:moveTo>
                  <a:pt x="287147" y="33274"/>
                </a:moveTo>
                <a:lnTo>
                  <a:pt x="253890" y="34745"/>
                </a:lnTo>
                <a:lnTo>
                  <a:pt x="249300" y="39750"/>
                </a:lnTo>
                <a:lnTo>
                  <a:pt x="254254" y="44276"/>
                </a:lnTo>
                <a:lnTo>
                  <a:pt x="287654" y="42799"/>
                </a:lnTo>
                <a:lnTo>
                  <a:pt x="287147" y="33274"/>
                </a:lnTo>
                <a:close/>
              </a:path>
              <a:path w="325754" h="85725">
                <a:moveTo>
                  <a:pt x="285750" y="0"/>
                </a:moveTo>
                <a:lnTo>
                  <a:pt x="253890" y="34745"/>
                </a:lnTo>
                <a:lnTo>
                  <a:pt x="287147" y="33274"/>
                </a:lnTo>
                <a:lnTo>
                  <a:pt x="322165" y="33274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27326" y="31639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395986" y="0"/>
                </a:moveTo>
                <a:lnTo>
                  <a:pt x="331755" y="4236"/>
                </a:lnTo>
                <a:lnTo>
                  <a:pt x="270824" y="16501"/>
                </a:lnTo>
                <a:lnTo>
                  <a:pt x="214008" y="36131"/>
                </a:lnTo>
                <a:lnTo>
                  <a:pt x="162123" y="62459"/>
                </a:lnTo>
                <a:lnTo>
                  <a:pt x="115982" y="94821"/>
                </a:lnTo>
                <a:lnTo>
                  <a:pt x="76403" y="132551"/>
                </a:lnTo>
                <a:lnTo>
                  <a:pt x="44199" y="174984"/>
                </a:lnTo>
                <a:lnTo>
                  <a:pt x="20187" y="221455"/>
                </a:lnTo>
                <a:lnTo>
                  <a:pt x="5182" y="271299"/>
                </a:lnTo>
                <a:lnTo>
                  <a:pt x="0" y="323850"/>
                </a:lnTo>
                <a:lnTo>
                  <a:pt x="1312" y="350405"/>
                </a:lnTo>
                <a:lnTo>
                  <a:pt x="11508" y="401661"/>
                </a:lnTo>
                <a:lnTo>
                  <a:pt x="31118" y="449889"/>
                </a:lnTo>
                <a:lnTo>
                  <a:pt x="59328" y="494421"/>
                </a:lnTo>
                <a:lnTo>
                  <a:pt x="95321" y="534591"/>
                </a:lnTo>
                <a:lnTo>
                  <a:pt x="138283" y="569729"/>
                </a:lnTo>
                <a:lnTo>
                  <a:pt x="187398" y="599169"/>
                </a:lnTo>
                <a:lnTo>
                  <a:pt x="241851" y="622244"/>
                </a:lnTo>
                <a:lnTo>
                  <a:pt x="300826" y="638285"/>
                </a:lnTo>
                <a:lnTo>
                  <a:pt x="363509" y="646626"/>
                </a:lnTo>
                <a:lnTo>
                  <a:pt x="395986" y="647700"/>
                </a:lnTo>
                <a:lnTo>
                  <a:pt x="428480" y="646626"/>
                </a:lnTo>
                <a:lnTo>
                  <a:pt x="491194" y="638285"/>
                </a:lnTo>
                <a:lnTo>
                  <a:pt x="550193" y="622244"/>
                </a:lnTo>
                <a:lnTo>
                  <a:pt x="604665" y="599169"/>
                </a:lnTo>
                <a:lnTo>
                  <a:pt x="653794" y="569729"/>
                </a:lnTo>
                <a:lnTo>
                  <a:pt x="696765" y="534591"/>
                </a:lnTo>
                <a:lnTo>
                  <a:pt x="732765" y="494421"/>
                </a:lnTo>
                <a:lnTo>
                  <a:pt x="760978" y="449889"/>
                </a:lnTo>
                <a:lnTo>
                  <a:pt x="780589" y="401661"/>
                </a:lnTo>
                <a:lnTo>
                  <a:pt x="790786" y="350405"/>
                </a:lnTo>
                <a:lnTo>
                  <a:pt x="792099" y="323850"/>
                </a:lnTo>
                <a:lnTo>
                  <a:pt x="790786" y="297277"/>
                </a:lnTo>
                <a:lnTo>
                  <a:pt x="780589" y="245997"/>
                </a:lnTo>
                <a:lnTo>
                  <a:pt x="760978" y="197756"/>
                </a:lnTo>
                <a:lnTo>
                  <a:pt x="732765" y="153221"/>
                </a:lnTo>
                <a:lnTo>
                  <a:pt x="696765" y="113056"/>
                </a:lnTo>
                <a:lnTo>
                  <a:pt x="653794" y="77927"/>
                </a:lnTo>
                <a:lnTo>
                  <a:pt x="604665" y="48499"/>
                </a:lnTo>
                <a:lnTo>
                  <a:pt x="550193" y="25437"/>
                </a:lnTo>
                <a:lnTo>
                  <a:pt x="491194" y="9407"/>
                </a:lnTo>
                <a:lnTo>
                  <a:pt x="428480" y="1072"/>
                </a:lnTo>
                <a:lnTo>
                  <a:pt x="3959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27326" y="31639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0" y="323850"/>
                </a:moveTo>
                <a:lnTo>
                  <a:pt x="5182" y="271299"/>
                </a:lnTo>
                <a:lnTo>
                  <a:pt x="20187" y="221455"/>
                </a:lnTo>
                <a:lnTo>
                  <a:pt x="44199" y="174984"/>
                </a:lnTo>
                <a:lnTo>
                  <a:pt x="76403" y="132551"/>
                </a:lnTo>
                <a:lnTo>
                  <a:pt x="115982" y="94821"/>
                </a:lnTo>
                <a:lnTo>
                  <a:pt x="162123" y="62459"/>
                </a:lnTo>
                <a:lnTo>
                  <a:pt x="214008" y="36131"/>
                </a:lnTo>
                <a:lnTo>
                  <a:pt x="270824" y="16501"/>
                </a:lnTo>
                <a:lnTo>
                  <a:pt x="331755" y="4236"/>
                </a:lnTo>
                <a:lnTo>
                  <a:pt x="395986" y="0"/>
                </a:lnTo>
                <a:lnTo>
                  <a:pt x="428480" y="1072"/>
                </a:lnTo>
                <a:lnTo>
                  <a:pt x="491194" y="9407"/>
                </a:lnTo>
                <a:lnTo>
                  <a:pt x="550193" y="25437"/>
                </a:lnTo>
                <a:lnTo>
                  <a:pt x="604665" y="48499"/>
                </a:lnTo>
                <a:lnTo>
                  <a:pt x="653794" y="77927"/>
                </a:lnTo>
                <a:lnTo>
                  <a:pt x="696765" y="113056"/>
                </a:lnTo>
                <a:lnTo>
                  <a:pt x="732765" y="153221"/>
                </a:lnTo>
                <a:lnTo>
                  <a:pt x="760978" y="197756"/>
                </a:lnTo>
                <a:lnTo>
                  <a:pt x="780589" y="245997"/>
                </a:lnTo>
                <a:lnTo>
                  <a:pt x="790786" y="297277"/>
                </a:lnTo>
                <a:lnTo>
                  <a:pt x="792099" y="323850"/>
                </a:lnTo>
                <a:lnTo>
                  <a:pt x="790786" y="350405"/>
                </a:lnTo>
                <a:lnTo>
                  <a:pt x="780589" y="401661"/>
                </a:lnTo>
                <a:lnTo>
                  <a:pt x="760978" y="449889"/>
                </a:lnTo>
                <a:lnTo>
                  <a:pt x="732765" y="494421"/>
                </a:lnTo>
                <a:lnTo>
                  <a:pt x="696765" y="534591"/>
                </a:lnTo>
                <a:lnTo>
                  <a:pt x="653794" y="569729"/>
                </a:lnTo>
                <a:lnTo>
                  <a:pt x="604665" y="599169"/>
                </a:lnTo>
                <a:lnTo>
                  <a:pt x="550193" y="622244"/>
                </a:lnTo>
                <a:lnTo>
                  <a:pt x="491194" y="638285"/>
                </a:lnTo>
                <a:lnTo>
                  <a:pt x="428480" y="646626"/>
                </a:lnTo>
                <a:lnTo>
                  <a:pt x="395986" y="647700"/>
                </a:lnTo>
                <a:lnTo>
                  <a:pt x="363509" y="646626"/>
                </a:lnTo>
                <a:lnTo>
                  <a:pt x="300826" y="638285"/>
                </a:lnTo>
                <a:lnTo>
                  <a:pt x="241851" y="622244"/>
                </a:lnTo>
                <a:lnTo>
                  <a:pt x="187398" y="599169"/>
                </a:lnTo>
                <a:lnTo>
                  <a:pt x="138283" y="569729"/>
                </a:lnTo>
                <a:lnTo>
                  <a:pt x="95321" y="534591"/>
                </a:lnTo>
                <a:lnTo>
                  <a:pt x="59328" y="494421"/>
                </a:lnTo>
                <a:lnTo>
                  <a:pt x="31118" y="449889"/>
                </a:lnTo>
                <a:lnTo>
                  <a:pt x="11508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53151" y="3243198"/>
            <a:ext cx="576580" cy="467359"/>
          </a:xfrm>
          <a:custGeom>
            <a:avLst/>
            <a:gdLst/>
            <a:ahLst/>
            <a:cxnLst/>
            <a:rect l="l" t="t" r="r" b="b"/>
            <a:pathLst>
              <a:path w="576579" h="467360">
                <a:moveTo>
                  <a:pt x="288036" y="0"/>
                </a:moveTo>
                <a:lnTo>
                  <a:pt x="241302" y="3055"/>
                </a:lnTo>
                <a:lnTo>
                  <a:pt x="196973" y="11901"/>
                </a:lnTo>
                <a:lnTo>
                  <a:pt x="155643" y="26056"/>
                </a:lnTo>
                <a:lnTo>
                  <a:pt x="117902" y="45041"/>
                </a:lnTo>
                <a:lnTo>
                  <a:pt x="84343" y="68373"/>
                </a:lnTo>
                <a:lnTo>
                  <a:pt x="55558" y="95573"/>
                </a:lnTo>
                <a:lnTo>
                  <a:pt x="32140" y="126158"/>
                </a:lnTo>
                <a:lnTo>
                  <a:pt x="8368" y="177335"/>
                </a:lnTo>
                <a:lnTo>
                  <a:pt x="0" y="233425"/>
                </a:lnTo>
                <a:lnTo>
                  <a:pt x="954" y="252568"/>
                </a:lnTo>
                <a:lnTo>
                  <a:pt x="14679" y="307201"/>
                </a:lnTo>
                <a:lnTo>
                  <a:pt x="43141" y="356379"/>
                </a:lnTo>
                <a:lnTo>
                  <a:pt x="69317" y="385331"/>
                </a:lnTo>
                <a:lnTo>
                  <a:pt x="100563" y="410657"/>
                </a:lnTo>
                <a:lnTo>
                  <a:pt x="136287" y="431876"/>
                </a:lnTo>
                <a:lnTo>
                  <a:pt x="175896" y="448506"/>
                </a:lnTo>
                <a:lnTo>
                  <a:pt x="218800" y="460067"/>
                </a:lnTo>
                <a:lnTo>
                  <a:pt x="264405" y="466078"/>
                </a:lnTo>
                <a:lnTo>
                  <a:pt x="288036" y="466851"/>
                </a:lnTo>
                <a:lnTo>
                  <a:pt x="311667" y="466078"/>
                </a:lnTo>
                <a:lnTo>
                  <a:pt x="357279" y="460067"/>
                </a:lnTo>
                <a:lnTo>
                  <a:pt x="400194" y="448506"/>
                </a:lnTo>
                <a:lnTo>
                  <a:pt x="439820" y="431876"/>
                </a:lnTo>
                <a:lnTo>
                  <a:pt x="475562" y="410657"/>
                </a:lnTo>
                <a:lnTo>
                  <a:pt x="506827" y="385331"/>
                </a:lnTo>
                <a:lnTo>
                  <a:pt x="533021" y="356379"/>
                </a:lnTo>
                <a:lnTo>
                  <a:pt x="553551" y="324280"/>
                </a:lnTo>
                <a:lnTo>
                  <a:pt x="572426" y="271285"/>
                </a:lnTo>
                <a:lnTo>
                  <a:pt x="576199" y="233425"/>
                </a:lnTo>
                <a:lnTo>
                  <a:pt x="575243" y="214283"/>
                </a:lnTo>
                <a:lnTo>
                  <a:pt x="561506" y="159650"/>
                </a:lnTo>
                <a:lnTo>
                  <a:pt x="533021" y="110472"/>
                </a:lnTo>
                <a:lnTo>
                  <a:pt x="506827" y="81520"/>
                </a:lnTo>
                <a:lnTo>
                  <a:pt x="475562" y="56194"/>
                </a:lnTo>
                <a:lnTo>
                  <a:pt x="439820" y="34975"/>
                </a:lnTo>
                <a:lnTo>
                  <a:pt x="400194" y="18345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53151" y="3243198"/>
            <a:ext cx="576580" cy="467359"/>
          </a:xfrm>
          <a:custGeom>
            <a:avLst/>
            <a:gdLst/>
            <a:ahLst/>
            <a:cxnLst/>
            <a:rect l="l" t="t" r="r" b="b"/>
            <a:pathLst>
              <a:path w="576579" h="467360">
                <a:moveTo>
                  <a:pt x="0" y="233425"/>
                </a:moveTo>
                <a:lnTo>
                  <a:pt x="8368" y="177335"/>
                </a:lnTo>
                <a:lnTo>
                  <a:pt x="32140" y="126158"/>
                </a:lnTo>
                <a:lnTo>
                  <a:pt x="55558" y="95573"/>
                </a:lnTo>
                <a:lnTo>
                  <a:pt x="84343" y="68373"/>
                </a:lnTo>
                <a:lnTo>
                  <a:pt x="117902" y="45041"/>
                </a:lnTo>
                <a:lnTo>
                  <a:pt x="155643" y="26056"/>
                </a:lnTo>
                <a:lnTo>
                  <a:pt x="196973" y="11901"/>
                </a:lnTo>
                <a:lnTo>
                  <a:pt x="241302" y="3055"/>
                </a:lnTo>
                <a:lnTo>
                  <a:pt x="288036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5"/>
                </a:lnTo>
                <a:lnTo>
                  <a:pt x="439820" y="34975"/>
                </a:lnTo>
                <a:lnTo>
                  <a:pt x="475562" y="56194"/>
                </a:lnTo>
                <a:lnTo>
                  <a:pt x="506827" y="81520"/>
                </a:lnTo>
                <a:lnTo>
                  <a:pt x="533021" y="110472"/>
                </a:lnTo>
                <a:lnTo>
                  <a:pt x="553551" y="142571"/>
                </a:lnTo>
                <a:lnTo>
                  <a:pt x="572426" y="195566"/>
                </a:lnTo>
                <a:lnTo>
                  <a:pt x="576199" y="233425"/>
                </a:lnTo>
                <a:lnTo>
                  <a:pt x="575243" y="252568"/>
                </a:lnTo>
                <a:lnTo>
                  <a:pt x="561506" y="307201"/>
                </a:lnTo>
                <a:lnTo>
                  <a:pt x="533021" y="356379"/>
                </a:lnTo>
                <a:lnTo>
                  <a:pt x="506827" y="385331"/>
                </a:lnTo>
                <a:lnTo>
                  <a:pt x="475562" y="410657"/>
                </a:lnTo>
                <a:lnTo>
                  <a:pt x="439820" y="431876"/>
                </a:lnTo>
                <a:lnTo>
                  <a:pt x="400194" y="448506"/>
                </a:lnTo>
                <a:lnTo>
                  <a:pt x="357279" y="460067"/>
                </a:lnTo>
                <a:lnTo>
                  <a:pt x="311667" y="466078"/>
                </a:lnTo>
                <a:lnTo>
                  <a:pt x="288036" y="466851"/>
                </a:lnTo>
                <a:lnTo>
                  <a:pt x="264405" y="466078"/>
                </a:lnTo>
                <a:lnTo>
                  <a:pt x="218800" y="460067"/>
                </a:lnTo>
                <a:lnTo>
                  <a:pt x="175896" y="448506"/>
                </a:lnTo>
                <a:lnTo>
                  <a:pt x="136287" y="431876"/>
                </a:lnTo>
                <a:lnTo>
                  <a:pt x="100563" y="410657"/>
                </a:lnTo>
                <a:lnTo>
                  <a:pt x="69317" y="385331"/>
                </a:lnTo>
                <a:lnTo>
                  <a:pt x="43141" y="356379"/>
                </a:lnTo>
                <a:lnTo>
                  <a:pt x="14679" y="307201"/>
                </a:lnTo>
                <a:lnTo>
                  <a:pt x="954" y="252568"/>
                </a:lnTo>
                <a:lnTo>
                  <a:pt x="0" y="233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47875" y="3459226"/>
            <a:ext cx="5473700" cy="0"/>
          </a:xfrm>
          <a:custGeom>
            <a:avLst/>
            <a:gdLst/>
            <a:ahLst/>
            <a:cxnLst/>
            <a:rect l="l" t="t" r="r" b="b"/>
            <a:pathLst>
              <a:path w="5473700" h="0">
                <a:moveTo>
                  <a:pt x="0" y="0"/>
                </a:moveTo>
                <a:lnTo>
                  <a:pt x="547370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229225" y="3038252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8573" y="3008026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32125" y="2928239"/>
            <a:ext cx="288925" cy="100330"/>
          </a:xfrm>
          <a:custGeom>
            <a:avLst/>
            <a:gdLst/>
            <a:ahLst/>
            <a:cxnLst/>
            <a:rect l="l" t="t" r="r" b="b"/>
            <a:pathLst>
              <a:path w="288925" h="100330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6" y="94487"/>
                </a:lnTo>
                <a:lnTo>
                  <a:pt x="199136" y="96774"/>
                </a:lnTo>
                <a:lnTo>
                  <a:pt x="200532" y="99060"/>
                </a:lnTo>
                <a:lnTo>
                  <a:pt x="203454" y="99822"/>
                </a:lnTo>
                <a:lnTo>
                  <a:pt x="205739" y="98425"/>
                </a:lnTo>
                <a:lnTo>
                  <a:pt x="280867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8925" h="100330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8925" h="100330">
                <a:moveTo>
                  <a:pt x="280650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867" y="54610"/>
                </a:lnTo>
                <a:lnTo>
                  <a:pt x="288925" y="49911"/>
                </a:lnTo>
                <a:lnTo>
                  <a:pt x="280650" y="45085"/>
                </a:lnTo>
                <a:close/>
              </a:path>
              <a:path w="288925" h="100330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8925" h="100330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8925" h="100330">
                <a:moveTo>
                  <a:pt x="203454" y="0"/>
                </a:moveTo>
                <a:lnTo>
                  <a:pt x="200532" y="762"/>
                </a:lnTo>
                <a:lnTo>
                  <a:pt x="199136" y="3048"/>
                </a:lnTo>
                <a:lnTo>
                  <a:pt x="197866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650" y="45085"/>
                </a:lnTo>
                <a:lnTo>
                  <a:pt x="205739" y="1397"/>
                </a:lnTo>
                <a:lnTo>
                  <a:pt x="2034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02173" y="295998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30">
                <a:moveTo>
                  <a:pt x="85598" y="0"/>
                </a:moveTo>
                <a:lnTo>
                  <a:pt x="83312" y="1397"/>
                </a:lnTo>
                <a:lnTo>
                  <a:pt x="0" y="49911"/>
                </a:lnTo>
                <a:lnTo>
                  <a:pt x="83312" y="98425"/>
                </a:lnTo>
                <a:lnTo>
                  <a:pt x="85598" y="99822"/>
                </a:lnTo>
                <a:lnTo>
                  <a:pt x="88518" y="99060"/>
                </a:lnTo>
                <a:lnTo>
                  <a:pt x="89788" y="96774"/>
                </a:lnTo>
                <a:lnTo>
                  <a:pt x="91186" y="94487"/>
                </a:lnTo>
                <a:lnTo>
                  <a:pt x="90424" y="91566"/>
                </a:lnTo>
                <a:lnTo>
                  <a:pt x="88137" y="90297"/>
                </a:lnTo>
                <a:lnTo>
                  <a:pt x="26973" y="54617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255"/>
                </a:lnTo>
                <a:lnTo>
                  <a:pt x="91186" y="5334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9560" h="100330">
                <a:moveTo>
                  <a:pt x="27164" y="45093"/>
                </a:moveTo>
                <a:lnTo>
                  <a:pt x="18904" y="49911"/>
                </a:lnTo>
                <a:lnTo>
                  <a:pt x="26973" y="54617"/>
                </a:lnTo>
                <a:lnTo>
                  <a:pt x="289051" y="54737"/>
                </a:lnTo>
                <a:lnTo>
                  <a:pt x="289051" y="45212"/>
                </a:lnTo>
                <a:lnTo>
                  <a:pt x="27164" y="45093"/>
                </a:lnTo>
                <a:close/>
              </a:path>
              <a:path w="289560" h="100330">
                <a:moveTo>
                  <a:pt x="9525" y="45085"/>
                </a:moveTo>
                <a:lnTo>
                  <a:pt x="9525" y="54610"/>
                </a:lnTo>
                <a:lnTo>
                  <a:pt x="26973" y="54617"/>
                </a:lnTo>
                <a:lnTo>
                  <a:pt x="25871" y="53975"/>
                </a:lnTo>
                <a:lnTo>
                  <a:pt x="11937" y="53975"/>
                </a:lnTo>
                <a:lnTo>
                  <a:pt x="11937" y="45847"/>
                </a:lnTo>
                <a:lnTo>
                  <a:pt x="25871" y="45847"/>
                </a:lnTo>
                <a:lnTo>
                  <a:pt x="27164" y="45093"/>
                </a:lnTo>
                <a:lnTo>
                  <a:pt x="9525" y="45085"/>
                </a:lnTo>
                <a:close/>
              </a:path>
              <a:path w="289560" h="100330">
                <a:moveTo>
                  <a:pt x="11937" y="45847"/>
                </a:moveTo>
                <a:lnTo>
                  <a:pt x="11937" y="53975"/>
                </a:lnTo>
                <a:lnTo>
                  <a:pt x="18904" y="49911"/>
                </a:lnTo>
                <a:lnTo>
                  <a:pt x="11937" y="45847"/>
                </a:lnTo>
                <a:close/>
              </a:path>
              <a:path w="289560" h="100330">
                <a:moveTo>
                  <a:pt x="18904" y="49911"/>
                </a:moveTo>
                <a:lnTo>
                  <a:pt x="11937" y="53975"/>
                </a:lnTo>
                <a:lnTo>
                  <a:pt x="25871" y="53975"/>
                </a:lnTo>
                <a:lnTo>
                  <a:pt x="18904" y="49911"/>
                </a:lnTo>
                <a:close/>
              </a:path>
              <a:path w="289560" h="100330">
                <a:moveTo>
                  <a:pt x="25871" y="45847"/>
                </a:moveTo>
                <a:lnTo>
                  <a:pt x="11937" y="45847"/>
                </a:lnTo>
                <a:lnTo>
                  <a:pt x="18904" y="49911"/>
                </a:lnTo>
                <a:lnTo>
                  <a:pt x="25871" y="458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771269" y="303825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09105" y="308270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89314" y="3981450"/>
            <a:ext cx="3387725" cy="76200"/>
          </a:xfrm>
          <a:custGeom>
            <a:avLst/>
            <a:gdLst/>
            <a:ahLst/>
            <a:cxnLst/>
            <a:rect l="l" t="t" r="r" b="b"/>
            <a:pathLst>
              <a:path w="3387725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3459" y="46497"/>
                </a:lnTo>
                <a:lnTo>
                  <a:pt x="73820" y="42799"/>
                </a:lnTo>
                <a:lnTo>
                  <a:pt x="37934" y="42799"/>
                </a:lnTo>
                <a:lnTo>
                  <a:pt x="37934" y="33274"/>
                </a:lnTo>
                <a:lnTo>
                  <a:pt x="74751" y="33274"/>
                </a:lnTo>
                <a:lnTo>
                  <a:pt x="75098" y="29722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3387725" h="76200">
                <a:moveTo>
                  <a:pt x="3349459" y="0"/>
                </a:moveTo>
                <a:lnTo>
                  <a:pt x="3313955" y="29676"/>
                </a:lnTo>
                <a:lnTo>
                  <a:pt x="3312305" y="46497"/>
                </a:lnTo>
                <a:lnTo>
                  <a:pt x="3317449" y="58299"/>
                </a:lnTo>
                <a:lnTo>
                  <a:pt x="3326691" y="67637"/>
                </a:lnTo>
                <a:lnTo>
                  <a:pt x="3339608" y="73701"/>
                </a:lnTo>
                <a:lnTo>
                  <a:pt x="3355776" y="75677"/>
                </a:lnTo>
                <a:lnTo>
                  <a:pt x="3368356" y="71081"/>
                </a:lnTo>
                <a:lnTo>
                  <a:pt x="3378413" y="62266"/>
                </a:lnTo>
                <a:lnTo>
                  <a:pt x="3385056" y="49868"/>
                </a:lnTo>
                <a:lnTo>
                  <a:pt x="3386133" y="42799"/>
                </a:lnTo>
                <a:lnTo>
                  <a:pt x="3349459" y="42799"/>
                </a:lnTo>
                <a:lnTo>
                  <a:pt x="3349459" y="33274"/>
                </a:lnTo>
                <a:lnTo>
                  <a:pt x="3387036" y="33274"/>
                </a:lnTo>
                <a:lnTo>
                  <a:pt x="3383505" y="20947"/>
                </a:lnTo>
                <a:lnTo>
                  <a:pt x="3375207" y="9988"/>
                </a:lnTo>
                <a:lnTo>
                  <a:pt x="3363519" y="2666"/>
                </a:lnTo>
                <a:lnTo>
                  <a:pt x="3349459" y="0"/>
                </a:lnTo>
                <a:close/>
              </a:path>
              <a:path w="3387725" h="76200">
                <a:moveTo>
                  <a:pt x="74751" y="33274"/>
                </a:moveTo>
                <a:lnTo>
                  <a:pt x="37934" y="33274"/>
                </a:lnTo>
                <a:lnTo>
                  <a:pt x="37934" y="42799"/>
                </a:lnTo>
                <a:lnTo>
                  <a:pt x="73820" y="42799"/>
                </a:lnTo>
                <a:lnTo>
                  <a:pt x="74751" y="33274"/>
                </a:lnTo>
                <a:close/>
              </a:path>
              <a:path w="3387725" h="76200">
                <a:moveTo>
                  <a:pt x="3313602" y="33274"/>
                </a:moveTo>
                <a:lnTo>
                  <a:pt x="74751" y="33274"/>
                </a:lnTo>
                <a:lnTo>
                  <a:pt x="73820" y="42799"/>
                </a:lnTo>
                <a:lnTo>
                  <a:pt x="3312668" y="42799"/>
                </a:lnTo>
                <a:lnTo>
                  <a:pt x="3313602" y="33274"/>
                </a:lnTo>
                <a:close/>
              </a:path>
              <a:path w="3387725" h="76200">
                <a:moveTo>
                  <a:pt x="3387036" y="33274"/>
                </a:moveTo>
                <a:lnTo>
                  <a:pt x="3349459" y="33274"/>
                </a:lnTo>
                <a:lnTo>
                  <a:pt x="3349459" y="42799"/>
                </a:lnTo>
                <a:lnTo>
                  <a:pt x="3386133" y="42799"/>
                </a:lnTo>
                <a:lnTo>
                  <a:pt x="3387394" y="34525"/>
                </a:lnTo>
                <a:lnTo>
                  <a:pt x="3387036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146550" y="4089177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74925" y="3424173"/>
            <a:ext cx="973455" cy="76200"/>
          </a:xfrm>
          <a:custGeom>
            <a:avLst/>
            <a:gdLst/>
            <a:ahLst/>
            <a:cxnLst/>
            <a:rect l="l" t="t" r="r" b="b"/>
            <a:pathLst>
              <a:path w="973454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66675" y="47625"/>
                </a:lnTo>
                <a:lnTo>
                  <a:pt x="38100" y="47625"/>
                </a:lnTo>
                <a:lnTo>
                  <a:pt x="38100" y="28575"/>
                </a:lnTo>
                <a:lnTo>
                  <a:pt x="66675" y="28575"/>
                </a:lnTo>
                <a:lnTo>
                  <a:pt x="38100" y="0"/>
                </a:lnTo>
                <a:close/>
              </a:path>
              <a:path w="973454" h="76200">
                <a:moveTo>
                  <a:pt x="896874" y="0"/>
                </a:moveTo>
                <a:lnTo>
                  <a:pt x="896874" y="76200"/>
                </a:lnTo>
                <a:lnTo>
                  <a:pt x="954024" y="47625"/>
                </a:lnTo>
                <a:lnTo>
                  <a:pt x="909701" y="47625"/>
                </a:lnTo>
                <a:lnTo>
                  <a:pt x="909701" y="28575"/>
                </a:lnTo>
                <a:lnTo>
                  <a:pt x="954024" y="28575"/>
                </a:lnTo>
                <a:lnTo>
                  <a:pt x="896874" y="0"/>
                </a:lnTo>
                <a:close/>
              </a:path>
              <a:path w="973454" h="76200">
                <a:moveTo>
                  <a:pt x="66675" y="28575"/>
                </a:moveTo>
                <a:lnTo>
                  <a:pt x="38100" y="28575"/>
                </a:lnTo>
                <a:lnTo>
                  <a:pt x="38100" y="47625"/>
                </a:lnTo>
                <a:lnTo>
                  <a:pt x="66675" y="47625"/>
                </a:lnTo>
                <a:lnTo>
                  <a:pt x="76200" y="38100"/>
                </a:lnTo>
                <a:lnTo>
                  <a:pt x="66675" y="28575"/>
                </a:lnTo>
                <a:close/>
              </a:path>
              <a:path w="973454" h="76200">
                <a:moveTo>
                  <a:pt x="896874" y="28575"/>
                </a:moveTo>
                <a:lnTo>
                  <a:pt x="66675" y="28575"/>
                </a:lnTo>
                <a:lnTo>
                  <a:pt x="76200" y="38100"/>
                </a:lnTo>
                <a:lnTo>
                  <a:pt x="66675" y="47625"/>
                </a:lnTo>
                <a:lnTo>
                  <a:pt x="896874" y="47625"/>
                </a:lnTo>
                <a:lnTo>
                  <a:pt x="896874" y="28575"/>
                </a:lnTo>
                <a:close/>
              </a:path>
              <a:path w="973454" h="76200">
                <a:moveTo>
                  <a:pt x="954024" y="28575"/>
                </a:moveTo>
                <a:lnTo>
                  <a:pt x="909701" y="28575"/>
                </a:lnTo>
                <a:lnTo>
                  <a:pt x="909701" y="47625"/>
                </a:lnTo>
                <a:lnTo>
                  <a:pt x="954024" y="47625"/>
                </a:lnTo>
                <a:lnTo>
                  <a:pt x="973074" y="38100"/>
                </a:lnTo>
                <a:lnTo>
                  <a:pt x="954024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97050" y="5161026"/>
            <a:ext cx="333375" cy="86995"/>
          </a:xfrm>
          <a:custGeom>
            <a:avLst/>
            <a:gdLst/>
            <a:ahLst/>
            <a:cxnLst/>
            <a:rect l="l" t="t" r="r" b="b"/>
            <a:pathLst>
              <a:path w="333375" h="86995">
                <a:moveTo>
                  <a:pt x="259080" y="10541"/>
                </a:moveTo>
                <a:lnTo>
                  <a:pt x="257697" y="39139"/>
                </a:lnTo>
                <a:lnTo>
                  <a:pt x="270382" y="39750"/>
                </a:lnTo>
                <a:lnTo>
                  <a:pt x="269494" y="58800"/>
                </a:lnTo>
                <a:lnTo>
                  <a:pt x="256747" y="58800"/>
                </a:lnTo>
                <a:lnTo>
                  <a:pt x="255397" y="86740"/>
                </a:lnTo>
                <a:lnTo>
                  <a:pt x="318700" y="58800"/>
                </a:lnTo>
                <a:lnTo>
                  <a:pt x="269494" y="58800"/>
                </a:lnTo>
                <a:lnTo>
                  <a:pt x="256777" y="58181"/>
                </a:lnTo>
                <a:lnTo>
                  <a:pt x="320104" y="58181"/>
                </a:lnTo>
                <a:lnTo>
                  <a:pt x="333375" y="52324"/>
                </a:lnTo>
                <a:lnTo>
                  <a:pt x="259080" y="10541"/>
                </a:lnTo>
                <a:close/>
              </a:path>
              <a:path w="333375" h="86995">
                <a:moveTo>
                  <a:pt x="39877" y="0"/>
                </a:moveTo>
                <a:lnTo>
                  <a:pt x="0" y="36194"/>
                </a:lnTo>
                <a:lnTo>
                  <a:pt x="36194" y="76073"/>
                </a:lnTo>
                <a:lnTo>
                  <a:pt x="66234" y="48894"/>
                </a:lnTo>
                <a:lnTo>
                  <a:pt x="37592" y="47498"/>
                </a:lnTo>
                <a:lnTo>
                  <a:pt x="38607" y="28575"/>
                </a:lnTo>
                <a:lnTo>
                  <a:pt x="65904" y="28575"/>
                </a:lnTo>
                <a:lnTo>
                  <a:pt x="39877" y="0"/>
                </a:lnTo>
                <a:close/>
              </a:path>
              <a:path w="333375" h="86995">
                <a:moveTo>
                  <a:pt x="257697" y="39139"/>
                </a:moveTo>
                <a:lnTo>
                  <a:pt x="256777" y="58181"/>
                </a:lnTo>
                <a:lnTo>
                  <a:pt x="269494" y="58800"/>
                </a:lnTo>
                <a:lnTo>
                  <a:pt x="270382" y="39750"/>
                </a:lnTo>
                <a:lnTo>
                  <a:pt x="257697" y="39139"/>
                </a:lnTo>
                <a:close/>
              </a:path>
              <a:path w="333375" h="86995">
                <a:moveTo>
                  <a:pt x="67158" y="29951"/>
                </a:moveTo>
                <a:lnTo>
                  <a:pt x="76200" y="39878"/>
                </a:lnTo>
                <a:lnTo>
                  <a:pt x="66234" y="48894"/>
                </a:lnTo>
                <a:lnTo>
                  <a:pt x="256777" y="58181"/>
                </a:lnTo>
                <a:lnTo>
                  <a:pt x="257697" y="39139"/>
                </a:lnTo>
                <a:lnTo>
                  <a:pt x="67158" y="29951"/>
                </a:lnTo>
                <a:close/>
              </a:path>
              <a:path w="333375" h="86995">
                <a:moveTo>
                  <a:pt x="38607" y="28575"/>
                </a:moveTo>
                <a:lnTo>
                  <a:pt x="37592" y="47498"/>
                </a:lnTo>
                <a:lnTo>
                  <a:pt x="66234" y="48894"/>
                </a:lnTo>
                <a:lnTo>
                  <a:pt x="76200" y="39878"/>
                </a:lnTo>
                <a:lnTo>
                  <a:pt x="67158" y="29951"/>
                </a:lnTo>
                <a:lnTo>
                  <a:pt x="38607" y="28575"/>
                </a:lnTo>
                <a:close/>
              </a:path>
              <a:path w="333375" h="86995">
                <a:moveTo>
                  <a:pt x="65904" y="28575"/>
                </a:moveTo>
                <a:lnTo>
                  <a:pt x="38607" y="28575"/>
                </a:lnTo>
                <a:lnTo>
                  <a:pt x="67158" y="29951"/>
                </a:lnTo>
                <a:lnTo>
                  <a:pt x="65904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03800" y="3420998"/>
            <a:ext cx="974725" cy="76200"/>
          </a:xfrm>
          <a:custGeom>
            <a:avLst/>
            <a:gdLst/>
            <a:ahLst/>
            <a:cxnLst/>
            <a:rect l="l" t="t" r="r" b="b"/>
            <a:pathLst>
              <a:path w="974725" h="76200">
                <a:moveTo>
                  <a:pt x="76200" y="0"/>
                </a:moveTo>
                <a:lnTo>
                  <a:pt x="0" y="38226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974725" h="76200">
                <a:moveTo>
                  <a:pt x="936625" y="0"/>
                </a:moveTo>
                <a:lnTo>
                  <a:pt x="898525" y="38100"/>
                </a:lnTo>
                <a:lnTo>
                  <a:pt x="936625" y="76200"/>
                </a:lnTo>
                <a:lnTo>
                  <a:pt x="965200" y="47625"/>
                </a:lnTo>
                <a:lnTo>
                  <a:pt x="936625" y="47625"/>
                </a:lnTo>
                <a:lnTo>
                  <a:pt x="936625" y="28575"/>
                </a:lnTo>
                <a:lnTo>
                  <a:pt x="965200" y="28575"/>
                </a:lnTo>
                <a:lnTo>
                  <a:pt x="936625" y="0"/>
                </a:lnTo>
                <a:close/>
              </a:path>
              <a:path w="974725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974725" h="76200">
                <a:moveTo>
                  <a:pt x="90805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908050" y="47625"/>
                </a:lnTo>
                <a:lnTo>
                  <a:pt x="898525" y="38100"/>
                </a:lnTo>
                <a:lnTo>
                  <a:pt x="908050" y="28575"/>
                </a:lnTo>
                <a:close/>
              </a:path>
              <a:path w="974725" h="76200">
                <a:moveTo>
                  <a:pt x="965200" y="28575"/>
                </a:moveTo>
                <a:lnTo>
                  <a:pt x="936625" y="28575"/>
                </a:lnTo>
                <a:lnTo>
                  <a:pt x="936625" y="47625"/>
                </a:lnTo>
                <a:lnTo>
                  <a:pt x="965200" y="47625"/>
                </a:lnTo>
                <a:lnTo>
                  <a:pt x="974725" y="38100"/>
                </a:lnTo>
                <a:lnTo>
                  <a:pt x="9652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324351"/>
            <a:ext cx="8026400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486092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27405" algn="l"/>
                <a:tab pos="1798955" algn="l"/>
                <a:tab pos="3473450" algn="l"/>
                <a:tab pos="3845560" algn="l"/>
                <a:tab pos="5072380" algn="l"/>
                <a:tab pos="5444490" algn="l"/>
                <a:tab pos="622808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zziam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gravitazionale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diventa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intens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7214" y="5602287"/>
            <a:ext cx="5549900" cy="76200"/>
          </a:xfrm>
          <a:custGeom>
            <a:avLst/>
            <a:gdLst/>
            <a:ahLst/>
            <a:cxnLst/>
            <a:rect l="l" t="t" r="r" b="b"/>
            <a:pathLst>
              <a:path w="5549900" h="76200">
                <a:moveTo>
                  <a:pt x="31622" y="522"/>
                </a:moveTo>
                <a:lnTo>
                  <a:pt x="19040" y="5124"/>
                </a:lnTo>
                <a:lnTo>
                  <a:pt x="8982" y="13946"/>
                </a:lnTo>
                <a:lnTo>
                  <a:pt x="2338" y="26342"/>
                </a:lnTo>
                <a:lnTo>
                  <a:pt x="0" y="41668"/>
                </a:lnTo>
                <a:lnTo>
                  <a:pt x="3889" y="55236"/>
                </a:lnTo>
                <a:lnTo>
                  <a:pt x="12187" y="66198"/>
                </a:lnTo>
                <a:lnTo>
                  <a:pt x="23875" y="73528"/>
                </a:lnTo>
                <a:lnTo>
                  <a:pt x="37935" y="76200"/>
                </a:lnTo>
                <a:lnTo>
                  <a:pt x="47868" y="74858"/>
                </a:lnTo>
                <a:lnTo>
                  <a:pt x="59077" y="69347"/>
                </a:lnTo>
                <a:lnTo>
                  <a:pt x="67860" y="59815"/>
                </a:lnTo>
                <a:lnTo>
                  <a:pt x="73458" y="46483"/>
                </a:lnTo>
                <a:lnTo>
                  <a:pt x="73811" y="42862"/>
                </a:lnTo>
                <a:lnTo>
                  <a:pt x="37935" y="42862"/>
                </a:lnTo>
                <a:lnTo>
                  <a:pt x="37935" y="33337"/>
                </a:lnTo>
                <a:lnTo>
                  <a:pt x="74741" y="33337"/>
                </a:lnTo>
                <a:lnTo>
                  <a:pt x="75095" y="29716"/>
                </a:lnTo>
                <a:lnTo>
                  <a:pt x="69976" y="17919"/>
                </a:lnTo>
                <a:lnTo>
                  <a:pt x="60757" y="8575"/>
                </a:lnTo>
                <a:lnTo>
                  <a:pt x="47839" y="2503"/>
                </a:lnTo>
                <a:lnTo>
                  <a:pt x="31622" y="522"/>
                </a:lnTo>
                <a:close/>
              </a:path>
              <a:path w="5549900" h="76200">
                <a:moveTo>
                  <a:pt x="5511635" y="0"/>
                </a:moveTo>
                <a:lnTo>
                  <a:pt x="5476112" y="29716"/>
                </a:lnTo>
                <a:lnTo>
                  <a:pt x="5474475" y="46483"/>
                </a:lnTo>
                <a:lnTo>
                  <a:pt x="5479594" y="58280"/>
                </a:lnTo>
                <a:lnTo>
                  <a:pt x="5488812" y="67624"/>
                </a:lnTo>
                <a:lnTo>
                  <a:pt x="5501731" y="73696"/>
                </a:lnTo>
                <a:lnTo>
                  <a:pt x="5517948" y="75677"/>
                </a:lnTo>
                <a:lnTo>
                  <a:pt x="5530530" y="71075"/>
                </a:lnTo>
                <a:lnTo>
                  <a:pt x="5540588" y="62253"/>
                </a:lnTo>
                <a:lnTo>
                  <a:pt x="5547232" y="49857"/>
                </a:lnTo>
                <a:lnTo>
                  <a:pt x="5548299" y="42862"/>
                </a:lnTo>
                <a:lnTo>
                  <a:pt x="5511635" y="42862"/>
                </a:lnTo>
                <a:lnTo>
                  <a:pt x="5511635" y="33337"/>
                </a:lnTo>
                <a:lnTo>
                  <a:pt x="5549228" y="33337"/>
                </a:lnTo>
                <a:lnTo>
                  <a:pt x="5545681" y="20963"/>
                </a:lnTo>
                <a:lnTo>
                  <a:pt x="5537383" y="10001"/>
                </a:lnTo>
                <a:lnTo>
                  <a:pt x="5525695" y="2671"/>
                </a:lnTo>
                <a:lnTo>
                  <a:pt x="5511635" y="0"/>
                </a:lnTo>
                <a:close/>
              </a:path>
              <a:path w="5549900" h="76200">
                <a:moveTo>
                  <a:pt x="74741" y="33337"/>
                </a:moveTo>
                <a:lnTo>
                  <a:pt x="37935" y="33337"/>
                </a:lnTo>
                <a:lnTo>
                  <a:pt x="37935" y="42862"/>
                </a:lnTo>
                <a:lnTo>
                  <a:pt x="73811" y="42862"/>
                </a:lnTo>
                <a:lnTo>
                  <a:pt x="74741" y="33337"/>
                </a:lnTo>
                <a:close/>
              </a:path>
              <a:path w="5549900" h="76200">
                <a:moveTo>
                  <a:pt x="5475759" y="33337"/>
                </a:moveTo>
                <a:lnTo>
                  <a:pt x="74741" y="33337"/>
                </a:lnTo>
                <a:lnTo>
                  <a:pt x="73811" y="42862"/>
                </a:lnTo>
                <a:lnTo>
                  <a:pt x="5474828" y="42862"/>
                </a:lnTo>
                <a:lnTo>
                  <a:pt x="5475759" y="33337"/>
                </a:lnTo>
                <a:close/>
              </a:path>
              <a:path w="5549900" h="76200">
                <a:moveTo>
                  <a:pt x="5549228" y="33337"/>
                </a:moveTo>
                <a:lnTo>
                  <a:pt x="5511635" y="33337"/>
                </a:lnTo>
                <a:lnTo>
                  <a:pt x="5511635" y="42862"/>
                </a:lnTo>
                <a:lnTo>
                  <a:pt x="5548299" y="42862"/>
                </a:lnTo>
                <a:lnTo>
                  <a:pt x="5549570" y="34531"/>
                </a:lnTo>
                <a:lnTo>
                  <a:pt x="5549228" y="33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35602" y="5715310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76375" y="48831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396113" y="0"/>
                </a:moveTo>
                <a:lnTo>
                  <a:pt x="331848" y="4239"/>
                </a:lnTo>
                <a:lnTo>
                  <a:pt x="270889" y="16514"/>
                </a:lnTo>
                <a:lnTo>
                  <a:pt x="214052" y="36155"/>
                </a:lnTo>
                <a:lnTo>
                  <a:pt x="162150" y="62496"/>
                </a:lnTo>
                <a:lnTo>
                  <a:pt x="115998" y="94868"/>
                </a:lnTo>
                <a:lnTo>
                  <a:pt x="76411" y="132606"/>
                </a:lnTo>
                <a:lnTo>
                  <a:pt x="44203" y="175040"/>
                </a:lnTo>
                <a:lnTo>
                  <a:pt x="20188" y="221504"/>
                </a:lnTo>
                <a:lnTo>
                  <a:pt x="5182" y="271329"/>
                </a:lnTo>
                <a:lnTo>
                  <a:pt x="0" y="323850"/>
                </a:lnTo>
                <a:lnTo>
                  <a:pt x="1312" y="350405"/>
                </a:lnTo>
                <a:lnTo>
                  <a:pt x="11509" y="401661"/>
                </a:lnTo>
                <a:lnTo>
                  <a:pt x="31120" y="449889"/>
                </a:lnTo>
                <a:lnTo>
                  <a:pt x="59333" y="494421"/>
                </a:lnTo>
                <a:lnTo>
                  <a:pt x="95333" y="534591"/>
                </a:lnTo>
                <a:lnTo>
                  <a:pt x="138304" y="569729"/>
                </a:lnTo>
                <a:lnTo>
                  <a:pt x="187433" y="599169"/>
                </a:lnTo>
                <a:lnTo>
                  <a:pt x="241905" y="622244"/>
                </a:lnTo>
                <a:lnTo>
                  <a:pt x="300904" y="638285"/>
                </a:lnTo>
                <a:lnTo>
                  <a:pt x="363618" y="646626"/>
                </a:lnTo>
                <a:lnTo>
                  <a:pt x="396113" y="647700"/>
                </a:lnTo>
                <a:lnTo>
                  <a:pt x="428590" y="646626"/>
                </a:lnTo>
                <a:lnTo>
                  <a:pt x="491279" y="638285"/>
                </a:lnTo>
                <a:lnTo>
                  <a:pt x="550267" y="622244"/>
                </a:lnTo>
                <a:lnTo>
                  <a:pt x="604735" y="599169"/>
                </a:lnTo>
                <a:lnTo>
                  <a:pt x="653869" y="569729"/>
                </a:lnTo>
                <a:lnTo>
                  <a:pt x="696850" y="534591"/>
                </a:lnTo>
                <a:lnTo>
                  <a:pt x="732861" y="494421"/>
                </a:lnTo>
                <a:lnTo>
                  <a:pt x="761087" y="449889"/>
                </a:lnTo>
                <a:lnTo>
                  <a:pt x="780709" y="401661"/>
                </a:lnTo>
                <a:lnTo>
                  <a:pt x="790912" y="350405"/>
                </a:lnTo>
                <a:lnTo>
                  <a:pt x="792226" y="323850"/>
                </a:lnTo>
                <a:lnTo>
                  <a:pt x="790912" y="297294"/>
                </a:lnTo>
                <a:lnTo>
                  <a:pt x="780709" y="246038"/>
                </a:lnTo>
                <a:lnTo>
                  <a:pt x="761087" y="197810"/>
                </a:lnTo>
                <a:lnTo>
                  <a:pt x="732861" y="153278"/>
                </a:lnTo>
                <a:lnTo>
                  <a:pt x="696850" y="113108"/>
                </a:lnTo>
                <a:lnTo>
                  <a:pt x="653869" y="77970"/>
                </a:lnTo>
                <a:lnTo>
                  <a:pt x="604735" y="48530"/>
                </a:lnTo>
                <a:lnTo>
                  <a:pt x="550267" y="25455"/>
                </a:lnTo>
                <a:lnTo>
                  <a:pt x="491279" y="9414"/>
                </a:lnTo>
                <a:lnTo>
                  <a:pt x="428590" y="1073"/>
                </a:lnTo>
                <a:lnTo>
                  <a:pt x="396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6375" y="48831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0" y="323850"/>
                </a:moveTo>
                <a:lnTo>
                  <a:pt x="5182" y="271329"/>
                </a:lnTo>
                <a:lnTo>
                  <a:pt x="20188" y="221504"/>
                </a:lnTo>
                <a:lnTo>
                  <a:pt x="44203" y="175040"/>
                </a:lnTo>
                <a:lnTo>
                  <a:pt x="76411" y="132606"/>
                </a:lnTo>
                <a:lnTo>
                  <a:pt x="115998" y="94868"/>
                </a:lnTo>
                <a:lnTo>
                  <a:pt x="162150" y="62496"/>
                </a:lnTo>
                <a:lnTo>
                  <a:pt x="214052" y="36155"/>
                </a:lnTo>
                <a:lnTo>
                  <a:pt x="270889" y="16514"/>
                </a:lnTo>
                <a:lnTo>
                  <a:pt x="331848" y="4239"/>
                </a:lnTo>
                <a:lnTo>
                  <a:pt x="396113" y="0"/>
                </a:lnTo>
                <a:lnTo>
                  <a:pt x="428590" y="1073"/>
                </a:lnTo>
                <a:lnTo>
                  <a:pt x="491279" y="9414"/>
                </a:lnTo>
                <a:lnTo>
                  <a:pt x="550267" y="25455"/>
                </a:lnTo>
                <a:lnTo>
                  <a:pt x="604735" y="48530"/>
                </a:lnTo>
                <a:lnTo>
                  <a:pt x="653869" y="77970"/>
                </a:lnTo>
                <a:lnTo>
                  <a:pt x="696850" y="113108"/>
                </a:lnTo>
                <a:lnTo>
                  <a:pt x="732861" y="153278"/>
                </a:lnTo>
                <a:lnTo>
                  <a:pt x="761087" y="197810"/>
                </a:lnTo>
                <a:lnTo>
                  <a:pt x="780709" y="246038"/>
                </a:lnTo>
                <a:lnTo>
                  <a:pt x="790912" y="297294"/>
                </a:lnTo>
                <a:lnTo>
                  <a:pt x="792226" y="323850"/>
                </a:lnTo>
                <a:lnTo>
                  <a:pt x="790912" y="350405"/>
                </a:lnTo>
                <a:lnTo>
                  <a:pt x="780709" y="401661"/>
                </a:lnTo>
                <a:lnTo>
                  <a:pt x="761087" y="449889"/>
                </a:lnTo>
                <a:lnTo>
                  <a:pt x="732861" y="494421"/>
                </a:lnTo>
                <a:lnTo>
                  <a:pt x="696850" y="534591"/>
                </a:lnTo>
                <a:lnTo>
                  <a:pt x="653869" y="569729"/>
                </a:lnTo>
                <a:lnTo>
                  <a:pt x="604735" y="599169"/>
                </a:lnTo>
                <a:lnTo>
                  <a:pt x="550267" y="622244"/>
                </a:lnTo>
                <a:lnTo>
                  <a:pt x="491279" y="638285"/>
                </a:lnTo>
                <a:lnTo>
                  <a:pt x="428590" y="646626"/>
                </a:lnTo>
                <a:lnTo>
                  <a:pt x="396113" y="647700"/>
                </a:lnTo>
                <a:lnTo>
                  <a:pt x="363618" y="646626"/>
                </a:lnTo>
                <a:lnTo>
                  <a:pt x="300904" y="638285"/>
                </a:lnTo>
                <a:lnTo>
                  <a:pt x="241905" y="622244"/>
                </a:lnTo>
                <a:lnTo>
                  <a:pt x="187433" y="599169"/>
                </a:lnTo>
                <a:lnTo>
                  <a:pt x="138304" y="569729"/>
                </a:lnTo>
                <a:lnTo>
                  <a:pt x="95333" y="534591"/>
                </a:lnTo>
                <a:lnTo>
                  <a:pt x="59333" y="494421"/>
                </a:lnTo>
                <a:lnTo>
                  <a:pt x="31120" y="449889"/>
                </a:lnTo>
                <a:lnTo>
                  <a:pt x="11509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48551" y="4984750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288035" y="0"/>
                </a:moveTo>
                <a:lnTo>
                  <a:pt x="241302" y="3055"/>
                </a:lnTo>
                <a:lnTo>
                  <a:pt x="196973" y="11900"/>
                </a:lnTo>
                <a:lnTo>
                  <a:pt x="155643" y="26053"/>
                </a:lnTo>
                <a:lnTo>
                  <a:pt x="117902" y="45033"/>
                </a:lnTo>
                <a:lnTo>
                  <a:pt x="84343" y="68357"/>
                </a:lnTo>
                <a:lnTo>
                  <a:pt x="55558" y="95545"/>
                </a:lnTo>
                <a:lnTo>
                  <a:pt x="32140" y="126115"/>
                </a:lnTo>
                <a:lnTo>
                  <a:pt x="8368" y="177257"/>
                </a:lnTo>
                <a:lnTo>
                  <a:pt x="0" y="233299"/>
                </a:lnTo>
                <a:lnTo>
                  <a:pt x="954" y="252441"/>
                </a:lnTo>
                <a:lnTo>
                  <a:pt x="14679" y="307074"/>
                </a:lnTo>
                <a:lnTo>
                  <a:pt x="43141" y="356252"/>
                </a:lnTo>
                <a:lnTo>
                  <a:pt x="69317" y="385204"/>
                </a:lnTo>
                <a:lnTo>
                  <a:pt x="100563" y="410530"/>
                </a:lnTo>
                <a:lnTo>
                  <a:pt x="136287" y="431749"/>
                </a:lnTo>
                <a:lnTo>
                  <a:pt x="175896" y="448379"/>
                </a:lnTo>
                <a:lnTo>
                  <a:pt x="218800" y="459940"/>
                </a:lnTo>
                <a:lnTo>
                  <a:pt x="264405" y="465951"/>
                </a:lnTo>
                <a:lnTo>
                  <a:pt x="288035" y="466725"/>
                </a:lnTo>
                <a:lnTo>
                  <a:pt x="311667" y="465951"/>
                </a:lnTo>
                <a:lnTo>
                  <a:pt x="357279" y="459940"/>
                </a:lnTo>
                <a:lnTo>
                  <a:pt x="400194" y="448379"/>
                </a:lnTo>
                <a:lnTo>
                  <a:pt x="439820" y="431749"/>
                </a:lnTo>
                <a:lnTo>
                  <a:pt x="475562" y="410530"/>
                </a:lnTo>
                <a:lnTo>
                  <a:pt x="506827" y="385204"/>
                </a:lnTo>
                <a:lnTo>
                  <a:pt x="533021" y="356252"/>
                </a:lnTo>
                <a:lnTo>
                  <a:pt x="553551" y="324153"/>
                </a:lnTo>
                <a:lnTo>
                  <a:pt x="572426" y="271158"/>
                </a:lnTo>
                <a:lnTo>
                  <a:pt x="576199" y="233299"/>
                </a:lnTo>
                <a:lnTo>
                  <a:pt x="575243" y="214174"/>
                </a:lnTo>
                <a:lnTo>
                  <a:pt x="561506" y="159585"/>
                </a:lnTo>
                <a:lnTo>
                  <a:pt x="533021" y="110437"/>
                </a:lnTo>
                <a:lnTo>
                  <a:pt x="506827" y="81498"/>
                </a:lnTo>
                <a:lnTo>
                  <a:pt x="475562" y="56182"/>
                </a:lnTo>
                <a:lnTo>
                  <a:pt x="439820" y="34970"/>
                </a:lnTo>
                <a:lnTo>
                  <a:pt x="400194" y="18343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48551" y="4984750"/>
            <a:ext cx="576580" cy="466725"/>
          </a:xfrm>
          <a:custGeom>
            <a:avLst/>
            <a:gdLst/>
            <a:ahLst/>
            <a:cxnLst/>
            <a:rect l="l" t="t" r="r" b="b"/>
            <a:pathLst>
              <a:path w="576579" h="466725">
                <a:moveTo>
                  <a:pt x="0" y="233299"/>
                </a:moveTo>
                <a:lnTo>
                  <a:pt x="8368" y="177257"/>
                </a:lnTo>
                <a:lnTo>
                  <a:pt x="32140" y="126115"/>
                </a:lnTo>
                <a:lnTo>
                  <a:pt x="55558" y="95545"/>
                </a:lnTo>
                <a:lnTo>
                  <a:pt x="84343" y="68357"/>
                </a:lnTo>
                <a:lnTo>
                  <a:pt x="117902" y="45033"/>
                </a:lnTo>
                <a:lnTo>
                  <a:pt x="155643" y="26053"/>
                </a:lnTo>
                <a:lnTo>
                  <a:pt x="196973" y="11900"/>
                </a:lnTo>
                <a:lnTo>
                  <a:pt x="241302" y="3055"/>
                </a:lnTo>
                <a:lnTo>
                  <a:pt x="288035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3"/>
                </a:lnTo>
                <a:lnTo>
                  <a:pt x="439820" y="34970"/>
                </a:lnTo>
                <a:lnTo>
                  <a:pt x="475562" y="56182"/>
                </a:lnTo>
                <a:lnTo>
                  <a:pt x="506827" y="81498"/>
                </a:lnTo>
                <a:lnTo>
                  <a:pt x="533021" y="110437"/>
                </a:lnTo>
                <a:lnTo>
                  <a:pt x="561506" y="159585"/>
                </a:lnTo>
                <a:lnTo>
                  <a:pt x="575243" y="214174"/>
                </a:lnTo>
                <a:lnTo>
                  <a:pt x="576199" y="233299"/>
                </a:lnTo>
                <a:lnTo>
                  <a:pt x="575243" y="252441"/>
                </a:lnTo>
                <a:lnTo>
                  <a:pt x="561506" y="307074"/>
                </a:lnTo>
                <a:lnTo>
                  <a:pt x="533021" y="356252"/>
                </a:lnTo>
                <a:lnTo>
                  <a:pt x="506827" y="385204"/>
                </a:lnTo>
                <a:lnTo>
                  <a:pt x="475562" y="410530"/>
                </a:lnTo>
                <a:lnTo>
                  <a:pt x="439820" y="431749"/>
                </a:lnTo>
                <a:lnTo>
                  <a:pt x="400194" y="448379"/>
                </a:lnTo>
                <a:lnTo>
                  <a:pt x="357279" y="459940"/>
                </a:lnTo>
                <a:lnTo>
                  <a:pt x="311667" y="465951"/>
                </a:lnTo>
                <a:lnTo>
                  <a:pt x="288035" y="466725"/>
                </a:lnTo>
                <a:lnTo>
                  <a:pt x="264405" y="465951"/>
                </a:lnTo>
                <a:lnTo>
                  <a:pt x="218800" y="459940"/>
                </a:lnTo>
                <a:lnTo>
                  <a:pt x="175896" y="448379"/>
                </a:lnTo>
                <a:lnTo>
                  <a:pt x="136287" y="431749"/>
                </a:lnTo>
                <a:lnTo>
                  <a:pt x="100563" y="410530"/>
                </a:lnTo>
                <a:lnTo>
                  <a:pt x="69317" y="385204"/>
                </a:lnTo>
                <a:lnTo>
                  <a:pt x="43141" y="356252"/>
                </a:lnTo>
                <a:lnTo>
                  <a:pt x="14679" y="307074"/>
                </a:lnTo>
                <a:lnTo>
                  <a:pt x="954" y="252441"/>
                </a:lnTo>
                <a:lnTo>
                  <a:pt x="0" y="2332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80479" y="4781708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4751482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35150" y="520065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 h="0">
                <a:moveTo>
                  <a:pt x="0" y="0"/>
                </a:moveTo>
                <a:lnTo>
                  <a:pt x="5400675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82773" y="4669790"/>
            <a:ext cx="289560" cy="99695"/>
          </a:xfrm>
          <a:custGeom>
            <a:avLst/>
            <a:gdLst/>
            <a:ahLst/>
            <a:cxnLst/>
            <a:rect l="l" t="t" r="r" b="b"/>
            <a:pathLst>
              <a:path w="289560" h="99695">
                <a:moveTo>
                  <a:pt x="270038" y="49847"/>
                </a:moveTo>
                <a:lnTo>
                  <a:pt x="200913" y="90170"/>
                </a:lnTo>
                <a:lnTo>
                  <a:pt x="198627" y="91567"/>
                </a:lnTo>
                <a:lnTo>
                  <a:pt x="197865" y="94487"/>
                </a:lnTo>
                <a:lnTo>
                  <a:pt x="199262" y="96647"/>
                </a:lnTo>
                <a:lnTo>
                  <a:pt x="200532" y="98933"/>
                </a:lnTo>
                <a:lnTo>
                  <a:pt x="203453" y="99695"/>
                </a:lnTo>
                <a:lnTo>
                  <a:pt x="205739" y="98425"/>
                </a:lnTo>
                <a:lnTo>
                  <a:pt x="280786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038" y="49847"/>
                </a:lnTo>
                <a:close/>
              </a:path>
              <a:path w="289560" h="99695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1874" y="54610"/>
                </a:lnTo>
                <a:lnTo>
                  <a:pt x="270038" y="49847"/>
                </a:lnTo>
                <a:lnTo>
                  <a:pt x="261874" y="45085"/>
                </a:lnTo>
                <a:close/>
              </a:path>
              <a:path w="289560" h="99695">
                <a:moveTo>
                  <a:pt x="280982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786" y="54610"/>
                </a:lnTo>
                <a:lnTo>
                  <a:pt x="289051" y="49784"/>
                </a:lnTo>
                <a:lnTo>
                  <a:pt x="280982" y="45085"/>
                </a:lnTo>
                <a:close/>
              </a:path>
              <a:path w="289560" h="99695">
                <a:moveTo>
                  <a:pt x="277113" y="45720"/>
                </a:moveTo>
                <a:lnTo>
                  <a:pt x="270038" y="49847"/>
                </a:lnTo>
                <a:lnTo>
                  <a:pt x="277113" y="53975"/>
                </a:lnTo>
                <a:lnTo>
                  <a:pt x="277113" y="45720"/>
                </a:lnTo>
                <a:close/>
              </a:path>
              <a:path w="289560" h="99695">
                <a:moveTo>
                  <a:pt x="279526" y="45720"/>
                </a:moveTo>
                <a:lnTo>
                  <a:pt x="277113" y="45720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720"/>
                </a:lnTo>
                <a:close/>
              </a:path>
              <a:path w="289560" h="99695">
                <a:moveTo>
                  <a:pt x="203453" y="0"/>
                </a:moveTo>
                <a:lnTo>
                  <a:pt x="200532" y="762"/>
                </a:lnTo>
                <a:lnTo>
                  <a:pt x="199262" y="3048"/>
                </a:lnTo>
                <a:lnTo>
                  <a:pt x="197865" y="5207"/>
                </a:lnTo>
                <a:lnTo>
                  <a:pt x="198627" y="8128"/>
                </a:lnTo>
                <a:lnTo>
                  <a:pt x="200913" y="9525"/>
                </a:lnTo>
                <a:lnTo>
                  <a:pt x="270038" y="49847"/>
                </a:lnTo>
                <a:lnTo>
                  <a:pt x="277113" y="45720"/>
                </a:lnTo>
                <a:lnTo>
                  <a:pt x="279526" y="45720"/>
                </a:lnTo>
                <a:lnTo>
                  <a:pt x="279526" y="45085"/>
                </a:lnTo>
                <a:lnTo>
                  <a:pt x="280982" y="45085"/>
                </a:lnTo>
                <a:lnTo>
                  <a:pt x="205739" y="1270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353175" y="4701540"/>
            <a:ext cx="288925" cy="99695"/>
          </a:xfrm>
          <a:custGeom>
            <a:avLst/>
            <a:gdLst/>
            <a:ahLst/>
            <a:cxnLst/>
            <a:rect l="l" t="t" r="r" b="b"/>
            <a:pathLst>
              <a:path w="288925" h="99695">
                <a:moveTo>
                  <a:pt x="85471" y="0"/>
                </a:moveTo>
                <a:lnTo>
                  <a:pt x="83185" y="1270"/>
                </a:lnTo>
                <a:lnTo>
                  <a:pt x="0" y="49784"/>
                </a:lnTo>
                <a:lnTo>
                  <a:pt x="83185" y="98425"/>
                </a:lnTo>
                <a:lnTo>
                  <a:pt x="85471" y="99695"/>
                </a:lnTo>
                <a:lnTo>
                  <a:pt x="88391" y="98933"/>
                </a:lnTo>
                <a:lnTo>
                  <a:pt x="89788" y="96647"/>
                </a:lnTo>
                <a:lnTo>
                  <a:pt x="91059" y="94487"/>
                </a:lnTo>
                <a:lnTo>
                  <a:pt x="90297" y="91567"/>
                </a:lnTo>
                <a:lnTo>
                  <a:pt x="88011" y="90170"/>
                </a:lnTo>
                <a:lnTo>
                  <a:pt x="27050" y="54610"/>
                </a:lnTo>
                <a:lnTo>
                  <a:pt x="9398" y="54610"/>
                </a:lnTo>
                <a:lnTo>
                  <a:pt x="9398" y="45085"/>
                </a:lnTo>
                <a:lnTo>
                  <a:pt x="27050" y="45085"/>
                </a:lnTo>
                <a:lnTo>
                  <a:pt x="88011" y="9525"/>
                </a:lnTo>
                <a:lnTo>
                  <a:pt x="90297" y="8128"/>
                </a:lnTo>
                <a:lnTo>
                  <a:pt x="91059" y="5207"/>
                </a:lnTo>
                <a:lnTo>
                  <a:pt x="89788" y="3048"/>
                </a:lnTo>
                <a:lnTo>
                  <a:pt x="88391" y="762"/>
                </a:lnTo>
                <a:lnTo>
                  <a:pt x="85471" y="0"/>
                </a:lnTo>
                <a:close/>
              </a:path>
              <a:path w="288925" h="99695">
                <a:moveTo>
                  <a:pt x="27050" y="45085"/>
                </a:moveTo>
                <a:lnTo>
                  <a:pt x="9398" y="45085"/>
                </a:lnTo>
                <a:lnTo>
                  <a:pt x="9398" y="54610"/>
                </a:lnTo>
                <a:lnTo>
                  <a:pt x="27050" y="54610"/>
                </a:lnTo>
                <a:lnTo>
                  <a:pt x="25962" y="53975"/>
                </a:lnTo>
                <a:lnTo>
                  <a:pt x="11811" y="53975"/>
                </a:lnTo>
                <a:lnTo>
                  <a:pt x="11811" y="45720"/>
                </a:lnTo>
                <a:lnTo>
                  <a:pt x="25962" y="45720"/>
                </a:lnTo>
                <a:lnTo>
                  <a:pt x="27050" y="45085"/>
                </a:lnTo>
                <a:close/>
              </a:path>
              <a:path w="288925" h="99695">
                <a:moveTo>
                  <a:pt x="288925" y="45085"/>
                </a:moveTo>
                <a:lnTo>
                  <a:pt x="27050" y="45085"/>
                </a:lnTo>
                <a:lnTo>
                  <a:pt x="18886" y="49847"/>
                </a:lnTo>
                <a:lnTo>
                  <a:pt x="27050" y="54610"/>
                </a:lnTo>
                <a:lnTo>
                  <a:pt x="288925" y="54610"/>
                </a:lnTo>
                <a:lnTo>
                  <a:pt x="288925" y="45085"/>
                </a:lnTo>
                <a:close/>
              </a:path>
              <a:path w="288925" h="99695">
                <a:moveTo>
                  <a:pt x="11811" y="45720"/>
                </a:moveTo>
                <a:lnTo>
                  <a:pt x="11811" y="53975"/>
                </a:lnTo>
                <a:lnTo>
                  <a:pt x="18886" y="49847"/>
                </a:lnTo>
                <a:lnTo>
                  <a:pt x="11811" y="45720"/>
                </a:lnTo>
                <a:close/>
              </a:path>
              <a:path w="288925" h="99695">
                <a:moveTo>
                  <a:pt x="18886" y="49847"/>
                </a:moveTo>
                <a:lnTo>
                  <a:pt x="11811" y="53975"/>
                </a:lnTo>
                <a:lnTo>
                  <a:pt x="25962" y="53975"/>
                </a:lnTo>
                <a:lnTo>
                  <a:pt x="18886" y="49847"/>
                </a:lnTo>
                <a:close/>
              </a:path>
              <a:path w="288925" h="99695">
                <a:moveTo>
                  <a:pt x="25962" y="45720"/>
                </a:moveTo>
                <a:lnTo>
                  <a:pt x="11811" y="45720"/>
                </a:lnTo>
                <a:lnTo>
                  <a:pt x="18886" y="49847"/>
                </a:lnTo>
                <a:lnTo>
                  <a:pt x="25962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1765" y="4721383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33258" y="4607083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48423" y="5167376"/>
            <a:ext cx="325755" cy="85725"/>
          </a:xfrm>
          <a:custGeom>
            <a:avLst/>
            <a:gdLst/>
            <a:ahLst/>
            <a:cxnLst/>
            <a:rect l="l" t="t" r="r" b="b"/>
            <a:pathLst>
              <a:path w="325754" h="85725">
                <a:moveTo>
                  <a:pt x="74549" y="9271"/>
                </a:moveTo>
                <a:lnTo>
                  <a:pt x="0" y="50673"/>
                </a:lnTo>
                <a:lnTo>
                  <a:pt x="77850" y="85471"/>
                </a:lnTo>
                <a:lnTo>
                  <a:pt x="76431" y="52705"/>
                </a:lnTo>
                <a:lnTo>
                  <a:pt x="63753" y="52705"/>
                </a:lnTo>
                <a:lnTo>
                  <a:pt x="63246" y="43180"/>
                </a:lnTo>
                <a:lnTo>
                  <a:pt x="75993" y="42615"/>
                </a:lnTo>
                <a:lnTo>
                  <a:pt x="74549" y="9271"/>
                </a:lnTo>
                <a:close/>
              </a:path>
              <a:path w="325754" h="85725">
                <a:moveTo>
                  <a:pt x="322165" y="33274"/>
                </a:moveTo>
                <a:lnTo>
                  <a:pt x="287147" y="33274"/>
                </a:lnTo>
                <a:lnTo>
                  <a:pt x="287654" y="42799"/>
                </a:lnTo>
                <a:lnTo>
                  <a:pt x="254254" y="44276"/>
                </a:lnTo>
                <a:lnTo>
                  <a:pt x="289051" y="76073"/>
                </a:lnTo>
                <a:lnTo>
                  <a:pt x="325500" y="36322"/>
                </a:lnTo>
                <a:lnTo>
                  <a:pt x="322165" y="33274"/>
                </a:lnTo>
                <a:close/>
              </a:path>
              <a:path w="325754" h="85725">
                <a:moveTo>
                  <a:pt x="75993" y="42615"/>
                </a:moveTo>
                <a:lnTo>
                  <a:pt x="63246" y="43180"/>
                </a:lnTo>
                <a:lnTo>
                  <a:pt x="63753" y="52705"/>
                </a:lnTo>
                <a:lnTo>
                  <a:pt x="76406" y="52145"/>
                </a:lnTo>
                <a:lnTo>
                  <a:pt x="75993" y="42615"/>
                </a:lnTo>
                <a:close/>
              </a:path>
              <a:path w="325754" h="85725">
                <a:moveTo>
                  <a:pt x="76406" y="52145"/>
                </a:moveTo>
                <a:lnTo>
                  <a:pt x="63753" y="52705"/>
                </a:lnTo>
                <a:lnTo>
                  <a:pt x="76431" y="52705"/>
                </a:lnTo>
                <a:lnTo>
                  <a:pt x="76406" y="52145"/>
                </a:lnTo>
                <a:close/>
              </a:path>
              <a:path w="325754" h="85725">
                <a:moveTo>
                  <a:pt x="253890" y="34745"/>
                </a:moveTo>
                <a:lnTo>
                  <a:pt x="75993" y="42615"/>
                </a:lnTo>
                <a:lnTo>
                  <a:pt x="76406" y="52145"/>
                </a:lnTo>
                <a:lnTo>
                  <a:pt x="254254" y="44276"/>
                </a:lnTo>
                <a:lnTo>
                  <a:pt x="249300" y="39750"/>
                </a:lnTo>
                <a:lnTo>
                  <a:pt x="253890" y="34745"/>
                </a:lnTo>
                <a:close/>
              </a:path>
              <a:path w="325754" h="85725">
                <a:moveTo>
                  <a:pt x="287147" y="33274"/>
                </a:moveTo>
                <a:lnTo>
                  <a:pt x="253890" y="34745"/>
                </a:lnTo>
                <a:lnTo>
                  <a:pt x="249300" y="39750"/>
                </a:lnTo>
                <a:lnTo>
                  <a:pt x="254254" y="44276"/>
                </a:lnTo>
                <a:lnTo>
                  <a:pt x="287654" y="42799"/>
                </a:lnTo>
                <a:lnTo>
                  <a:pt x="287147" y="33274"/>
                </a:lnTo>
                <a:close/>
              </a:path>
              <a:path w="325754" h="85725">
                <a:moveTo>
                  <a:pt x="285750" y="0"/>
                </a:moveTo>
                <a:lnTo>
                  <a:pt x="253890" y="34745"/>
                </a:lnTo>
                <a:lnTo>
                  <a:pt x="287147" y="33274"/>
                </a:lnTo>
                <a:lnTo>
                  <a:pt x="322165" y="33274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27326" y="31639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395986" y="0"/>
                </a:moveTo>
                <a:lnTo>
                  <a:pt x="331755" y="4236"/>
                </a:lnTo>
                <a:lnTo>
                  <a:pt x="270824" y="16501"/>
                </a:lnTo>
                <a:lnTo>
                  <a:pt x="214008" y="36131"/>
                </a:lnTo>
                <a:lnTo>
                  <a:pt x="162123" y="62459"/>
                </a:lnTo>
                <a:lnTo>
                  <a:pt x="115982" y="94821"/>
                </a:lnTo>
                <a:lnTo>
                  <a:pt x="76403" y="132551"/>
                </a:lnTo>
                <a:lnTo>
                  <a:pt x="44199" y="174984"/>
                </a:lnTo>
                <a:lnTo>
                  <a:pt x="20187" y="221455"/>
                </a:lnTo>
                <a:lnTo>
                  <a:pt x="5182" y="271299"/>
                </a:lnTo>
                <a:lnTo>
                  <a:pt x="0" y="323850"/>
                </a:lnTo>
                <a:lnTo>
                  <a:pt x="1312" y="350405"/>
                </a:lnTo>
                <a:lnTo>
                  <a:pt x="11508" y="401661"/>
                </a:lnTo>
                <a:lnTo>
                  <a:pt x="31118" y="449889"/>
                </a:lnTo>
                <a:lnTo>
                  <a:pt x="59328" y="494421"/>
                </a:lnTo>
                <a:lnTo>
                  <a:pt x="95321" y="534591"/>
                </a:lnTo>
                <a:lnTo>
                  <a:pt x="138283" y="569729"/>
                </a:lnTo>
                <a:lnTo>
                  <a:pt x="187398" y="599169"/>
                </a:lnTo>
                <a:lnTo>
                  <a:pt x="241851" y="622244"/>
                </a:lnTo>
                <a:lnTo>
                  <a:pt x="300826" y="638285"/>
                </a:lnTo>
                <a:lnTo>
                  <a:pt x="363509" y="646626"/>
                </a:lnTo>
                <a:lnTo>
                  <a:pt x="395986" y="647700"/>
                </a:lnTo>
                <a:lnTo>
                  <a:pt x="428480" y="646626"/>
                </a:lnTo>
                <a:lnTo>
                  <a:pt x="491194" y="638285"/>
                </a:lnTo>
                <a:lnTo>
                  <a:pt x="550193" y="622244"/>
                </a:lnTo>
                <a:lnTo>
                  <a:pt x="604665" y="599169"/>
                </a:lnTo>
                <a:lnTo>
                  <a:pt x="653794" y="569729"/>
                </a:lnTo>
                <a:lnTo>
                  <a:pt x="696765" y="534591"/>
                </a:lnTo>
                <a:lnTo>
                  <a:pt x="732765" y="494421"/>
                </a:lnTo>
                <a:lnTo>
                  <a:pt x="760978" y="449889"/>
                </a:lnTo>
                <a:lnTo>
                  <a:pt x="780589" y="401661"/>
                </a:lnTo>
                <a:lnTo>
                  <a:pt x="790786" y="350405"/>
                </a:lnTo>
                <a:lnTo>
                  <a:pt x="792099" y="323850"/>
                </a:lnTo>
                <a:lnTo>
                  <a:pt x="790786" y="297277"/>
                </a:lnTo>
                <a:lnTo>
                  <a:pt x="780589" y="245997"/>
                </a:lnTo>
                <a:lnTo>
                  <a:pt x="760978" y="197756"/>
                </a:lnTo>
                <a:lnTo>
                  <a:pt x="732765" y="153221"/>
                </a:lnTo>
                <a:lnTo>
                  <a:pt x="696765" y="113056"/>
                </a:lnTo>
                <a:lnTo>
                  <a:pt x="653794" y="77927"/>
                </a:lnTo>
                <a:lnTo>
                  <a:pt x="604665" y="48499"/>
                </a:lnTo>
                <a:lnTo>
                  <a:pt x="550193" y="25437"/>
                </a:lnTo>
                <a:lnTo>
                  <a:pt x="491194" y="9407"/>
                </a:lnTo>
                <a:lnTo>
                  <a:pt x="428480" y="1072"/>
                </a:lnTo>
                <a:lnTo>
                  <a:pt x="3959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27326" y="3163951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80" h="647700">
                <a:moveTo>
                  <a:pt x="0" y="323850"/>
                </a:moveTo>
                <a:lnTo>
                  <a:pt x="5182" y="271299"/>
                </a:lnTo>
                <a:lnTo>
                  <a:pt x="20187" y="221455"/>
                </a:lnTo>
                <a:lnTo>
                  <a:pt x="44199" y="174984"/>
                </a:lnTo>
                <a:lnTo>
                  <a:pt x="76403" y="132551"/>
                </a:lnTo>
                <a:lnTo>
                  <a:pt x="115982" y="94821"/>
                </a:lnTo>
                <a:lnTo>
                  <a:pt x="162123" y="62459"/>
                </a:lnTo>
                <a:lnTo>
                  <a:pt x="214008" y="36131"/>
                </a:lnTo>
                <a:lnTo>
                  <a:pt x="270824" y="16501"/>
                </a:lnTo>
                <a:lnTo>
                  <a:pt x="331755" y="4236"/>
                </a:lnTo>
                <a:lnTo>
                  <a:pt x="395986" y="0"/>
                </a:lnTo>
                <a:lnTo>
                  <a:pt x="428480" y="1072"/>
                </a:lnTo>
                <a:lnTo>
                  <a:pt x="491194" y="9407"/>
                </a:lnTo>
                <a:lnTo>
                  <a:pt x="550193" y="25437"/>
                </a:lnTo>
                <a:lnTo>
                  <a:pt x="604665" y="48499"/>
                </a:lnTo>
                <a:lnTo>
                  <a:pt x="653794" y="77927"/>
                </a:lnTo>
                <a:lnTo>
                  <a:pt x="696765" y="113056"/>
                </a:lnTo>
                <a:lnTo>
                  <a:pt x="732765" y="153221"/>
                </a:lnTo>
                <a:lnTo>
                  <a:pt x="760978" y="197756"/>
                </a:lnTo>
                <a:lnTo>
                  <a:pt x="780589" y="245997"/>
                </a:lnTo>
                <a:lnTo>
                  <a:pt x="790786" y="297277"/>
                </a:lnTo>
                <a:lnTo>
                  <a:pt x="792099" y="323850"/>
                </a:lnTo>
                <a:lnTo>
                  <a:pt x="790786" y="350405"/>
                </a:lnTo>
                <a:lnTo>
                  <a:pt x="780589" y="401661"/>
                </a:lnTo>
                <a:lnTo>
                  <a:pt x="760978" y="449889"/>
                </a:lnTo>
                <a:lnTo>
                  <a:pt x="732765" y="494421"/>
                </a:lnTo>
                <a:lnTo>
                  <a:pt x="696765" y="534591"/>
                </a:lnTo>
                <a:lnTo>
                  <a:pt x="653794" y="569729"/>
                </a:lnTo>
                <a:lnTo>
                  <a:pt x="604665" y="599169"/>
                </a:lnTo>
                <a:lnTo>
                  <a:pt x="550193" y="622244"/>
                </a:lnTo>
                <a:lnTo>
                  <a:pt x="491194" y="638285"/>
                </a:lnTo>
                <a:lnTo>
                  <a:pt x="428480" y="646626"/>
                </a:lnTo>
                <a:lnTo>
                  <a:pt x="395986" y="647700"/>
                </a:lnTo>
                <a:lnTo>
                  <a:pt x="363509" y="646626"/>
                </a:lnTo>
                <a:lnTo>
                  <a:pt x="300826" y="638285"/>
                </a:lnTo>
                <a:lnTo>
                  <a:pt x="241851" y="622244"/>
                </a:lnTo>
                <a:lnTo>
                  <a:pt x="187398" y="599169"/>
                </a:lnTo>
                <a:lnTo>
                  <a:pt x="138283" y="569729"/>
                </a:lnTo>
                <a:lnTo>
                  <a:pt x="95321" y="534591"/>
                </a:lnTo>
                <a:lnTo>
                  <a:pt x="59328" y="494421"/>
                </a:lnTo>
                <a:lnTo>
                  <a:pt x="31118" y="449889"/>
                </a:lnTo>
                <a:lnTo>
                  <a:pt x="11508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53151" y="3243198"/>
            <a:ext cx="576580" cy="467359"/>
          </a:xfrm>
          <a:custGeom>
            <a:avLst/>
            <a:gdLst/>
            <a:ahLst/>
            <a:cxnLst/>
            <a:rect l="l" t="t" r="r" b="b"/>
            <a:pathLst>
              <a:path w="576579" h="467360">
                <a:moveTo>
                  <a:pt x="288036" y="0"/>
                </a:moveTo>
                <a:lnTo>
                  <a:pt x="241302" y="3055"/>
                </a:lnTo>
                <a:lnTo>
                  <a:pt x="196973" y="11901"/>
                </a:lnTo>
                <a:lnTo>
                  <a:pt x="155643" y="26056"/>
                </a:lnTo>
                <a:lnTo>
                  <a:pt x="117902" y="45041"/>
                </a:lnTo>
                <a:lnTo>
                  <a:pt x="84343" y="68373"/>
                </a:lnTo>
                <a:lnTo>
                  <a:pt x="55558" y="95573"/>
                </a:lnTo>
                <a:lnTo>
                  <a:pt x="32140" y="126158"/>
                </a:lnTo>
                <a:lnTo>
                  <a:pt x="8368" y="177335"/>
                </a:lnTo>
                <a:lnTo>
                  <a:pt x="0" y="233425"/>
                </a:lnTo>
                <a:lnTo>
                  <a:pt x="954" y="252568"/>
                </a:lnTo>
                <a:lnTo>
                  <a:pt x="14679" y="307201"/>
                </a:lnTo>
                <a:lnTo>
                  <a:pt x="43141" y="356379"/>
                </a:lnTo>
                <a:lnTo>
                  <a:pt x="69317" y="385331"/>
                </a:lnTo>
                <a:lnTo>
                  <a:pt x="100563" y="410657"/>
                </a:lnTo>
                <a:lnTo>
                  <a:pt x="136287" y="431876"/>
                </a:lnTo>
                <a:lnTo>
                  <a:pt x="175896" y="448506"/>
                </a:lnTo>
                <a:lnTo>
                  <a:pt x="218800" y="460067"/>
                </a:lnTo>
                <a:lnTo>
                  <a:pt x="264405" y="466078"/>
                </a:lnTo>
                <a:lnTo>
                  <a:pt x="288036" y="466851"/>
                </a:lnTo>
                <a:lnTo>
                  <a:pt x="311667" y="466078"/>
                </a:lnTo>
                <a:lnTo>
                  <a:pt x="357279" y="460067"/>
                </a:lnTo>
                <a:lnTo>
                  <a:pt x="400194" y="448506"/>
                </a:lnTo>
                <a:lnTo>
                  <a:pt x="439820" y="431876"/>
                </a:lnTo>
                <a:lnTo>
                  <a:pt x="475562" y="410657"/>
                </a:lnTo>
                <a:lnTo>
                  <a:pt x="506827" y="385331"/>
                </a:lnTo>
                <a:lnTo>
                  <a:pt x="533021" y="356379"/>
                </a:lnTo>
                <a:lnTo>
                  <a:pt x="553551" y="324280"/>
                </a:lnTo>
                <a:lnTo>
                  <a:pt x="572426" y="271285"/>
                </a:lnTo>
                <a:lnTo>
                  <a:pt x="576199" y="233425"/>
                </a:lnTo>
                <a:lnTo>
                  <a:pt x="575243" y="214283"/>
                </a:lnTo>
                <a:lnTo>
                  <a:pt x="561506" y="159650"/>
                </a:lnTo>
                <a:lnTo>
                  <a:pt x="533021" y="110472"/>
                </a:lnTo>
                <a:lnTo>
                  <a:pt x="506827" y="81520"/>
                </a:lnTo>
                <a:lnTo>
                  <a:pt x="475562" y="56194"/>
                </a:lnTo>
                <a:lnTo>
                  <a:pt x="439820" y="34975"/>
                </a:lnTo>
                <a:lnTo>
                  <a:pt x="400194" y="18345"/>
                </a:lnTo>
                <a:lnTo>
                  <a:pt x="357279" y="6784"/>
                </a:lnTo>
                <a:lnTo>
                  <a:pt x="311667" y="773"/>
                </a:lnTo>
                <a:lnTo>
                  <a:pt x="2880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53151" y="3243198"/>
            <a:ext cx="576580" cy="467359"/>
          </a:xfrm>
          <a:custGeom>
            <a:avLst/>
            <a:gdLst/>
            <a:ahLst/>
            <a:cxnLst/>
            <a:rect l="l" t="t" r="r" b="b"/>
            <a:pathLst>
              <a:path w="576579" h="467360">
                <a:moveTo>
                  <a:pt x="0" y="233425"/>
                </a:moveTo>
                <a:lnTo>
                  <a:pt x="8368" y="177335"/>
                </a:lnTo>
                <a:lnTo>
                  <a:pt x="32140" y="126158"/>
                </a:lnTo>
                <a:lnTo>
                  <a:pt x="55558" y="95573"/>
                </a:lnTo>
                <a:lnTo>
                  <a:pt x="84343" y="68373"/>
                </a:lnTo>
                <a:lnTo>
                  <a:pt x="117902" y="45041"/>
                </a:lnTo>
                <a:lnTo>
                  <a:pt x="155643" y="26056"/>
                </a:lnTo>
                <a:lnTo>
                  <a:pt x="196973" y="11901"/>
                </a:lnTo>
                <a:lnTo>
                  <a:pt x="241302" y="3055"/>
                </a:lnTo>
                <a:lnTo>
                  <a:pt x="288036" y="0"/>
                </a:lnTo>
                <a:lnTo>
                  <a:pt x="311667" y="773"/>
                </a:lnTo>
                <a:lnTo>
                  <a:pt x="357279" y="6784"/>
                </a:lnTo>
                <a:lnTo>
                  <a:pt x="400194" y="18345"/>
                </a:lnTo>
                <a:lnTo>
                  <a:pt x="439820" y="34975"/>
                </a:lnTo>
                <a:lnTo>
                  <a:pt x="475562" y="56194"/>
                </a:lnTo>
                <a:lnTo>
                  <a:pt x="506827" y="81520"/>
                </a:lnTo>
                <a:lnTo>
                  <a:pt x="533021" y="110472"/>
                </a:lnTo>
                <a:lnTo>
                  <a:pt x="553551" y="142571"/>
                </a:lnTo>
                <a:lnTo>
                  <a:pt x="572426" y="195566"/>
                </a:lnTo>
                <a:lnTo>
                  <a:pt x="576199" y="233425"/>
                </a:lnTo>
                <a:lnTo>
                  <a:pt x="575243" y="252568"/>
                </a:lnTo>
                <a:lnTo>
                  <a:pt x="561506" y="307201"/>
                </a:lnTo>
                <a:lnTo>
                  <a:pt x="533021" y="356379"/>
                </a:lnTo>
                <a:lnTo>
                  <a:pt x="506827" y="385331"/>
                </a:lnTo>
                <a:lnTo>
                  <a:pt x="475562" y="410657"/>
                </a:lnTo>
                <a:lnTo>
                  <a:pt x="439820" y="431876"/>
                </a:lnTo>
                <a:lnTo>
                  <a:pt x="400194" y="448506"/>
                </a:lnTo>
                <a:lnTo>
                  <a:pt x="357279" y="460067"/>
                </a:lnTo>
                <a:lnTo>
                  <a:pt x="311667" y="466078"/>
                </a:lnTo>
                <a:lnTo>
                  <a:pt x="288036" y="466851"/>
                </a:lnTo>
                <a:lnTo>
                  <a:pt x="264405" y="466078"/>
                </a:lnTo>
                <a:lnTo>
                  <a:pt x="218800" y="460067"/>
                </a:lnTo>
                <a:lnTo>
                  <a:pt x="175896" y="448506"/>
                </a:lnTo>
                <a:lnTo>
                  <a:pt x="136287" y="431876"/>
                </a:lnTo>
                <a:lnTo>
                  <a:pt x="100563" y="410657"/>
                </a:lnTo>
                <a:lnTo>
                  <a:pt x="69317" y="385331"/>
                </a:lnTo>
                <a:lnTo>
                  <a:pt x="43141" y="356379"/>
                </a:lnTo>
                <a:lnTo>
                  <a:pt x="14679" y="307201"/>
                </a:lnTo>
                <a:lnTo>
                  <a:pt x="954" y="252568"/>
                </a:lnTo>
                <a:lnTo>
                  <a:pt x="0" y="233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47875" y="3459226"/>
            <a:ext cx="5473700" cy="0"/>
          </a:xfrm>
          <a:custGeom>
            <a:avLst/>
            <a:gdLst/>
            <a:ahLst/>
            <a:cxnLst/>
            <a:rect l="l" t="t" r="r" b="b"/>
            <a:pathLst>
              <a:path w="5473700" h="0">
                <a:moveTo>
                  <a:pt x="0" y="0"/>
                </a:moveTo>
                <a:lnTo>
                  <a:pt x="547370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083302" y="3038252"/>
            <a:ext cx="381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4F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8573" y="3008026"/>
            <a:ext cx="381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4F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30550" y="2928239"/>
            <a:ext cx="288925" cy="100330"/>
          </a:xfrm>
          <a:custGeom>
            <a:avLst/>
            <a:gdLst/>
            <a:ahLst/>
            <a:cxnLst/>
            <a:rect l="l" t="t" r="r" b="b"/>
            <a:pathLst>
              <a:path w="288925" h="100330">
                <a:moveTo>
                  <a:pt x="270147" y="49911"/>
                </a:move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136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867" y="54610"/>
                </a:lnTo>
                <a:lnTo>
                  <a:pt x="279526" y="54610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8925" h="100330">
                <a:moveTo>
                  <a:pt x="261874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262091" y="54610"/>
                </a:lnTo>
                <a:lnTo>
                  <a:pt x="270147" y="49911"/>
                </a:lnTo>
                <a:lnTo>
                  <a:pt x="261874" y="45085"/>
                </a:lnTo>
                <a:close/>
              </a:path>
              <a:path w="288925" h="100330">
                <a:moveTo>
                  <a:pt x="280650" y="45085"/>
                </a:moveTo>
                <a:lnTo>
                  <a:pt x="279526" y="45085"/>
                </a:lnTo>
                <a:lnTo>
                  <a:pt x="279526" y="54610"/>
                </a:lnTo>
                <a:lnTo>
                  <a:pt x="280867" y="54610"/>
                </a:lnTo>
                <a:lnTo>
                  <a:pt x="288925" y="49911"/>
                </a:lnTo>
                <a:lnTo>
                  <a:pt x="280650" y="45085"/>
                </a:lnTo>
                <a:close/>
              </a:path>
              <a:path w="288925" h="100330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8925" h="100330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8925" h="100330">
                <a:moveTo>
                  <a:pt x="203453" y="0"/>
                </a:moveTo>
                <a:lnTo>
                  <a:pt x="200533" y="762"/>
                </a:lnTo>
                <a:lnTo>
                  <a:pt x="199136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085"/>
                </a:lnTo>
                <a:lnTo>
                  <a:pt x="280650" y="45085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02173" y="2959989"/>
            <a:ext cx="289560" cy="100330"/>
          </a:xfrm>
          <a:custGeom>
            <a:avLst/>
            <a:gdLst/>
            <a:ahLst/>
            <a:cxnLst/>
            <a:rect l="l" t="t" r="r" b="b"/>
            <a:pathLst>
              <a:path w="289560" h="100330">
                <a:moveTo>
                  <a:pt x="85598" y="0"/>
                </a:moveTo>
                <a:lnTo>
                  <a:pt x="83312" y="1397"/>
                </a:lnTo>
                <a:lnTo>
                  <a:pt x="0" y="49911"/>
                </a:lnTo>
                <a:lnTo>
                  <a:pt x="83312" y="98425"/>
                </a:lnTo>
                <a:lnTo>
                  <a:pt x="85598" y="99822"/>
                </a:lnTo>
                <a:lnTo>
                  <a:pt x="88518" y="99060"/>
                </a:lnTo>
                <a:lnTo>
                  <a:pt x="89788" y="96774"/>
                </a:lnTo>
                <a:lnTo>
                  <a:pt x="91186" y="94487"/>
                </a:lnTo>
                <a:lnTo>
                  <a:pt x="90424" y="91566"/>
                </a:lnTo>
                <a:lnTo>
                  <a:pt x="88137" y="90297"/>
                </a:lnTo>
                <a:lnTo>
                  <a:pt x="26973" y="54617"/>
                </a:lnTo>
                <a:lnTo>
                  <a:pt x="9525" y="54610"/>
                </a:lnTo>
                <a:lnTo>
                  <a:pt x="9525" y="45085"/>
                </a:lnTo>
                <a:lnTo>
                  <a:pt x="27177" y="45085"/>
                </a:lnTo>
                <a:lnTo>
                  <a:pt x="88137" y="9525"/>
                </a:lnTo>
                <a:lnTo>
                  <a:pt x="90424" y="8255"/>
                </a:lnTo>
                <a:lnTo>
                  <a:pt x="91186" y="5334"/>
                </a:lnTo>
                <a:lnTo>
                  <a:pt x="89788" y="3048"/>
                </a:lnTo>
                <a:lnTo>
                  <a:pt x="88518" y="762"/>
                </a:lnTo>
                <a:lnTo>
                  <a:pt x="85598" y="0"/>
                </a:lnTo>
                <a:close/>
              </a:path>
              <a:path w="289560" h="100330">
                <a:moveTo>
                  <a:pt x="27164" y="45093"/>
                </a:moveTo>
                <a:lnTo>
                  <a:pt x="18904" y="49911"/>
                </a:lnTo>
                <a:lnTo>
                  <a:pt x="26973" y="54617"/>
                </a:lnTo>
                <a:lnTo>
                  <a:pt x="289051" y="54737"/>
                </a:lnTo>
                <a:lnTo>
                  <a:pt x="289051" y="45212"/>
                </a:lnTo>
                <a:lnTo>
                  <a:pt x="27164" y="45093"/>
                </a:lnTo>
                <a:close/>
              </a:path>
              <a:path w="289560" h="100330">
                <a:moveTo>
                  <a:pt x="9525" y="45085"/>
                </a:moveTo>
                <a:lnTo>
                  <a:pt x="9525" y="54610"/>
                </a:lnTo>
                <a:lnTo>
                  <a:pt x="26973" y="54617"/>
                </a:lnTo>
                <a:lnTo>
                  <a:pt x="25871" y="53975"/>
                </a:lnTo>
                <a:lnTo>
                  <a:pt x="11937" y="53975"/>
                </a:lnTo>
                <a:lnTo>
                  <a:pt x="11937" y="45847"/>
                </a:lnTo>
                <a:lnTo>
                  <a:pt x="25871" y="45847"/>
                </a:lnTo>
                <a:lnTo>
                  <a:pt x="27164" y="45093"/>
                </a:lnTo>
                <a:lnTo>
                  <a:pt x="9525" y="45085"/>
                </a:lnTo>
                <a:close/>
              </a:path>
              <a:path w="289560" h="100330">
                <a:moveTo>
                  <a:pt x="11937" y="45847"/>
                </a:moveTo>
                <a:lnTo>
                  <a:pt x="11937" y="53975"/>
                </a:lnTo>
                <a:lnTo>
                  <a:pt x="18904" y="49911"/>
                </a:lnTo>
                <a:lnTo>
                  <a:pt x="11937" y="45847"/>
                </a:lnTo>
                <a:close/>
              </a:path>
              <a:path w="289560" h="100330">
                <a:moveTo>
                  <a:pt x="18904" y="49911"/>
                </a:moveTo>
                <a:lnTo>
                  <a:pt x="11937" y="53975"/>
                </a:lnTo>
                <a:lnTo>
                  <a:pt x="25871" y="53975"/>
                </a:lnTo>
                <a:lnTo>
                  <a:pt x="18904" y="49911"/>
                </a:lnTo>
                <a:close/>
              </a:path>
              <a:path w="289560" h="100330">
                <a:moveTo>
                  <a:pt x="25871" y="45847"/>
                </a:moveTo>
                <a:lnTo>
                  <a:pt x="11937" y="45847"/>
                </a:lnTo>
                <a:lnTo>
                  <a:pt x="18904" y="49911"/>
                </a:lnTo>
                <a:lnTo>
                  <a:pt x="25871" y="458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771269" y="303825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09105" y="3082702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89314" y="3981450"/>
            <a:ext cx="3387725" cy="76200"/>
          </a:xfrm>
          <a:custGeom>
            <a:avLst/>
            <a:gdLst/>
            <a:ahLst/>
            <a:cxnLst/>
            <a:rect l="l" t="t" r="r" b="b"/>
            <a:pathLst>
              <a:path w="3387725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3459" y="46497"/>
                </a:lnTo>
                <a:lnTo>
                  <a:pt x="73820" y="42799"/>
                </a:lnTo>
                <a:lnTo>
                  <a:pt x="37934" y="42799"/>
                </a:lnTo>
                <a:lnTo>
                  <a:pt x="37934" y="33274"/>
                </a:lnTo>
                <a:lnTo>
                  <a:pt x="74751" y="33274"/>
                </a:lnTo>
                <a:lnTo>
                  <a:pt x="75098" y="29722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3387725" h="76200">
                <a:moveTo>
                  <a:pt x="3349459" y="0"/>
                </a:moveTo>
                <a:lnTo>
                  <a:pt x="3313955" y="29676"/>
                </a:lnTo>
                <a:lnTo>
                  <a:pt x="3312305" y="46497"/>
                </a:lnTo>
                <a:lnTo>
                  <a:pt x="3317449" y="58299"/>
                </a:lnTo>
                <a:lnTo>
                  <a:pt x="3326691" y="67637"/>
                </a:lnTo>
                <a:lnTo>
                  <a:pt x="3339608" y="73701"/>
                </a:lnTo>
                <a:lnTo>
                  <a:pt x="3355776" y="75677"/>
                </a:lnTo>
                <a:lnTo>
                  <a:pt x="3368356" y="71081"/>
                </a:lnTo>
                <a:lnTo>
                  <a:pt x="3378413" y="62266"/>
                </a:lnTo>
                <a:lnTo>
                  <a:pt x="3385056" y="49868"/>
                </a:lnTo>
                <a:lnTo>
                  <a:pt x="3386133" y="42799"/>
                </a:lnTo>
                <a:lnTo>
                  <a:pt x="3349459" y="42799"/>
                </a:lnTo>
                <a:lnTo>
                  <a:pt x="3349459" y="33274"/>
                </a:lnTo>
                <a:lnTo>
                  <a:pt x="3387036" y="33274"/>
                </a:lnTo>
                <a:lnTo>
                  <a:pt x="3383505" y="20947"/>
                </a:lnTo>
                <a:lnTo>
                  <a:pt x="3375207" y="9988"/>
                </a:lnTo>
                <a:lnTo>
                  <a:pt x="3363519" y="2666"/>
                </a:lnTo>
                <a:lnTo>
                  <a:pt x="3349459" y="0"/>
                </a:lnTo>
                <a:close/>
              </a:path>
              <a:path w="3387725" h="76200">
                <a:moveTo>
                  <a:pt x="74751" y="33274"/>
                </a:moveTo>
                <a:lnTo>
                  <a:pt x="37934" y="33274"/>
                </a:lnTo>
                <a:lnTo>
                  <a:pt x="37934" y="42799"/>
                </a:lnTo>
                <a:lnTo>
                  <a:pt x="73820" y="42799"/>
                </a:lnTo>
                <a:lnTo>
                  <a:pt x="74751" y="33274"/>
                </a:lnTo>
                <a:close/>
              </a:path>
              <a:path w="3387725" h="76200">
                <a:moveTo>
                  <a:pt x="3313602" y="33274"/>
                </a:moveTo>
                <a:lnTo>
                  <a:pt x="74751" y="33274"/>
                </a:lnTo>
                <a:lnTo>
                  <a:pt x="73820" y="42799"/>
                </a:lnTo>
                <a:lnTo>
                  <a:pt x="3312668" y="42799"/>
                </a:lnTo>
                <a:lnTo>
                  <a:pt x="3313602" y="33274"/>
                </a:lnTo>
                <a:close/>
              </a:path>
              <a:path w="3387725" h="76200">
                <a:moveTo>
                  <a:pt x="3387036" y="33274"/>
                </a:moveTo>
                <a:lnTo>
                  <a:pt x="3349459" y="33274"/>
                </a:lnTo>
                <a:lnTo>
                  <a:pt x="3349459" y="42799"/>
                </a:lnTo>
                <a:lnTo>
                  <a:pt x="3386133" y="42799"/>
                </a:lnTo>
                <a:lnTo>
                  <a:pt x="3387394" y="34525"/>
                </a:lnTo>
                <a:lnTo>
                  <a:pt x="3387036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146550" y="4089177"/>
            <a:ext cx="3835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r/2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74925" y="3424173"/>
            <a:ext cx="973455" cy="76200"/>
          </a:xfrm>
          <a:custGeom>
            <a:avLst/>
            <a:gdLst/>
            <a:ahLst/>
            <a:cxnLst/>
            <a:rect l="l" t="t" r="r" b="b"/>
            <a:pathLst>
              <a:path w="973454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66675" y="47625"/>
                </a:lnTo>
                <a:lnTo>
                  <a:pt x="38100" y="47625"/>
                </a:lnTo>
                <a:lnTo>
                  <a:pt x="38100" y="28575"/>
                </a:lnTo>
                <a:lnTo>
                  <a:pt x="66675" y="28575"/>
                </a:lnTo>
                <a:lnTo>
                  <a:pt x="38100" y="0"/>
                </a:lnTo>
                <a:close/>
              </a:path>
              <a:path w="973454" h="76200">
                <a:moveTo>
                  <a:pt x="896874" y="0"/>
                </a:moveTo>
                <a:lnTo>
                  <a:pt x="896874" y="76200"/>
                </a:lnTo>
                <a:lnTo>
                  <a:pt x="954024" y="47625"/>
                </a:lnTo>
                <a:lnTo>
                  <a:pt x="909701" y="47625"/>
                </a:lnTo>
                <a:lnTo>
                  <a:pt x="909701" y="28575"/>
                </a:lnTo>
                <a:lnTo>
                  <a:pt x="954024" y="28575"/>
                </a:lnTo>
                <a:lnTo>
                  <a:pt x="896874" y="0"/>
                </a:lnTo>
                <a:close/>
              </a:path>
              <a:path w="973454" h="76200">
                <a:moveTo>
                  <a:pt x="66675" y="28575"/>
                </a:moveTo>
                <a:lnTo>
                  <a:pt x="38100" y="28575"/>
                </a:lnTo>
                <a:lnTo>
                  <a:pt x="38100" y="47625"/>
                </a:lnTo>
                <a:lnTo>
                  <a:pt x="66675" y="47625"/>
                </a:lnTo>
                <a:lnTo>
                  <a:pt x="76200" y="38100"/>
                </a:lnTo>
                <a:lnTo>
                  <a:pt x="66675" y="28575"/>
                </a:lnTo>
                <a:close/>
              </a:path>
              <a:path w="973454" h="76200">
                <a:moveTo>
                  <a:pt x="896874" y="28575"/>
                </a:moveTo>
                <a:lnTo>
                  <a:pt x="66675" y="28575"/>
                </a:lnTo>
                <a:lnTo>
                  <a:pt x="76200" y="38100"/>
                </a:lnTo>
                <a:lnTo>
                  <a:pt x="66675" y="47625"/>
                </a:lnTo>
                <a:lnTo>
                  <a:pt x="896874" y="47625"/>
                </a:lnTo>
                <a:lnTo>
                  <a:pt x="896874" y="28575"/>
                </a:lnTo>
                <a:close/>
              </a:path>
              <a:path w="973454" h="76200">
                <a:moveTo>
                  <a:pt x="954024" y="28575"/>
                </a:moveTo>
                <a:lnTo>
                  <a:pt x="909701" y="28575"/>
                </a:lnTo>
                <a:lnTo>
                  <a:pt x="909701" y="47625"/>
                </a:lnTo>
                <a:lnTo>
                  <a:pt x="954024" y="47625"/>
                </a:lnTo>
                <a:lnTo>
                  <a:pt x="973074" y="38100"/>
                </a:lnTo>
                <a:lnTo>
                  <a:pt x="954024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97050" y="5179440"/>
            <a:ext cx="333375" cy="88265"/>
          </a:xfrm>
          <a:custGeom>
            <a:avLst/>
            <a:gdLst/>
            <a:ahLst/>
            <a:cxnLst/>
            <a:rect l="l" t="t" r="r" b="b"/>
            <a:pathLst>
              <a:path w="333375" h="88264">
                <a:moveTo>
                  <a:pt x="36068" y="11683"/>
                </a:moveTo>
                <a:lnTo>
                  <a:pt x="0" y="51815"/>
                </a:lnTo>
                <a:lnTo>
                  <a:pt x="40131" y="87883"/>
                </a:lnTo>
                <a:lnTo>
                  <a:pt x="65813" y="59308"/>
                </a:lnTo>
                <a:lnTo>
                  <a:pt x="38607" y="59308"/>
                </a:lnTo>
                <a:lnTo>
                  <a:pt x="37592" y="40258"/>
                </a:lnTo>
                <a:lnTo>
                  <a:pt x="66156" y="38725"/>
                </a:lnTo>
                <a:lnTo>
                  <a:pt x="36068" y="11683"/>
                </a:lnTo>
                <a:close/>
              </a:path>
              <a:path w="333375" h="88264">
                <a:moveTo>
                  <a:pt x="319333" y="27812"/>
                </a:moveTo>
                <a:lnTo>
                  <a:pt x="269494" y="27812"/>
                </a:lnTo>
                <a:lnTo>
                  <a:pt x="270510" y="46862"/>
                </a:lnTo>
                <a:lnTo>
                  <a:pt x="257809" y="47544"/>
                </a:lnTo>
                <a:lnTo>
                  <a:pt x="259333" y="76072"/>
                </a:lnTo>
                <a:lnTo>
                  <a:pt x="333375" y="33908"/>
                </a:lnTo>
                <a:lnTo>
                  <a:pt x="319333" y="27812"/>
                </a:lnTo>
                <a:close/>
              </a:path>
              <a:path w="333375" h="88264">
                <a:moveTo>
                  <a:pt x="66156" y="38725"/>
                </a:moveTo>
                <a:lnTo>
                  <a:pt x="37592" y="40258"/>
                </a:lnTo>
                <a:lnTo>
                  <a:pt x="38607" y="59308"/>
                </a:lnTo>
                <a:lnTo>
                  <a:pt x="67192" y="57774"/>
                </a:lnTo>
                <a:lnTo>
                  <a:pt x="76200" y="47751"/>
                </a:lnTo>
                <a:lnTo>
                  <a:pt x="66156" y="38725"/>
                </a:lnTo>
                <a:close/>
              </a:path>
              <a:path w="333375" h="88264">
                <a:moveTo>
                  <a:pt x="67192" y="57774"/>
                </a:moveTo>
                <a:lnTo>
                  <a:pt x="38607" y="59308"/>
                </a:lnTo>
                <a:lnTo>
                  <a:pt x="65813" y="59308"/>
                </a:lnTo>
                <a:lnTo>
                  <a:pt x="67192" y="57774"/>
                </a:lnTo>
                <a:close/>
              </a:path>
              <a:path w="333375" h="88264">
                <a:moveTo>
                  <a:pt x="256792" y="28494"/>
                </a:moveTo>
                <a:lnTo>
                  <a:pt x="66156" y="38725"/>
                </a:lnTo>
                <a:lnTo>
                  <a:pt x="76200" y="47751"/>
                </a:lnTo>
                <a:lnTo>
                  <a:pt x="67192" y="57774"/>
                </a:lnTo>
                <a:lnTo>
                  <a:pt x="257809" y="47544"/>
                </a:lnTo>
                <a:lnTo>
                  <a:pt x="256792" y="28494"/>
                </a:lnTo>
                <a:close/>
              </a:path>
              <a:path w="333375" h="88264">
                <a:moveTo>
                  <a:pt x="269494" y="27812"/>
                </a:moveTo>
                <a:lnTo>
                  <a:pt x="256792" y="28494"/>
                </a:lnTo>
                <a:lnTo>
                  <a:pt x="257809" y="47544"/>
                </a:lnTo>
                <a:lnTo>
                  <a:pt x="270510" y="46862"/>
                </a:lnTo>
                <a:lnTo>
                  <a:pt x="269494" y="27812"/>
                </a:lnTo>
                <a:close/>
              </a:path>
              <a:path w="333375" h="88264">
                <a:moveTo>
                  <a:pt x="255269" y="0"/>
                </a:moveTo>
                <a:lnTo>
                  <a:pt x="256792" y="28494"/>
                </a:lnTo>
                <a:lnTo>
                  <a:pt x="269494" y="27812"/>
                </a:lnTo>
                <a:lnTo>
                  <a:pt x="319333" y="27812"/>
                </a:lnTo>
                <a:lnTo>
                  <a:pt x="2552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03800" y="3413125"/>
            <a:ext cx="974725" cy="76200"/>
          </a:xfrm>
          <a:custGeom>
            <a:avLst/>
            <a:gdLst/>
            <a:ahLst/>
            <a:cxnLst/>
            <a:rect l="l" t="t" r="r" b="b"/>
            <a:pathLst>
              <a:path w="9747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974725" h="76200">
                <a:moveTo>
                  <a:pt x="936625" y="0"/>
                </a:moveTo>
                <a:lnTo>
                  <a:pt x="898525" y="38100"/>
                </a:lnTo>
                <a:lnTo>
                  <a:pt x="936625" y="76200"/>
                </a:lnTo>
                <a:lnTo>
                  <a:pt x="965200" y="47625"/>
                </a:lnTo>
                <a:lnTo>
                  <a:pt x="936625" y="47625"/>
                </a:lnTo>
                <a:lnTo>
                  <a:pt x="936625" y="28575"/>
                </a:lnTo>
                <a:lnTo>
                  <a:pt x="965200" y="28575"/>
                </a:lnTo>
                <a:lnTo>
                  <a:pt x="936625" y="0"/>
                </a:lnTo>
                <a:close/>
              </a:path>
              <a:path w="974725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974725" h="76200">
                <a:moveTo>
                  <a:pt x="90805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908050" y="47625"/>
                </a:lnTo>
                <a:lnTo>
                  <a:pt x="898525" y="38100"/>
                </a:lnTo>
                <a:lnTo>
                  <a:pt x="908050" y="28575"/>
                </a:lnTo>
                <a:close/>
              </a:path>
              <a:path w="974725" h="76200">
                <a:moveTo>
                  <a:pt x="965200" y="28575"/>
                </a:moveTo>
                <a:lnTo>
                  <a:pt x="936625" y="28575"/>
                </a:lnTo>
                <a:lnTo>
                  <a:pt x="936625" y="47625"/>
                </a:lnTo>
                <a:lnTo>
                  <a:pt x="965200" y="47625"/>
                </a:lnTo>
                <a:lnTo>
                  <a:pt x="974725" y="38100"/>
                </a:lnTo>
                <a:lnTo>
                  <a:pt x="9652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10"/>
              <a:t>d</a:t>
            </a:r>
            <a:r>
              <a:rPr dirty="0" spc="-15"/>
              <a:t>ell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15"/>
              <a:t>forza</a:t>
            </a:r>
          </a:p>
        </p:txBody>
      </p:sp>
      <p:sp>
        <p:nvSpPr>
          <p:cNvPr id="7" name="object 7"/>
          <p:cNvSpPr/>
          <p:nvPr/>
        </p:nvSpPr>
        <p:spPr>
          <a:xfrm>
            <a:off x="2880105" y="2636773"/>
            <a:ext cx="112395" cy="2808605"/>
          </a:xfrm>
          <a:custGeom>
            <a:avLst/>
            <a:gdLst/>
            <a:ahLst/>
            <a:cxnLst/>
            <a:rect l="l" t="t" r="r" b="b"/>
            <a:pathLst>
              <a:path w="112394" h="2808604">
                <a:moveTo>
                  <a:pt x="42869" y="76144"/>
                </a:moveTo>
                <a:lnTo>
                  <a:pt x="33344" y="76382"/>
                </a:lnTo>
                <a:lnTo>
                  <a:pt x="102869" y="2808478"/>
                </a:lnTo>
                <a:lnTo>
                  <a:pt x="112268" y="2808224"/>
                </a:lnTo>
                <a:lnTo>
                  <a:pt x="42869" y="76144"/>
                </a:lnTo>
                <a:close/>
              </a:path>
              <a:path w="112394" h="2808604">
                <a:moveTo>
                  <a:pt x="36068" y="0"/>
                </a:moveTo>
                <a:lnTo>
                  <a:pt x="0" y="77215"/>
                </a:lnTo>
                <a:lnTo>
                  <a:pt x="33344" y="76382"/>
                </a:lnTo>
                <a:lnTo>
                  <a:pt x="33019" y="63626"/>
                </a:lnTo>
                <a:lnTo>
                  <a:pt x="42544" y="63373"/>
                </a:lnTo>
                <a:lnTo>
                  <a:pt x="69838" y="63373"/>
                </a:lnTo>
                <a:lnTo>
                  <a:pt x="36068" y="0"/>
                </a:lnTo>
                <a:close/>
              </a:path>
              <a:path w="112394" h="2808604">
                <a:moveTo>
                  <a:pt x="42544" y="63373"/>
                </a:moveTo>
                <a:lnTo>
                  <a:pt x="33019" y="63626"/>
                </a:lnTo>
                <a:lnTo>
                  <a:pt x="33344" y="76382"/>
                </a:lnTo>
                <a:lnTo>
                  <a:pt x="42869" y="76144"/>
                </a:lnTo>
                <a:lnTo>
                  <a:pt x="42544" y="63373"/>
                </a:lnTo>
                <a:close/>
              </a:path>
              <a:path w="112394" h="2808604">
                <a:moveTo>
                  <a:pt x="69838" y="63373"/>
                </a:moveTo>
                <a:lnTo>
                  <a:pt x="42544" y="63373"/>
                </a:lnTo>
                <a:lnTo>
                  <a:pt x="42869" y="76144"/>
                </a:lnTo>
                <a:lnTo>
                  <a:pt x="76200" y="75311"/>
                </a:lnTo>
                <a:lnTo>
                  <a:pt x="69838" y="63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81325" y="5386323"/>
            <a:ext cx="3889375" cy="76200"/>
          </a:xfrm>
          <a:custGeom>
            <a:avLst/>
            <a:gdLst/>
            <a:ahLst/>
            <a:cxnLst/>
            <a:rect l="l" t="t" r="r" b="b"/>
            <a:pathLst>
              <a:path w="3889375" h="76200">
                <a:moveTo>
                  <a:pt x="3813175" y="0"/>
                </a:moveTo>
                <a:lnTo>
                  <a:pt x="3813175" y="76200"/>
                </a:lnTo>
                <a:lnTo>
                  <a:pt x="3879945" y="42925"/>
                </a:lnTo>
                <a:lnTo>
                  <a:pt x="3825875" y="42925"/>
                </a:lnTo>
                <a:lnTo>
                  <a:pt x="3825875" y="33400"/>
                </a:lnTo>
                <a:lnTo>
                  <a:pt x="3879755" y="33400"/>
                </a:lnTo>
                <a:lnTo>
                  <a:pt x="3813175" y="0"/>
                </a:lnTo>
                <a:close/>
              </a:path>
              <a:path w="3889375" h="76200">
                <a:moveTo>
                  <a:pt x="3813175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3813175" y="42925"/>
                </a:lnTo>
                <a:lnTo>
                  <a:pt x="3813175" y="33400"/>
                </a:lnTo>
                <a:close/>
              </a:path>
              <a:path w="3889375" h="76200">
                <a:moveTo>
                  <a:pt x="3879755" y="33400"/>
                </a:moveTo>
                <a:lnTo>
                  <a:pt x="3825875" y="33400"/>
                </a:lnTo>
                <a:lnTo>
                  <a:pt x="3825875" y="42925"/>
                </a:lnTo>
                <a:lnTo>
                  <a:pt x="3879945" y="42925"/>
                </a:lnTo>
                <a:lnTo>
                  <a:pt x="3889375" y="38226"/>
                </a:lnTo>
                <a:lnTo>
                  <a:pt x="3879755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5777" y="1428767"/>
            <a:ext cx="8027670" cy="1838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inversam</a:t>
            </a:r>
            <a:r>
              <a:rPr dirty="0" sz="2400" spc="-15">
                <a:latin typeface="Franklin Gothic Book"/>
                <a:cs typeface="Franklin Gothic Book"/>
              </a:rPr>
              <a:t>ente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menta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molto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veloce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tendere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5">
                <a:latin typeface="Franklin Gothic Book"/>
                <a:cs typeface="Franklin Gothic Book"/>
              </a:rPr>
              <a:t>inuis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oceme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all’aumentare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050">
              <a:latin typeface="Times New Roman"/>
              <a:cs typeface="Times New Roman"/>
            </a:endParaRPr>
          </a:p>
          <a:p>
            <a:pPr marL="1904364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5953" y="5529382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03567" y="2856298"/>
            <a:ext cx="3276600" cy="2516505"/>
          </a:xfrm>
          <a:custGeom>
            <a:avLst/>
            <a:gdLst/>
            <a:ahLst/>
            <a:cxnLst/>
            <a:rect l="l" t="t" r="r" b="b"/>
            <a:pathLst>
              <a:path w="3276600" h="2516504">
                <a:moveTo>
                  <a:pt x="3276480" y="2515928"/>
                </a:moveTo>
                <a:lnTo>
                  <a:pt x="3016386" y="2514667"/>
                </a:lnTo>
                <a:lnTo>
                  <a:pt x="2761379" y="2497536"/>
                </a:lnTo>
                <a:lnTo>
                  <a:pt x="2512302" y="2465138"/>
                </a:lnTo>
                <a:lnTo>
                  <a:pt x="2269997" y="2418080"/>
                </a:lnTo>
                <a:lnTo>
                  <a:pt x="2035307" y="2356965"/>
                </a:lnTo>
                <a:lnTo>
                  <a:pt x="1809075" y="2282400"/>
                </a:lnTo>
                <a:lnTo>
                  <a:pt x="1592143" y="2194989"/>
                </a:lnTo>
                <a:lnTo>
                  <a:pt x="1385355" y="2095338"/>
                </a:lnTo>
                <a:lnTo>
                  <a:pt x="1189552" y="1984052"/>
                </a:lnTo>
                <a:lnTo>
                  <a:pt x="1005577" y="1861735"/>
                </a:lnTo>
                <a:lnTo>
                  <a:pt x="834274" y="1728993"/>
                </a:lnTo>
                <a:lnTo>
                  <a:pt x="676484" y="1586431"/>
                </a:lnTo>
                <a:lnTo>
                  <a:pt x="533051" y="1434654"/>
                </a:lnTo>
                <a:lnTo>
                  <a:pt x="404817" y="1274268"/>
                </a:lnTo>
                <a:lnTo>
                  <a:pt x="292625" y="1105876"/>
                </a:lnTo>
                <a:lnTo>
                  <a:pt x="197317" y="930086"/>
                </a:lnTo>
                <a:lnTo>
                  <a:pt x="119737" y="747501"/>
                </a:lnTo>
                <a:lnTo>
                  <a:pt x="60726" y="558727"/>
                </a:lnTo>
                <a:lnTo>
                  <a:pt x="21128" y="364368"/>
                </a:lnTo>
                <a:lnTo>
                  <a:pt x="1785" y="165031"/>
                </a:lnTo>
                <a:lnTo>
                  <a:pt x="265" y="114263"/>
                </a:lnTo>
                <a:lnTo>
                  <a:pt x="0" y="76167"/>
                </a:lnTo>
                <a:lnTo>
                  <a:pt x="79" y="63468"/>
                </a:lnTo>
                <a:lnTo>
                  <a:pt x="244" y="50770"/>
                </a:lnTo>
                <a:lnTo>
                  <a:pt x="494" y="38074"/>
                </a:lnTo>
                <a:lnTo>
                  <a:pt x="829" y="25379"/>
                </a:lnTo>
                <a:lnTo>
                  <a:pt x="1250" y="12688"/>
                </a:lnTo>
                <a:lnTo>
                  <a:pt x="1757" y="0"/>
                </a:lnTo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284726" y="3347973"/>
            <a:ext cx="2087880" cy="3683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1800" b="1">
                <a:latin typeface="Franklin Gothic Book"/>
                <a:cs typeface="Franklin Gothic Book"/>
              </a:rPr>
              <a:t>F</a:t>
            </a:r>
            <a:r>
              <a:rPr dirty="0" sz="1800" spc="-15" b="1">
                <a:latin typeface="Franklin Gothic Book"/>
                <a:cs typeface="Franklin Gothic Book"/>
              </a:rPr>
              <a:t>=</a:t>
            </a:r>
            <a:r>
              <a:rPr dirty="0" sz="1800" spc="-5" b="1">
                <a:latin typeface="Franklin Gothic Book"/>
                <a:cs typeface="Franklin Gothic Book"/>
              </a:rPr>
              <a:t> </a:t>
            </a:r>
            <a:r>
              <a:rPr dirty="0" sz="1800" spc="-15" b="1">
                <a:latin typeface="Franklin Gothic Book"/>
                <a:cs typeface="Franklin Gothic Book"/>
              </a:rPr>
              <a:t>G</a:t>
            </a:r>
            <a:r>
              <a:rPr dirty="0" sz="1800" spc="-10" b="1">
                <a:latin typeface="Franklin Gothic Book"/>
                <a:cs typeface="Franklin Gothic Book"/>
              </a:rPr>
              <a:t> </a:t>
            </a:r>
            <a:r>
              <a:rPr dirty="0" sz="1800" spc="-5" b="1">
                <a:latin typeface="Franklin Gothic Book"/>
                <a:cs typeface="Franklin Gothic Book"/>
              </a:rPr>
              <a:t>(m*</a:t>
            </a:r>
            <a:r>
              <a:rPr dirty="0" sz="1800" spc="-10" b="1">
                <a:latin typeface="Franklin Gothic Book"/>
                <a:cs typeface="Franklin Gothic Book"/>
              </a:rPr>
              <a:t>M</a:t>
            </a:r>
            <a:r>
              <a:rPr dirty="0" sz="1800" spc="-15" b="1">
                <a:latin typeface="Franklin Gothic Book"/>
                <a:cs typeface="Franklin Gothic Book"/>
              </a:rPr>
              <a:t>)/</a:t>
            </a:r>
            <a:r>
              <a:rPr dirty="0" sz="1800" b="1">
                <a:latin typeface="Franklin Gothic Book"/>
                <a:cs typeface="Franklin Gothic Book"/>
              </a:rPr>
              <a:t>r</a:t>
            </a:r>
            <a:r>
              <a:rPr dirty="0" sz="1800" spc="-10" b="1">
                <a:latin typeface="Franklin Gothic Book"/>
                <a:cs typeface="Franklin Gothic Book"/>
              </a:rPr>
              <a:t>^2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11573" y="3930015"/>
            <a:ext cx="795020" cy="578485"/>
          </a:xfrm>
          <a:custGeom>
            <a:avLst/>
            <a:gdLst/>
            <a:ahLst/>
            <a:cxnLst/>
            <a:rect l="l" t="t" r="r" b="b"/>
            <a:pathLst>
              <a:path w="795020" h="578485">
                <a:moveTo>
                  <a:pt x="42799" y="486791"/>
                </a:moveTo>
                <a:lnTo>
                  <a:pt x="40004" y="487934"/>
                </a:lnTo>
                <a:lnTo>
                  <a:pt x="38862" y="490347"/>
                </a:lnTo>
                <a:lnTo>
                  <a:pt x="0" y="578485"/>
                </a:lnTo>
                <a:lnTo>
                  <a:pt x="16638" y="576834"/>
                </a:lnTo>
                <a:lnTo>
                  <a:pt x="10540" y="576834"/>
                </a:lnTo>
                <a:lnTo>
                  <a:pt x="4952" y="569087"/>
                </a:lnTo>
                <a:lnTo>
                  <a:pt x="19180" y="558765"/>
                </a:lnTo>
                <a:lnTo>
                  <a:pt x="47625" y="494157"/>
                </a:lnTo>
                <a:lnTo>
                  <a:pt x="48640" y="491744"/>
                </a:lnTo>
                <a:lnTo>
                  <a:pt x="47625" y="488950"/>
                </a:lnTo>
                <a:lnTo>
                  <a:pt x="45212" y="487807"/>
                </a:lnTo>
                <a:lnTo>
                  <a:pt x="42799" y="486791"/>
                </a:lnTo>
                <a:close/>
              </a:path>
              <a:path w="795020" h="578485">
                <a:moveTo>
                  <a:pt x="19180" y="558765"/>
                </a:moveTo>
                <a:lnTo>
                  <a:pt x="4952" y="569087"/>
                </a:lnTo>
                <a:lnTo>
                  <a:pt x="10540" y="576834"/>
                </a:lnTo>
                <a:lnTo>
                  <a:pt x="13166" y="574929"/>
                </a:lnTo>
                <a:lnTo>
                  <a:pt x="12064" y="574929"/>
                </a:lnTo>
                <a:lnTo>
                  <a:pt x="7238" y="568198"/>
                </a:lnTo>
                <a:lnTo>
                  <a:pt x="15385" y="567385"/>
                </a:lnTo>
                <a:lnTo>
                  <a:pt x="19180" y="558765"/>
                </a:lnTo>
                <a:close/>
              </a:path>
              <a:path w="795020" h="578485">
                <a:moveTo>
                  <a:pt x="97662" y="559181"/>
                </a:moveTo>
                <a:lnTo>
                  <a:pt x="24865" y="566440"/>
                </a:lnTo>
                <a:lnTo>
                  <a:pt x="10540" y="576834"/>
                </a:lnTo>
                <a:lnTo>
                  <a:pt x="16638" y="576834"/>
                </a:lnTo>
                <a:lnTo>
                  <a:pt x="98551" y="568706"/>
                </a:lnTo>
                <a:lnTo>
                  <a:pt x="100456" y="566293"/>
                </a:lnTo>
                <a:lnTo>
                  <a:pt x="99949" y="561086"/>
                </a:lnTo>
                <a:lnTo>
                  <a:pt x="97662" y="559181"/>
                </a:lnTo>
                <a:close/>
              </a:path>
              <a:path w="795020" h="578485">
                <a:moveTo>
                  <a:pt x="15385" y="567385"/>
                </a:moveTo>
                <a:lnTo>
                  <a:pt x="7238" y="568198"/>
                </a:lnTo>
                <a:lnTo>
                  <a:pt x="12064" y="574929"/>
                </a:lnTo>
                <a:lnTo>
                  <a:pt x="15385" y="567385"/>
                </a:lnTo>
                <a:close/>
              </a:path>
              <a:path w="795020" h="578485">
                <a:moveTo>
                  <a:pt x="24865" y="566440"/>
                </a:moveTo>
                <a:lnTo>
                  <a:pt x="15385" y="567385"/>
                </a:lnTo>
                <a:lnTo>
                  <a:pt x="12064" y="574929"/>
                </a:lnTo>
                <a:lnTo>
                  <a:pt x="13166" y="574929"/>
                </a:lnTo>
                <a:lnTo>
                  <a:pt x="24865" y="566440"/>
                </a:lnTo>
                <a:close/>
              </a:path>
              <a:path w="795020" h="578485">
                <a:moveTo>
                  <a:pt x="789431" y="0"/>
                </a:moveTo>
                <a:lnTo>
                  <a:pt x="19180" y="558765"/>
                </a:lnTo>
                <a:lnTo>
                  <a:pt x="15385" y="567385"/>
                </a:lnTo>
                <a:lnTo>
                  <a:pt x="24865" y="566440"/>
                </a:lnTo>
                <a:lnTo>
                  <a:pt x="795020" y="7620"/>
                </a:lnTo>
                <a:lnTo>
                  <a:pt x="789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690111"/>
            <a:ext cx="8027034" cy="5130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alore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ll’acceleraz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effettuato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3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niversale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uagliando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20701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F=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5">
                <a:latin typeface="Franklin Gothic Book"/>
                <a:cs typeface="Franklin Gothic Book"/>
              </a:rPr>
              <a:t>(m</a:t>
            </a:r>
            <a:r>
              <a:rPr dirty="0" sz="1600" spc="-10">
                <a:latin typeface="Franklin Gothic Book"/>
                <a:cs typeface="Franklin Gothic Book"/>
              </a:rPr>
              <a:t>cor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Terra</a:t>
            </a:r>
            <a:r>
              <a:rPr dirty="0" sz="2400" spc="-5">
                <a:latin typeface="Franklin Gothic Book"/>
                <a:cs typeface="Franklin Gothic Book"/>
              </a:rPr>
              <a:t>)/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cui: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21463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F=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Terr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)/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]*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endParaRPr sz="1600">
              <a:latin typeface="Franklin Gothic Book"/>
              <a:cs typeface="Franklin Gothic Book"/>
            </a:endParaRPr>
          </a:p>
          <a:p>
            <a:pPr marL="12700" marR="1094105" indent="990600">
              <a:lnSpc>
                <a:spcPts val="5560"/>
              </a:lnSpc>
              <a:spcBef>
                <a:spcPts val="425"/>
              </a:spcBef>
              <a:tabLst>
                <a:tab pos="3505200" algn="l"/>
                <a:tab pos="483679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g	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[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Terr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6,6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5">
                <a:latin typeface="Franklin Gothic Book"/>
                <a:cs typeface="Franklin Gothic Book"/>
              </a:rPr>
              <a:t>^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terra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690111"/>
            <a:ext cx="7701915" cy="2127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alore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terra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=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5,9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10^2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0">
                <a:latin typeface="Franklin Gothic Book"/>
                <a:cs typeface="Franklin Gothic Book"/>
              </a:rPr>
              <a:t>raggi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Terr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=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6,3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10^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22225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= 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(MTerra)/</a:t>
            </a:r>
            <a:r>
              <a:rPr dirty="0" sz="2400" spc="15">
                <a:latin typeface="Franklin Gothic Book"/>
                <a:cs typeface="Franklin Gothic Book"/>
              </a:rPr>
              <a:t>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m/s^2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55777" y="3544333"/>
            <a:ext cx="15265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04711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697" y="3544817"/>
            <a:ext cx="838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2013" y="3544817"/>
            <a:ext cx="22161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pros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35929" y="3544817"/>
            <a:ext cx="15468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49159" y="3544817"/>
            <a:ext cx="12331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valore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777" y="3823709"/>
            <a:ext cx="8028305" cy="1874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medio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Terra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omoge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ea,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sfera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perfett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dell’effetto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trifugo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dovuto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pianet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8006080" cy="2419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57974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enziale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vitazionale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2265045" algn="l"/>
                <a:tab pos="2633980" algn="l"/>
                <a:tab pos="3626485" algn="l"/>
                <a:tab pos="4011929" algn="l"/>
                <a:tab pos="4613910" algn="l"/>
                <a:tab pos="4963160" algn="l"/>
                <a:tab pos="5961380" algn="l"/>
                <a:tab pos="6423025" algn="l"/>
                <a:tab pos="6723380" algn="l"/>
                <a:tab pos="7022465" algn="l"/>
                <a:tab pos="734377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Consideriam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B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l'azione</a:t>
            </a:r>
            <a:r>
              <a:rPr dirty="0" sz="2400">
                <a:latin typeface="Franklin Gothic Book"/>
                <a:cs typeface="Franklin Gothic Book"/>
              </a:rPr>
              <a:t> di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612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∆U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140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400" spc="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*m*M/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G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m*M/r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3422413"/>
            <a:ext cx="401320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1941830" algn="l"/>
                <a:tab pos="300291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vi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azionale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l’espressione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32984" y="3422897"/>
            <a:ext cx="7327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7305" y="3422897"/>
            <a:ext cx="9880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2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gia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77278" y="3422897"/>
            <a:ext cx="13544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 b="1">
                <a:latin typeface="Franklin Gothic Book"/>
                <a:cs typeface="Franklin Gothic Book"/>
              </a:rPr>
              <a:t>po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zi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100" y="4759699"/>
            <a:ext cx="8004809" cy="1315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273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U(r)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G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m*M/r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54075" algn="l"/>
                <a:tab pos="1231900" algn="l"/>
                <a:tab pos="2414270" algn="l"/>
                <a:tab pos="3207385" algn="l"/>
                <a:tab pos="3513454" algn="l"/>
                <a:tab pos="4414520" algn="l"/>
                <a:tab pos="5126355" algn="l"/>
                <a:tab pos="5527040" algn="l"/>
                <a:tab pos="5877560" algn="l"/>
                <a:tab pos="6417310" algn="l"/>
                <a:tab pos="6909434" algn="l"/>
                <a:tab pos="74993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ze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sia	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distanza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7100" y="324351"/>
            <a:ext cx="327596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Diagramma del’energia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potenziale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gravitazionale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78201" y="2598801"/>
            <a:ext cx="146050" cy="2846705"/>
          </a:xfrm>
          <a:custGeom>
            <a:avLst/>
            <a:gdLst/>
            <a:ahLst/>
            <a:cxnLst/>
            <a:rect l="l" t="t" r="r" b="b"/>
            <a:pathLst>
              <a:path w="146050" h="2846704">
                <a:moveTo>
                  <a:pt x="102802" y="2770306"/>
                </a:moveTo>
                <a:lnTo>
                  <a:pt x="69468" y="2771140"/>
                </a:lnTo>
                <a:lnTo>
                  <a:pt x="109474" y="2846324"/>
                </a:lnTo>
                <a:lnTo>
                  <a:pt x="139229" y="2782951"/>
                </a:lnTo>
                <a:lnTo>
                  <a:pt x="103124" y="2782951"/>
                </a:lnTo>
                <a:lnTo>
                  <a:pt x="102802" y="2770306"/>
                </a:lnTo>
                <a:close/>
              </a:path>
              <a:path w="146050" h="2846704">
                <a:moveTo>
                  <a:pt x="112327" y="2770068"/>
                </a:moveTo>
                <a:lnTo>
                  <a:pt x="102802" y="2770306"/>
                </a:lnTo>
                <a:lnTo>
                  <a:pt x="103124" y="2782951"/>
                </a:lnTo>
                <a:lnTo>
                  <a:pt x="112649" y="2782697"/>
                </a:lnTo>
                <a:lnTo>
                  <a:pt x="112327" y="2770068"/>
                </a:lnTo>
                <a:close/>
              </a:path>
              <a:path w="146050" h="2846704">
                <a:moveTo>
                  <a:pt x="145669" y="2769235"/>
                </a:moveTo>
                <a:lnTo>
                  <a:pt x="112327" y="2770068"/>
                </a:lnTo>
                <a:lnTo>
                  <a:pt x="112649" y="2782697"/>
                </a:lnTo>
                <a:lnTo>
                  <a:pt x="103124" y="2782951"/>
                </a:lnTo>
                <a:lnTo>
                  <a:pt x="139229" y="2782951"/>
                </a:lnTo>
                <a:lnTo>
                  <a:pt x="145669" y="2769235"/>
                </a:lnTo>
                <a:close/>
              </a:path>
              <a:path w="146050" h="2846704">
                <a:moveTo>
                  <a:pt x="43644" y="71178"/>
                </a:moveTo>
                <a:lnTo>
                  <a:pt x="38988" y="76073"/>
                </a:lnTo>
                <a:lnTo>
                  <a:pt x="34240" y="76073"/>
                </a:lnTo>
                <a:lnTo>
                  <a:pt x="102802" y="2770306"/>
                </a:lnTo>
                <a:lnTo>
                  <a:pt x="112327" y="2770068"/>
                </a:lnTo>
                <a:lnTo>
                  <a:pt x="43768" y="76073"/>
                </a:lnTo>
                <a:lnTo>
                  <a:pt x="38988" y="76073"/>
                </a:lnTo>
                <a:lnTo>
                  <a:pt x="34122" y="71444"/>
                </a:lnTo>
                <a:lnTo>
                  <a:pt x="43650" y="71444"/>
                </a:lnTo>
                <a:lnTo>
                  <a:pt x="43644" y="71178"/>
                </a:lnTo>
                <a:close/>
              </a:path>
              <a:path w="146050" h="2846704">
                <a:moveTo>
                  <a:pt x="42799" y="37973"/>
                </a:moveTo>
                <a:lnTo>
                  <a:pt x="33274" y="38100"/>
                </a:lnTo>
                <a:lnTo>
                  <a:pt x="34122" y="71444"/>
                </a:lnTo>
                <a:lnTo>
                  <a:pt x="38988" y="76073"/>
                </a:lnTo>
                <a:lnTo>
                  <a:pt x="43644" y="71178"/>
                </a:lnTo>
                <a:lnTo>
                  <a:pt x="42799" y="37973"/>
                </a:lnTo>
                <a:close/>
              </a:path>
              <a:path w="146050" h="2846704">
                <a:moveTo>
                  <a:pt x="37084" y="0"/>
                </a:moveTo>
                <a:lnTo>
                  <a:pt x="0" y="38988"/>
                </a:lnTo>
                <a:lnTo>
                  <a:pt x="34122" y="71444"/>
                </a:lnTo>
                <a:lnTo>
                  <a:pt x="33274" y="38100"/>
                </a:lnTo>
                <a:lnTo>
                  <a:pt x="42799" y="37973"/>
                </a:lnTo>
                <a:lnTo>
                  <a:pt x="75227" y="37973"/>
                </a:lnTo>
                <a:lnTo>
                  <a:pt x="76073" y="37084"/>
                </a:lnTo>
                <a:lnTo>
                  <a:pt x="37084" y="0"/>
                </a:lnTo>
                <a:close/>
              </a:path>
              <a:path w="146050" h="2846704">
                <a:moveTo>
                  <a:pt x="75227" y="37973"/>
                </a:moveTo>
                <a:lnTo>
                  <a:pt x="42799" y="37973"/>
                </a:lnTo>
                <a:lnTo>
                  <a:pt x="43644" y="71178"/>
                </a:lnTo>
                <a:lnTo>
                  <a:pt x="75227" y="37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35223" y="2601976"/>
            <a:ext cx="3889375" cy="76200"/>
          </a:xfrm>
          <a:custGeom>
            <a:avLst/>
            <a:gdLst/>
            <a:ahLst/>
            <a:cxnLst/>
            <a:rect l="l" t="t" r="r" b="b"/>
            <a:pathLst>
              <a:path w="3889375" h="76200">
                <a:moveTo>
                  <a:pt x="3813175" y="0"/>
                </a:moveTo>
                <a:lnTo>
                  <a:pt x="3813175" y="76200"/>
                </a:lnTo>
                <a:lnTo>
                  <a:pt x="3879977" y="42799"/>
                </a:lnTo>
                <a:lnTo>
                  <a:pt x="3825875" y="42799"/>
                </a:lnTo>
                <a:lnTo>
                  <a:pt x="3825875" y="33274"/>
                </a:lnTo>
                <a:lnTo>
                  <a:pt x="3879723" y="33274"/>
                </a:lnTo>
                <a:lnTo>
                  <a:pt x="3813175" y="0"/>
                </a:lnTo>
                <a:close/>
              </a:path>
              <a:path w="3889375" h="76200">
                <a:moveTo>
                  <a:pt x="3813175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3175" y="42799"/>
                </a:lnTo>
                <a:lnTo>
                  <a:pt x="3813175" y="33274"/>
                </a:lnTo>
                <a:close/>
              </a:path>
              <a:path w="3889375" h="76200">
                <a:moveTo>
                  <a:pt x="3879723" y="33274"/>
                </a:moveTo>
                <a:lnTo>
                  <a:pt x="3825875" y="33274"/>
                </a:lnTo>
                <a:lnTo>
                  <a:pt x="3825875" y="42799"/>
                </a:lnTo>
                <a:lnTo>
                  <a:pt x="3879977" y="42799"/>
                </a:lnTo>
                <a:lnTo>
                  <a:pt x="3889375" y="38100"/>
                </a:lnTo>
                <a:lnTo>
                  <a:pt x="387972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98677" y="1988559"/>
            <a:ext cx="5564505" cy="1278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05"/>
              </a:lnSpc>
            </a:pP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561465" indent="3888104">
              <a:lnSpc>
                <a:spcPts val="2505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100">
              <a:latin typeface="Times New Roman"/>
              <a:cs typeface="Times New Roman"/>
            </a:endParaRPr>
          </a:p>
          <a:p>
            <a:pPr marL="156146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U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59107" y="2793619"/>
            <a:ext cx="3198495" cy="2379980"/>
          </a:xfrm>
          <a:custGeom>
            <a:avLst/>
            <a:gdLst/>
            <a:ahLst/>
            <a:cxnLst/>
            <a:rect l="l" t="t" r="r" b="b"/>
            <a:pathLst>
              <a:path w="3198495" h="2379979">
                <a:moveTo>
                  <a:pt x="3198436" y="0"/>
                </a:moveTo>
                <a:lnTo>
                  <a:pt x="2944282" y="1411"/>
                </a:lnTo>
                <a:lnTo>
                  <a:pt x="2695119" y="17836"/>
                </a:lnTo>
                <a:lnTo>
                  <a:pt x="2451771" y="48700"/>
                </a:lnTo>
                <a:lnTo>
                  <a:pt x="2215058" y="93432"/>
                </a:lnTo>
                <a:lnTo>
                  <a:pt x="1985806" y="151457"/>
                </a:lnTo>
                <a:lnTo>
                  <a:pt x="1764836" y="222202"/>
                </a:lnTo>
                <a:lnTo>
                  <a:pt x="1552971" y="305094"/>
                </a:lnTo>
                <a:lnTo>
                  <a:pt x="1351035" y="399560"/>
                </a:lnTo>
                <a:lnTo>
                  <a:pt x="1159849" y="505026"/>
                </a:lnTo>
                <a:lnTo>
                  <a:pt x="980238" y="620918"/>
                </a:lnTo>
                <a:lnTo>
                  <a:pt x="813023" y="746665"/>
                </a:lnTo>
                <a:lnTo>
                  <a:pt x="659028" y="881691"/>
                </a:lnTo>
                <a:lnTo>
                  <a:pt x="519076" y="1025425"/>
                </a:lnTo>
                <a:lnTo>
                  <a:pt x="393988" y="1177292"/>
                </a:lnTo>
                <a:lnTo>
                  <a:pt x="284589" y="1336720"/>
                </a:lnTo>
                <a:lnTo>
                  <a:pt x="191702" y="1503135"/>
                </a:lnTo>
                <a:lnTo>
                  <a:pt x="116148" y="1675963"/>
                </a:lnTo>
                <a:lnTo>
                  <a:pt x="58751" y="1854632"/>
                </a:lnTo>
                <a:lnTo>
                  <a:pt x="20333" y="2038569"/>
                </a:lnTo>
                <a:lnTo>
                  <a:pt x="1719" y="2227198"/>
                </a:lnTo>
                <a:lnTo>
                  <a:pt x="426" y="2265278"/>
                </a:lnTo>
                <a:lnTo>
                  <a:pt x="0" y="2303358"/>
                </a:lnTo>
                <a:lnTo>
                  <a:pt x="50" y="2316051"/>
                </a:lnTo>
                <a:lnTo>
                  <a:pt x="197" y="2328744"/>
                </a:lnTo>
                <a:lnTo>
                  <a:pt x="441" y="2341438"/>
                </a:lnTo>
                <a:lnTo>
                  <a:pt x="780" y="2354131"/>
                </a:lnTo>
                <a:lnTo>
                  <a:pt x="1216" y="2366824"/>
                </a:lnTo>
                <a:lnTo>
                  <a:pt x="1749" y="2379517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067175" y="4067111"/>
            <a:ext cx="2089150" cy="3702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1800" spc="10" b="1">
                <a:latin typeface="Franklin Gothic Book"/>
                <a:cs typeface="Franklin Gothic Book"/>
              </a:rPr>
              <a:t>U</a:t>
            </a:r>
            <a:r>
              <a:rPr dirty="0" sz="1800" b="1">
                <a:latin typeface="Franklin Gothic Book"/>
                <a:cs typeface="Franklin Gothic Book"/>
              </a:rPr>
              <a:t>(</a:t>
            </a:r>
            <a:r>
              <a:rPr dirty="0" sz="1800" spc="-10" b="1">
                <a:latin typeface="Franklin Gothic Book"/>
                <a:cs typeface="Franklin Gothic Book"/>
              </a:rPr>
              <a:t>r)</a:t>
            </a:r>
            <a:r>
              <a:rPr dirty="0" sz="1800" spc="-30" b="1">
                <a:latin typeface="Franklin Gothic Book"/>
                <a:cs typeface="Franklin Gothic Book"/>
              </a:rPr>
              <a:t> </a:t>
            </a:r>
            <a:r>
              <a:rPr dirty="0" sz="1800" b="1">
                <a:latin typeface="Franklin Gothic Book"/>
                <a:cs typeface="Franklin Gothic Book"/>
              </a:rPr>
              <a:t>=</a:t>
            </a:r>
            <a:r>
              <a:rPr dirty="0" sz="1800" spc="5" b="1">
                <a:latin typeface="Franklin Gothic Book"/>
                <a:cs typeface="Franklin Gothic Book"/>
              </a:rPr>
              <a:t> </a:t>
            </a:r>
            <a:r>
              <a:rPr dirty="0" sz="1800" b="1">
                <a:latin typeface="Franklin Gothic Book"/>
                <a:cs typeface="Franklin Gothic Book"/>
              </a:rPr>
              <a:t>-</a:t>
            </a:r>
            <a:r>
              <a:rPr dirty="0" sz="1800" spc="-5" b="1">
                <a:latin typeface="Franklin Gothic Book"/>
                <a:cs typeface="Franklin Gothic Book"/>
              </a:rPr>
              <a:t> </a:t>
            </a:r>
            <a:r>
              <a:rPr dirty="0" sz="1800" spc="5" b="1">
                <a:latin typeface="Franklin Gothic Book"/>
                <a:cs typeface="Franklin Gothic Book"/>
              </a:rPr>
              <a:t>G</a:t>
            </a:r>
            <a:r>
              <a:rPr dirty="0" sz="1800" spc="10" b="1">
                <a:latin typeface="Franklin Gothic Book"/>
                <a:cs typeface="Franklin Gothic Book"/>
              </a:rPr>
              <a:t>*</a:t>
            </a:r>
            <a:r>
              <a:rPr dirty="0" sz="1800" spc="5" b="1">
                <a:latin typeface="Franklin Gothic Book"/>
                <a:cs typeface="Franklin Gothic Book"/>
              </a:rPr>
              <a:t>m</a:t>
            </a:r>
            <a:r>
              <a:rPr dirty="0" sz="1800" spc="-5" b="1">
                <a:latin typeface="Franklin Gothic Book"/>
                <a:cs typeface="Franklin Gothic Book"/>
              </a:rPr>
              <a:t>*M/r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0498" y="3357498"/>
            <a:ext cx="507365" cy="579755"/>
          </a:xfrm>
          <a:custGeom>
            <a:avLst/>
            <a:gdLst/>
            <a:ahLst/>
            <a:cxnLst/>
            <a:rect l="l" t="t" r="r" b="b"/>
            <a:pathLst>
              <a:path w="507364" h="579754">
                <a:moveTo>
                  <a:pt x="12471" y="14302"/>
                </a:moveTo>
                <a:lnTo>
                  <a:pt x="14244" y="23544"/>
                </a:lnTo>
                <a:lnTo>
                  <a:pt x="499745" y="579501"/>
                </a:lnTo>
                <a:lnTo>
                  <a:pt x="506856" y="573151"/>
                </a:lnTo>
                <a:lnTo>
                  <a:pt x="21503" y="17345"/>
                </a:lnTo>
                <a:lnTo>
                  <a:pt x="12471" y="14302"/>
                </a:lnTo>
                <a:close/>
              </a:path>
              <a:path w="507364" h="579754">
                <a:moveTo>
                  <a:pt x="0" y="0"/>
                </a:moveTo>
                <a:lnTo>
                  <a:pt x="18287" y="94741"/>
                </a:lnTo>
                <a:lnTo>
                  <a:pt x="18668" y="97281"/>
                </a:lnTo>
                <a:lnTo>
                  <a:pt x="21209" y="98933"/>
                </a:lnTo>
                <a:lnTo>
                  <a:pt x="26415" y="97916"/>
                </a:lnTo>
                <a:lnTo>
                  <a:pt x="28066" y="95503"/>
                </a:lnTo>
                <a:lnTo>
                  <a:pt x="27559" y="92963"/>
                </a:lnTo>
                <a:lnTo>
                  <a:pt x="14244" y="23544"/>
                </a:lnTo>
                <a:lnTo>
                  <a:pt x="2666" y="10287"/>
                </a:lnTo>
                <a:lnTo>
                  <a:pt x="9905" y="4063"/>
                </a:lnTo>
                <a:lnTo>
                  <a:pt x="12041" y="4063"/>
                </a:lnTo>
                <a:lnTo>
                  <a:pt x="0" y="0"/>
                </a:lnTo>
                <a:close/>
              </a:path>
              <a:path w="507364" h="579754">
                <a:moveTo>
                  <a:pt x="12041" y="4063"/>
                </a:moveTo>
                <a:lnTo>
                  <a:pt x="9905" y="4063"/>
                </a:lnTo>
                <a:lnTo>
                  <a:pt x="21503" y="17345"/>
                </a:lnTo>
                <a:lnTo>
                  <a:pt x="88391" y="39877"/>
                </a:lnTo>
                <a:lnTo>
                  <a:pt x="90804" y="40639"/>
                </a:lnTo>
                <a:lnTo>
                  <a:pt x="93599" y="39370"/>
                </a:lnTo>
                <a:lnTo>
                  <a:pt x="94361" y="36829"/>
                </a:lnTo>
                <a:lnTo>
                  <a:pt x="95250" y="34289"/>
                </a:lnTo>
                <a:lnTo>
                  <a:pt x="93852" y="31623"/>
                </a:lnTo>
                <a:lnTo>
                  <a:pt x="91439" y="30861"/>
                </a:lnTo>
                <a:lnTo>
                  <a:pt x="12041" y="4063"/>
                </a:lnTo>
                <a:close/>
              </a:path>
              <a:path w="507364" h="579754">
                <a:moveTo>
                  <a:pt x="9905" y="4063"/>
                </a:moveTo>
                <a:lnTo>
                  <a:pt x="2666" y="10287"/>
                </a:lnTo>
                <a:lnTo>
                  <a:pt x="14244" y="23544"/>
                </a:lnTo>
                <a:lnTo>
                  <a:pt x="12471" y="14302"/>
                </a:lnTo>
                <a:lnTo>
                  <a:pt x="4699" y="11684"/>
                </a:lnTo>
                <a:lnTo>
                  <a:pt x="10922" y="6223"/>
                </a:lnTo>
                <a:lnTo>
                  <a:pt x="11791" y="6223"/>
                </a:lnTo>
                <a:lnTo>
                  <a:pt x="9905" y="4063"/>
                </a:lnTo>
                <a:close/>
              </a:path>
              <a:path w="507364" h="579754">
                <a:moveTo>
                  <a:pt x="11791" y="6223"/>
                </a:moveTo>
                <a:lnTo>
                  <a:pt x="10922" y="6223"/>
                </a:lnTo>
                <a:lnTo>
                  <a:pt x="12471" y="14302"/>
                </a:lnTo>
                <a:lnTo>
                  <a:pt x="21503" y="17345"/>
                </a:lnTo>
                <a:lnTo>
                  <a:pt x="11791" y="6223"/>
                </a:lnTo>
                <a:close/>
              </a:path>
              <a:path w="507364" h="579754">
                <a:moveTo>
                  <a:pt x="10922" y="6223"/>
                </a:moveTo>
                <a:lnTo>
                  <a:pt x="4699" y="11684"/>
                </a:lnTo>
                <a:lnTo>
                  <a:pt x="12471" y="14302"/>
                </a:lnTo>
                <a:lnTo>
                  <a:pt x="10922" y="6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3552" y="1065911"/>
          <a:ext cx="8108950" cy="934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0138"/>
                <a:gridCol w="1655387"/>
                <a:gridCol w="3214231"/>
                <a:gridCol w="350948"/>
                <a:gridCol w="331594"/>
                <a:gridCol w="1428675"/>
                <a:gridCol w="507872"/>
              </a:tblGrid>
              <a:tr h="667886">
                <a:tc>
                  <a:txBody>
                    <a:bodyPr/>
                    <a:lstStyle/>
                    <a:p>
                      <a:pPr marL="377825" indent="-342900">
                        <a:lnSpc>
                          <a:spcPts val="2760"/>
                        </a:lnSpc>
                        <a:buFont typeface="Wingdings"/>
                        <a:buChar char=""/>
                        <a:tabLst>
                          <a:tab pos="377825" algn="l"/>
                        </a:tabLst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Il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27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dia</a:t>
                      </a: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g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ramma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2760"/>
                        </a:lnSpc>
                        <a:tabLst>
                          <a:tab pos="1789430" algn="l"/>
                        </a:tabLst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dell’e</a:t>
                      </a:r>
                      <a:r>
                        <a:rPr dirty="0" sz="2400" spc="-2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ergia	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po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zi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le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27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è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27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il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27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seg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te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.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27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La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</a:tr>
              <a:tr h="266446">
                <a:tc>
                  <a:txBody>
                    <a:bodyPr/>
                    <a:lstStyle/>
                    <a:p>
                      <a:pPr marL="377825">
                        <a:lnSpc>
                          <a:spcPts val="26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fu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3970">
                        <a:lnSpc>
                          <a:spcPts val="2660"/>
                        </a:lnSpc>
                        <a:tabLst>
                          <a:tab pos="1054735" algn="l"/>
                          <a:tab pos="2293620" algn="l"/>
                          <a:tab pos="2814955" algn="l"/>
                          <a:tab pos="3503929" algn="l"/>
                          <a:tab pos="4162425" algn="l"/>
                          <a:tab pos="4514215" algn="l"/>
                        </a:tabLst>
                      </a:pP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zi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ne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	dip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da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/r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.	U(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)	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è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semp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6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re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ts val="2660"/>
                        </a:lnSpc>
                      </a:pPr>
                      <a:r>
                        <a:rPr dirty="0" sz="2400" spc="-2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egativa,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266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ò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305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richiedono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765569"/>
            <a:ext cx="622427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810895" algn="l"/>
                <a:tab pos="1873250" algn="l"/>
                <a:tab pos="2853690" algn="l"/>
                <a:tab pos="4865370" algn="l"/>
                <a:tab pos="572198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natura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esiste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'impor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4133" y="2766053"/>
            <a:ext cx="16167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64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cont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3046469"/>
            <a:ext cx="667130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fondamentale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fo</a:t>
            </a:r>
            <a:r>
              <a:rPr dirty="0" sz="2400" spc="-15" b="1">
                <a:latin typeface="Franklin Gothic Book"/>
                <a:cs typeface="Franklin Gothic Book"/>
              </a:rPr>
              <a:t>rza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5" b="1">
                <a:latin typeface="Franklin Gothic Book"/>
                <a:cs typeface="Franklin Gothic Book"/>
              </a:rPr>
              <a:t>ra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itazional</a:t>
            </a:r>
            <a:r>
              <a:rPr dirty="0" sz="2400" spc="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4103648"/>
            <a:ext cx="4770755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68680" algn="l"/>
                <a:tab pos="1713230" algn="l"/>
                <a:tab pos="3703954" algn="l"/>
                <a:tab pos="40640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b="1">
                <a:latin typeface="Franklin Gothic Book"/>
                <a:cs typeface="Franklin Gothic Book"/>
              </a:rPr>
              <a:t>forza	</a:t>
            </a:r>
            <a:r>
              <a:rPr dirty="0" sz="2400" spc="-30" b="1">
                <a:latin typeface="Franklin Gothic Book"/>
                <a:cs typeface="Franklin Gothic Book"/>
              </a:rPr>
              <a:t>g</a:t>
            </a:r>
            <a:r>
              <a:rPr dirty="0" sz="2400" spc="-10" b="1">
                <a:latin typeface="Franklin Gothic Book"/>
                <a:cs typeface="Franklin Gothic Book"/>
              </a:rPr>
              <a:t>ravitaz</a:t>
            </a:r>
            <a:r>
              <a:rPr dirty="0" sz="2400" spc="-5" b="1">
                <a:latin typeface="Franklin Gothic Book"/>
                <a:cs typeface="Franklin Gothic Book"/>
              </a:rPr>
              <a:t>ional</a:t>
            </a:r>
            <a:r>
              <a:rPr dirty="0" sz="2400" b="1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è	</a:t>
            </a:r>
            <a:r>
              <a:rPr dirty="0" sz="2400">
                <a:latin typeface="Franklin Gothic Book"/>
                <a:cs typeface="Franklin Gothic Book"/>
              </a:rPr>
              <a:t>stata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empirich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8167" y="4104133"/>
            <a:ext cx="105219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ricav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36766" y="4104133"/>
            <a:ext cx="189547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690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	</a:t>
            </a:r>
            <a:r>
              <a:rPr dirty="0" sz="2400" spc="-5">
                <a:latin typeface="Franklin Gothic Book"/>
                <a:cs typeface="Franklin Gothic Book"/>
              </a:rPr>
              <a:t>induzi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Considerazioni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1780811"/>
            <a:ext cx="8031480" cy="3698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natura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piccol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oggetti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evatissime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piccol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difficile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misurazion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mela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erra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fare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i: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III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due,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contrar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lerazioni,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molto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divers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viceversa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gir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intorn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viceversa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4875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9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elocit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</a:t>
            </a:r>
            <a:r>
              <a:rPr dirty="0" sz="2400" spc="-5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ellite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bit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circola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raggio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tange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intorn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31265" marR="541655" indent="-1218565">
              <a:lnSpc>
                <a:spcPts val="5560"/>
              </a:lnSpc>
              <a:spcBef>
                <a:spcPts val="62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agliam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 spc="-20">
                <a:latin typeface="Franklin Gothic Book"/>
                <a:cs typeface="Franklin Gothic Book"/>
              </a:rPr>
              <a:t>pet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(m</a:t>
            </a:r>
            <a:r>
              <a:rPr dirty="0" sz="1400">
                <a:latin typeface="Franklin Gothic Book"/>
                <a:cs typeface="Franklin Gothic Book"/>
              </a:rPr>
              <a:t>satellite</a:t>
            </a:r>
            <a:r>
              <a:rPr dirty="0" sz="2400" spc="-5">
                <a:latin typeface="Franklin Gothic Book"/>
                <a:cs typeface="Franklin Gothic Book"/>
              </a:rPr>
              <a:t>*M</a:t>
            </a:r>
            <a:r>
              <a:rPr dirty="0" sz="1400" spc="-5">
                <a:latin typeface="Franklin Gothic Book"/>
                <a:cs typeface="Franklin Gothic Book"/>
              </a:rPr>
              <a:t>Terra</a:t>
            </a:r>
            <a:r>
              <a:rPr dirty="0" sz="2400" spc="-5">
                <a:latin typeface="Franklin Gothic Book"/>
                <a:cs typeface="Franklin Gothic Book"/>
              </a:rPr>
              <a:t>)/r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1400">
                <a:latin typeface="Franklin Gothic Book"/>
                <a:cs typeface="Franklin Gothic Book"/>
              </a:rPr>
              <a:t>satellite* </a:t>
            </a:r>
            <a:r>
              <a:rPr dirty="0" sz="1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10">
                <a:latin typeface="Franklin Gothic Book"/>
                <a:cs typeface="Franklin Gothic Book"/>
              </a:rPr>
              <a:t>/r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030"/>
              </a:spcBef>
            </a:pP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si </a:t>
            </a:r>
            <a:r>
              <a:rPr dirty="0" sz="2400" spc="-15">
                <a:latin typeface="Franklin Gothic Book"/>
                <a:cs typeface="Franklin Gothic Book"/>
              </a:rPr>
              <a:t>ricava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25273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1400">
                <a:latin typeface="Franklin Gothic Book"/>
                <a:cs typeface="Franklin Gothic Book"/>
              </a:rPr>
              <a:t>satellite</a:t>
            </a:r>
            <a:r>
              <a:rPr dirty="0" sz="2400">
                <a:latin typeface="Franklin Gothic Book"/>
                <a:cs typeface="Franklin Gothic Book"/>
              </a:rPr>
              <a:t>=√(G*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1400">
                <a:latin typeface="Franklin Gothic Book"/>
                <a:cs typeface="Franklin Gothic Book"/>
              </a:rPr>
              <a:t>terr</a:t>
            </a:r>
            <a:r>
              <a:rPr dirty="0" sz="1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/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 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lontano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ellite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orbiterà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7670" cy="508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9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elocit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fuga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chiama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nima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edere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allontanarsi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ricadere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fug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pianet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rgia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etica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dovrà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ua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liare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gravitaz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2298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2*m*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m*M/r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da 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ricavar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19939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fuga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√(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2*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*M)/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Terra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11</a:t>
            </a:r>
            <a:r>
              <a:rPr dirty="0" sz="2400">
                <a:latin typeface="Franklin Gothic Book"/>
                <a:cs typeface="Franklin Gothic Book"/>
              </a:rPr>
              <a:t>,2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861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434340" indent="-421640">
              <a:lnSpc>
                <a:spcPct val="100000"/>
              </a:lnSpc>
              <a:buFont typeface="Franklin Gothic Medium"/>
              <a:buAutoNum type="arabicParenR"/>
              <a:tabLst>
                <a:tab pos="434975" algn="l"/>
              </a:tabLst>
            </a:pP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vi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azione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tr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ult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Franklin Gothic Medium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algn="just" lvl="1" marL="469900" marR="6985" indent="-457200">
              <a:lnSpc>
                <a:spcPct val="7630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Direttame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gioco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proporzional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adrato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distan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lvl="1" marL="469900" marR="5080" indent="-457200">
              <a:lnSpc>
                <a:spcPct val="76200"/>
              </a:lnSpc>
              <a:spcBef>
                <a:spcPts val="59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Direttame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gioco</a:t>
            </a:r>
            <a:r>
              <a:rPr dirty="0" sz="2400" spc="-15">
                <a:latin typeface="Franklin Gothic Book"/>
                <a:cs typeface="Franklin Gothic Book"/>
              </a:rPr>
              <a:t> 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uadrato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 spc="-10">
                <a:latin typeface="Franklin Gothic Book"/>
                <a:cs typeface="Franklin Gothic Book"/>
              </a:rPr>
              <a:t> die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endParaRPr sz="2400">
              <a:latin typeface="Franklin Gothic Book"/>
              <a:cs typeface="Franklin Gothic Book"/>
            </a:endParaRPr>
          </a:p>
          <a:p>
            <a:pPr algn="just" lvl="1" marL="469900" marR="5080" indent="-457200">
              <a:lnSpc>
                <a:spcPct val="76300"/>
              </a:lnSpc>
              <a:spcBef>
                <a:spcPts val="585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onale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proporzional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uadrato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stanza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Indipende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Indipende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1375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429251"/>
            <a:ext cx="3526154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tabLst>
                <a:tab pos="533400" algn="l"/>
                <a:tab pos="1548765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	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5" b="1">
                <a:latin typeface="Franklin Gothic Medium"/>
                <a:cs typeface="Franklin Gothic Medium"/>
              </a:rPr>
              <a:t>uale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onsid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it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nal</a:t>
            </a:r>
            <a:r>
              <a:rPr dirty="0" sz="2400" spc="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1296" y="1429251"/>
            <a:ext cx="26327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6720" algn="l"/>
              </a:tabLst>
            </a:pP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15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5" b="1">
                <a:latin typeface="Franklin Gothic Medium"/>
                <a:cs typeface="Franklin Gothic Medium"/>
              </a:rPr>
              <a:t>rr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riguardo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5273" y="1429251"/>
            <a:ext cx="5048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alla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8571" y="1429251"/>
            <a:ext cx="6781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100" y="2766053"/>
            <a:ext cx="7108825" cy="138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richiede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contat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chiede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missivo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interpos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1375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352361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76200"/>
              </a:lnSpc>
              <a:tabLst>
                <a:tab pos="532130" algn="l"/>
                <a:tab pos="1545590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	</a:t>
            </a:r>
            <a:r>
              <a:rPr dirty="0" sz="2400" spc="-2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onsid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it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nal</a:t>
            </a:r>
            <a:r>
              <a:rPr dirty="0" sz="2400" spc="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1452" y="1429251"/>
            <a:ext cx="13017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</a:tabLst>
            </a:pP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15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rata,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80023" y="1429251"/>
            <a:ext cx="1117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rigu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4445" y="1429251"/>
            <a:ext cx="5048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alla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54442" y="1429251"/>
            <a:ext cx="6769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Medium"/>
                <a:cs typeface="Franklin Gothic Medium"/>
              </a:rPr>
              <a:t>forza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02" y="2766053"/>
            <a:ext cx="7212965" cy="138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vali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superficie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re.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inge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cresce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l‘inv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distanza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piut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piccolo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806602" y="2134863"/>
            <a:ext cx="7724775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Ca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col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vi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azio</a:t>
            </a:r>
            <a:r>
              <a:rPr dirty="0" sz="2400" spc="-3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universale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ra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ed</a:t>
            </a:r>
            <a:r>
              <a:rPr dirty="0" sz="2400" spc="-10" b="1">
                <a:latin typeface="Franklin Gothic Medium"/>
                <a:cs typeface="Franklin Gothic Medium"/>
              </a:rPr>
              <a:t> il</a:t>
            </a:r>
            <a:r>
              <a:rPr dirty="0" sz="2400" spc="6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Sole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assuma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rra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6*1</a:t>
            </a:r>
            <a:r>
              <a:rPr dirty="0" sz="2400" spc="-5" b="1">
                <a:latin typeface="Franklin Gothic Medium"/>
                <a:cs typeface="Franklin Gothic Medium"/>
              </a:rPr>
              <a:t>0</a:t>
            </a:r>
            <a:r>
              <a:rPr dirty="0" sz="2400" spc="10" b="1">
                <a:latin typeface="Franklin Gothic Medium"/>
                <a:cs typeface="Franklin Gothic Medium"/>
              </a:rPr>
              <a:t>^</a:t>
            </a:r>
            <a:r>
              <a:rPr dirty="0" sz="2400" spc="-5" b="1">
                <a:latin typeface="Franklin Gothic Medium"/>
                <a:cs typeface="Franklin Gothic Medium"/>
              </a:rPr>
              <a:t>2</a:t>
            </a:r>
            <a:r>
              <a:rPr dirty="0" sz="2400" b="1">
                <a:latin typeface="Franklin Gothic Medium"/>
                <a:cs typeface="Franklin Gothic Medium"/>
              </a:rPr>
              <a:t>4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Kg</a:t>
            </a:r>
            <a:r>
              <a:rPr dirty="0" sz="2400" spc="-10" b="1">
                <a:latin typeface="Franklin Gothic Medium"/>
                <a:cs typeface="Franklin Gothic Medium"/>
              </a:rPr>
              <a:t> e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6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17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So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2*</a:t>
            </a:r>
            <a:r>
              <a:rPr dirty="0" sz="2400" spc="-20" b="1">
                <a:latin typeface="Franklin Gothic Medium"/>
                <a:cs typeface="Franklin Gothic Medium"/>
              </a:rPr>
              <a:t>10</a:t>
            </a:r>
            <a:r>
              <a:rPr dirty="0" sz="2400" spc="10" b="1">
                <a:latin typeface="Franklin Gothic Medium"/>
                <a:cs typeface="Franklin Gothic Medium"/>
              </a:rPr>
              <a:t>^</a:t>
            </a: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16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K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spc="1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ro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distanza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9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b="1">
                <a:latin typeface="Franklin Gothic Medium"/>
                <a:cs typeface="Franklin Gothic Medium"/>
              </a:rPr>
              <a:t>,</a:t>
            </a:r>
            <a:r>
              <a:rPr dirty="0" sz="2400" spc="-20" b="1">
                <a:latin typeface="Franklin Gothic Medium"/>
                <a:cs typeface="Franklin Gothic Medium"/>
              </a:rPr>
              <a:t>5*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10" b="1">
                <a:latin typeface="Franklin Gothic Medium"/>
                <a:cs typeface="Franklin Gothic Medium"/>
              </a:rPr>
              <a:t>^</a:t>
            </a:r>
            <a:r>
              <a:rPr dirty="0" sz="2400" spc="-15" b="1">
                <a:latin typeface="Franklin Gothic Medium"/>
                <a:cs typeface="Franklin Gothic Medium"/>
              </a:rPr>
              <a:t>8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K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rchè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più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sempl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ce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cr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del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Te</a:t>
            </a:r>
            <a:r>
              <a:rPr dirty="0" sz="2400" spc="-5" b="1">
                <a:latin typeface="Franklin Gothic Medium"/>
                <a:cs typeface="Franklin Gothic Medium"/>
              </a:rPr>
              <a:t>rr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no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ol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vi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20" b="1">
                <a:latin typeface="Franklin Gothic Medium"/>
                <a:cs typeface="Franklin Gothic Medium"/>
              </a:rPr>
              <a:t>eve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sa?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02" y="6131898"/>
            <a:ext cx="762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46390" cy="4521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889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</a:pPr>
            <a:r>
              <a:rPr dirty="0" sz="2400" spc="-15">
                <a:latin typeface="Franklin Gothic Book"/>
                <a:cs typeface="Franklin Gothic Book"/>
              </a:rPr>
              <a:t>Dalla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iversale:</a:t>
            </a:r>
            <a:endParaRPr sz="2400">
              <a:latin typeface="Franklin Gothic Book"/>
              <a:cs typeface="Franklin Gothic Book"/>
            </a:endParaRPr>
          </a:p>
          <a:p>
            <a:pPr marL="12700" marR="2537460" indent="3276600">
              <a:lnSpc>
                <a:spcPct val="192600"/>
              </a:lnSpc>
              <a:spcBef>
                <a:spcPts val="10"/>
              </a:spcBef>
            </a:pPr>
            <a:r>
              <a:rPr dirty="0" sz="2400">
                <a:latin typeface="Franklin Gothic Book"/>
                <a:cs typeface="Franklin Gothic Book"/>
              </a:rPr>
              <a:t>F=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-20833" sz="2400" spc="-7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*M</a:t>
            </a:r>
            <a:r>
              <a:rPr dirty="0" baseline="-20833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=6,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^-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88900">
              <a:lnSpc>
                <a:spcPts val="2825"/>
              </a:lnSpc>
            </a:pPr>
            <a:r>
              <a:rPr dirty="0" sz="2400">
                <a:latin typeface="Franklin Gothic Book"/>
                <a:cs typeface="Franklin Gothic Book"/>
              </a:rPr>
              <a:t>F=(</a:t>
            </a:r>
            <a:r>
              <a:rPr dirty="0" sz="2400" spc="-5">
                <a:latin typeface="Franklin Gothic Book"/>
                <a:cs typeface="Franklin Gothic Book"/>
              </a:rPr>
              <a:t>6,6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^-</a:t>
            </a:r>
            <a:r>
              <a:rPr dirty="0" sz="1600" spc="-10">
                <a:latin typeface="Franklin Gothic Book"/>
                <a:cs typeface="Franklin Gothic Book"/>
              </a:rPr>
              <a:t>11</a:t>
            </a:r>
            <a:r>
              <a:rPr dirty="0" sz="2400" spc="-5">
                <a:latin typeface="Franklin Gothic Book"/>
                <a:cs typeface="Franklin Gothic Book"/>
              </a:rPr>
              <a:t>)*(2*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30</a:t>
            </a:r>
            <a:r>
              <a:rPr dirty="0" sz="2400" spc="-5">
                <a:latin typeface="Franklin Gothic Book"/>
                <a:cs typeface="Franklin Gothic Book"/>
              </a:rPr>
              <a:t>)*(</a:t>
            </a:r>
            <a:r>
              <a:rPr dirty="0" sz="2400" spc="10">
                <a:latin typeface="Franklin Gothic Book"/>
                <a:cs typeface="Franklin Gothic Book"/>
              </a:rPr>
              <a:t>6</a:t>
            </a:r>
            <a:r>
              <a:rPr dirty="0" sz="2400" spc="5">
                <a:latin typeface="Franklin Gothic Book"/>
                <a:cs typeface="Franklin Gothic Book"/>
              </a:rPr>
              <a:t>*10</a:t>
            </a:r>
            <a:r>
              <a:rPr dirty="0" baseline="24305" sz="2400" spc="-15">
                <a:latin typeface="Franklin Gothic Book"/>
                <a:cs typeface="Franklin Gothic Book"/>
              </a:rPr>
              <a:t>24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(1,5</a:t>
            </a:r>
            <a:r>
              <a:rPr dirty="0" sz="2400" spc="5">
                <a:latin typeface="Franklin Gothic Book"/>
                <a:cs typeface="Franklin Gothic Book"/>
              </a:rPr>
              <a:t>*10</a:t>
            </a:r>
            <a:r>
              <a:rPr dirty="0" baseline="24305" sz="2400" spc="-15">
                <a:latin typeface="Franklin Gothic Book"/>
                <a:cs typeface="Franklin Gothic Book"/>
              </a:rPr>
              <a:t>12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6*</a:t>
            </a:r>
            <a:r>
              <a:rPr dirty="0" sz="2400" spc="1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22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490"/>
              </a:lnSpc>
            </a:pPr>
            <a:r>
              <a:rPr dirty="0" sz="2400" spc="-10">
                <a:latin typeface="Franklin Gothic Book"/>
                <a:cs typeface="Franklin Gothic Book"/>
              </a:rPr>
              <a:t>Inoltre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osserviamo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90"/>
              </a:lnSpc>
            </a:pP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Terra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2770"/>
              </a:lnSpc>
              <a:spcBef>
                <a:spcPts val="130"/>
              </a:spcBef>
            </a:pPr>
            <a:r>
              <a:rPr dirty="0" sz="2400" spc="-15">
                <a:latin typeface="Franklin Gothic Book"/>
                <a:cs typeface="Franklin Gothic Book"/>
              </a:rPr>
              <a:t>Dalla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baseline="-20833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-20833" sz="2400" spc="-7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baseline="-20833" sz="2400" spc="-7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-20833" sz="2400" spc="-15">
                <a:latin typeface="Franklin Gothic Book"/>
                <a:cs typeface="Franklin Gothic Book"/>
              </a:rPr>
              <a:t>T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4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ricavia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baseline="-20833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-20833" sz="2400" spc="-7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baseline="-20833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baseline="-20833" sz="2400" spc="-7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=3,</a:t>
            </a:r>
            <a:r>
              <a:rPr dirty="0" sz="2400" spc="-10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*1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^-7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baseline="-20833" sz="2400" spc="-1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razione del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Sole è molto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minore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quella della Terra.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083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gles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Isaac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permet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egare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intorn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satelli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intorn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superficie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ra,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cosmic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ll'antichità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erano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ati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tentativi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eg</a:t>
            </a:r>
            <a:r>
              <a:rPr dirty="0" sz="2400" spc="-3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ricorre</a:t>
            </a:r>
            <a:r>
              <a:rPr dirty="0" sz="2400" spc="-4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teorie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geometrich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ntric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teoria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tolemaica,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ché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avevano,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8029575" cy="4097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3206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eoria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eliocent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16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credeva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osse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centro</a:t>
            </a:r>
            <a:r>
              <a:rPr dirty="0" sz="2400" spc="-10">
                <a:latin typeface="Franklin Gothic Book"/>
                <a:cs typeface="Franklin Gothic Book"/>
              </a:rPr>
              <a:t> dell'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niver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dotati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sferica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perfett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rbitassero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orbite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colari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atto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opernico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26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Kepler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passi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Cope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nico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intro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eli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ce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trica</a:t>
            </a:r>
            <a:r>
              <a:rPr dirty="0" sz="2400" spc="114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orbitavano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orno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5">
                <a:latin typeface="Franklin Gothic Book"/>
                <a:cs typeface="Franklin Gothic Book"/>
              </a:rPr>
              <a:t> sempre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orbite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rcolar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cordava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osservazioni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astronomich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Keplero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10350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Infine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K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lero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perfezion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elioce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trico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elaborò</a:t>
            </a:r>
            <a:r>
              <a:rPr dirty="0" sz="2400" spc="-10">
                <a:latin typeface="Franklin Gothic Book"/>
                <a:cs typeface="Franklin Gothic Book"/>
              </a:rPr>
              <a:t> 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famose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che,</a:t>
            </a:r>
            <a:r>
              <a:rPr dirty="0" sz="2400" spc="-5">
                <a:latin typeface="Franklin Gothic Book"/>
                <a:cs typeface="Franklin Gothic Book"/>
              </a:rPr>
              <a:t> 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osservaz</a:t>
            </a:r>
            <a:r>
              <a:rPr dirty="0" sz="2400" spc="-5">
                <a:latin typeface="Franklin Gothic Book"/>
                <a:cs typeface="Franklin Gothic Book"/>
              </a:rPr>
              <a:t>ioni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presentavan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b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it</a:t>
            </a:r>
            <a:r>
              <a:rPr dirty="0" sz="2400" spc="-2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h</a:t>
            </a:r>
            <a:r>
              <a:rPr dirty="0" sz="2400" spc="1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Keplero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empiriche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basate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sull'osserv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ivevan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adeguatamente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facevano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Isaac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intu</a:t>
            </a:r>
            <a:r>
              <a:rPr dirty="0" sz="2400">
                <a:latin typeface="Franklin Gothic Book"/>
                <a:cs typeface="Franklin Gothic Book"/>
              </a:rPr>
              <a:t>ì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orbitare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pianeti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Sol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ssa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cadere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corpi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so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Isa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narra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Isaac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gravitazion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osservan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estese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ragionamento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Newto</a:t>
            </a:r>
            <a:r>
              <a:rPr dirty="0" sz="2400" b="1">
                <a:latin typeface="Franklin Gothic Book"/>
                <a:cs typeface="Franklin Gothic Book"/>
              </a:rPr>
              <a:t>n</a:t>
            </a:r>
            <a:r>
              <a:rPr dirty="0" sz="2400" spc="1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usse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mela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sogg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tte</a:t>
            </a:r>
            <a:r>
              <a:rPr dirty="0" sz="2400" spc="-10">
                <a:latin typeface="Franklin Gothic Book"/>
                <a:cs typeface="Franklin Gothic Book"/>
              </a:rPr>
              <a:t> 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diretta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erso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l'inte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inversamen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ziat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lese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avre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verificat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vali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keplero,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teoria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1480" cy="5506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91172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67627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vi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à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0">
                <a:latin typeface="Franklin Gothic Book"/>
                <a:cs typeface="Franklin Gothic Book"/>
              </a:rPr>
              <a:t>ca.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8100">
              <a:lnSpc>
                <a:spcPct val="764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Ogn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17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2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dotato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massa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6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rae 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17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altr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corpo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dota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1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sa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 </a:t>
            </a:r>
            <a:r>
              <a:rPr dirty="0" sz="2400" spc="19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f</a:t>
            </a:r>
            <a:r>
              <a:rPr dirty="0" sz="2400" spc="-15" i="1">
                <a:latin typeface="Franklin Gothic Book"/>
                <a:cs typeface="Franklin Gothic Book"/>
              </a:rPr>
              <a:t>orza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che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am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nte</a:t>
            </a:r>
            <a:r>
              <a:rPr dirty="0" sz="2400" spc="-15" i="1">
                <a:latin typeface="Franklin Gothic Book"/>
                <a:cs typeface="Franklin Gothic Book"/>
              </a:rPr>
              <a:t> prop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rzionale    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    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2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odot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  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-5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ll</a:t>
            </a:r>
            <a:r>
              <a:rPr dirty="0" sz="2400" i="1">
                <a:latin typeface="Franklin Gothic Book"/>
                <a:cs typeface="Franklin Gothic Book"/>
              </a:rPr>
              <a:t>e    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due    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-5" i="1">
                <a:latin typeface="Franklin Gothic Book"/>
                <a:cs typeface="Franklin Gothic Book"/>
              </a:rPr>
              <a:t>ss</a:t>
            </a:r>
            <a:r>
              <a:rPr dirty="0" sz="2400" i="1">
                <a:latin typeface="Franklin Gothic Book"/>
                <a:cs typeface="Franklin Gothic Book"/>
              </a:rPr>
              <a:t>e     </a:t>
            </a:r>
            <a:r>
              <a:rPr dirty="0" sz="2400" spc="-15" i="1">
                <a:latin typeface="Franklin Gothic Book"/>
                <a:cs typeface="Franklin Gothic Book"/>
              </a:rPr>
              <a:t>ed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versament</a:t>
            </a:r>
            <a:r>
              <a:rPr dirty="0" sz="2400" i="1">
                <a:latin typeface="Franklin Gothic Book"/>
                <a:cs typeface="Franklin Gothic Book"/>
              </a:rPr>
              <a:t>e   </a:t>
            </a:r>
            <a:r>
              <a:rPr dirty="0" sz="2400" spc="1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prop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spc="10" i="1">
                <a:latin typeface="Franklin Gothic Book"/>
                <a:cs typeface="Franklin Gothic Book"/>
              </a:rPr>
              <a:t>z</a:t>
            </a:r>
            <a:r>
              <a:rPr dirty="0" sz="2400" spc="-5" i="1">
                <a:latin typeface="Franklin Gothic Book"/>
                <a:cs typeface="Franklin Gothic Book"/>
              </a:rPr>
              <a:t>ional</a:t>
            </a:r>
            <a:r>
              <a:rPr dirty="0" sz="2400" i="1">
                <a:latin typeface="Franklin Gothic Book"/>
                <a:cs typeface="Franklin Gothic Book"/>
              </a:rPr>
              <a:t>e   </a:t>
            </a:r>
            <a:r>
              <a:rPr dirty="0" sz="2400" spc="1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  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quadrat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1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  </a:t>
            </a:r>
            <a:r>
              <a:rPr dirty="0" sz="2400" spc="1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ro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reci</a:t>
            </a:r>
            <a:r>
              <a:rPr dirty="0" sz="2400" spc="-15" i="1">
                <a:latin typeface="Franklin Gothic Book"/>
                <a:cs typeface="Franklin Gothic Book"/>
              </a:rPr>
              <a:t>proca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i="1">
                <a:latin typeface="Franklin Gothic Book"/>
                <a:cs typeface="Franklin Gothic Book"/>
              </a:rPr>
              <a:t>za.   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Ta</a:t>
            </a:r>
            <a:r>
              <a:rPr dirty="0" sz="2400" i="1">
                <a:latin typeface="Franklin Gothic Book"/>
                <a:cs typeface="Franklin Gothic Book"/>
              </a:rPr>
              <a:t>le  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a 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lun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con</a:t>
            </a:r>
            <a:r>
              <a:rPr dirty="0" sz="2400" spc="-10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iun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ente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 due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ce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tri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corp</a:t>
            </a:r>
            <a:r>
              <a:rPr dirty="0" sz="2400" spc="-10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39052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legge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10">
                <a:latin typeface="Franklin Gothic Book"/>
                <a:cs typeface="Franklin Gothic Book"/>
              </a:rPr>
              <a:t> 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9969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F=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(m*M)/r^2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91045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leg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vitazione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745490" algn="l"/>
                <a:tab pos="1377950" algn="l"/>
                <a:tab pos="2231390" algn="l"/>
                <a:tab pos="2604770" algn="l"/>
                <a:tab pos="3239135" algn="l"/>
                <a:tab pos="4023995" algn="l"/>
                <a:tab pos="4865370" algn="l"/>
                <a:tab pos="5868670" algn="l"/>
                <a:tab pos="6249670" algn="l"/>
                <a:tab pos="7784465" algn="l"/>
              </a:tabLst>
            </a:pP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conformità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terzo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4501" y="31940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395986" y="0"/>
                </a:moveTo>
                <a:lnTo>
                  <a:pt x="331755" y="4239"/>
                </a:lnTo>
                <a:lnTo>
                  <a:pt x="270824" y="16514"/>
                </a:lnTo>
                <a:lnTo>
                  <a:pt x="214008" y="36155"/>
                </a:lnTo>
                <a:lnTo>
                  <a:pt x="162123" y="62496"/>
                </a:lnTo>
                <a:lnTo>
                  <a:pt x="115982" y="94869"/>
                </a:lnTo>
                <a:lnTo>
                  <a:pt x="76403" y="132606"/>
                </a:lnTo>
                <a:lnTo>
                  <a:pt x="44199" y="175040"/>
                </a:lnTo>
                <a:lnTo>
                  <a:pt x="20187" y="221504"/>
                </a:lnTo>
                <a:lnTo>
                  <a:pt x="5182" y="271329"/>
                </a:lnTo>
                <a:lnTo>
                  <a:pt x="0" y="323850"/>
                </a:lnTo>
                <a:lnTo>
                  <a:pt x="1312" y="350405"/>
                </a:lnTo>
                <a:lnTo>
                  <a:pt x="11508" y="401661"/>
                </a:lnTo>
                <a:lnTo>
                  <a:pt x="31118" y="449889"/>
                </a:lnTo>
                <a:lnTo>
                  <a:pt x="59328" y="494421"/>
                </a:lnTo>
                <a:lnTo>
                  <a:pt x="95321" y="534591"/>
                </a:lnTo>
                <a:lnTo>
                  <a:pt x="138283" y="569729"/>
                </a:lnTo>
                <a:lnTo>
                  <a:pt x="187398" y="599169"/>
                </a:lnTo>
                <a:lnTo>
                  <a:pt x="241851" y="622244"/>
                </a:lnTo>
                <a:lnTo>
                  <a:pt x="300826" y="638285"/>
                </a:lnTo>
                <a:lnTo>
                  <a:pt x="363509" y="646626"/>
                </a:lnTo>
                <a:lnTo>
                  <a:pt x="395986" y="647700"/>
                </a:lnTo>
                <a:lnTo>
                  <a:pt x="428480" y="646626"/>
                </a:lnTo>
                <a:lnTo>
                  <a:pt x="491194" y="638285"/>
                </a:lnTo>
                <a:lnTo>
                  <a:pt x="550193" y="622244"/>
                </a:lnTo>
                <a:lnTo>
                  <a:pt x="604665" y="599169"/>
                </a:lnTo>
                <a:lnTo>
                  <a:pt x="653794" y="569729"/>
                </a:lnTo>
                <a:lnTo>
                  <a:pt x="696765" y="534591"/>
                </a:lnTo>
                <a:lnTo>
                  <a:pt x="732765" y="494421"/>
                </a:lnTo>
                <a:lnTo>
                  <a:pt x="760978" y="449889"/>
                </a:lnTo>
                <a:lnTo>
                  <a:pt x="780589" y="401661"/>
                </a:lnTo>
                <a:lnTo>
                  <a:pt x="790786" y="350405"/>
                </a:lnTo>
                <a:lnTo>
                  <a:pt x="792099" y="323850"/>
                </a:lnTo>
                <a:lnTo>
                  <a:pt x="790786" y="297294"/>
                </a:lnTo>
                <a:lnTo>
                  <a:pt x="780589" y="246038"/>
                </a:lnTo>
                <a:lnTo>
                  <a:pt x="760978" y="197810"/>
                </a:lnTo>
                <a:lnTo>
                  <a:pt x="732765" y="153278"/>
                </a:lnTo>
                <a:lnTo>
                  <a:pt x="696765" y="113108"/>
                </a:lnTo>
                <a:lnTo>
                  <a:pt x="653794" y="77970"/>
                </a:lnTo>
                <a:lnTo>
                  <a:pt x="604665" y="48530"/>
                </a:lnTo>
                <a:lnTo>
                  <a:pt x="550193" y="25455"/>
                </a:lnTo>
                <a:lnTo>
                  <a:pt x="491194" y="9414"/>
                </a:lnTo>
                <a:lnTo>
                  <a:pt x="428480" y="1073"/>
                </a:lnTo>
                <a:lnTo>
                  <a:pt x="3959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84501" y="3194050"/>
            <a:ext cx="792480" cy="647700"/>
          </a:xfrm>
          <a:custGeom>
            <a:avLst/>
            <a:gdLst/>
            <a:ahLst/>
            <a:cxnLst/>
            <a:rect l="l" t="t" r="r" b="b"/>
            <a:pathLst>
              <a:path w="792479" h="647700">
                <a:moveTo>
                  <a:pt x="0" y="323850"/>
                </a:moveTo>
                <a:lnTo>
                  <a:pt x="5182" y="271329"/>
                </a:lnTo>
                <a:lnTo>
                  <a:pt x="20187" y="221504"/>
                </a:lnTo>
                <a:lnTo>
                  <a:pt x="44199" y="175040"/>
                </a:lnTo>
                <a:lnTo>
                  <a:pt x="76403" y="132606"/>
                </a:lnTo>
                <a:lnTo>
                  <a:pt x="115982" y="94869"/>
                </a:lnTo>
                <a:lnTo>
                  <a:pt x="162123" y="62496"/>
                </a:lnTo>
                <a:lnTo>
                  <a:pt x="214008" y="36155"/>
                </a:lnTo>
                <a:lnTo>
                  <a:pt x="270824" y="16514"/>
                </a:lnTo>
                <a:lnTo>
                  <a:pt x="331755" y="4239"/>
                </a:lnTo>
                <a:lnTo>
                  <a:pt x="395986" y="0"/>
                </a:lnTo>
                <a:lnTo>
                  <a:pt x="428480" y="1073"/>
                </a:lnTo>
                <a:lnTo>
                  <a:pt x="491194" y="9414"/>
                </a:lnTo>
                <a:lnTo>
                  <a:pt x="550193" y="25455"/>
                </a:lnTo>
                <a:lnTo>
                  <a:pt x="604665" y="48530"/>
                </a:lnTo>
                <a:lnTo>
                  <a:pt x="653794" y="77970"/>
                </a:lnTo>
                <a:lnTo>
                  <a:pt x="696765" y="113108"/>
                </a:lnTo>
                <a:lnTo>
                  <a:pt x="732765" y="153278"/>
                </a:lnTo>
                <a:lnTo>
                  <a:pt x="760978" y="197810"/>
                </a:lnTo>
                <a:lnTo>
                  <a:pt x="780589" y="246038"/>
                </a:lnTo>
                <a:lnTo>
                  <a:pt x="790786" y="297294"/>
                </a:lnTo>
                <a:lnTo>
                  <a:pt x="792099" y="323850"/>
                </a:lnTo>
                <a:lnTo>
                  <a:pt x="790786" y="350405"/>
                </a:lnTo>
                <a:lnTo>
                  <a:pt x="780589" y="401661"/>
                </a:lnTo>
                <a:lnTo>
                  <a:pt x="760978" y="449889"/>
                </a:lnTo>
                <a:lnTo>
                  <a:pt x="732765" y="494421"/>
                </a:lnTo>
                <a:lnTo>
                  <a:pt x="696765" y="534591"/>
                </a:lnTo>
                <a:lnTo>
                  <a:pt x="653794" y="569729"/>
                </a:lnTo>
                <a:lnTo>
                  <a:pt x="604665" y="599169"/>
                </a:lnTo>
                <a:lnTo>
                  <a:pt x="550193" y="622244"/>
                </a:lnTo>
                <a:lnTo>
                  <a:pt x="491194" y="638285"/>
                </a:lnTo>
                <a:lnTo>
                  <a:pt x="428480" y="646626"/>
                </a:lnTo>
                <a:lnTo>
                  <a:pt x="395986" y="647700"/>
                </a:lnTo>
                <a:lnTo>
                  <a:pt x="363509" y="646626"/>
                </a:lnTo>
                <a:lnTo>
                  <a:pt x="300826" y="638285"/>
                </a:lnTo>
                <a:lnTo>
                  <a:pt x="241851" y="622244"/>
                </a:lnTo>
                <a:lnTo>
                  <a:pt x="187398" y="599169"/>
                </a:lnTo>
                <a:lnTo>
                  <a:pt x="138283" y="569729"/>
                </a:lnTo>
                <a:lnTo>
                  <a:pt x="95321" y="534591"/>
                </a:lnTo>
                <a:lnTo>
                  <a:pt x="59328" y="494421"/>
                </a:lnTo>
                <a:lnTo>
                  <a:pt x="31118" y="449889"/>
                </a:lnTo>
                <a:lnTo>
                  <a:pt x="11508" y="401661"/>
                </a:lnTo>
                <a:lnTo>
                  <a:pt x="1312" y="350405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40425" y="3300348"/>
            <a:ext cx="576580" cy="431800"/>
          </a:xfrm>
          <a:custGeom>
            <a:avLst/>
            <a:gdLst/>
            <a:ahLst/>
            <a:cxnLst/>
            <a:rect l="l" t="t" r="r" b="b"/>
            <a:pathLst>
              <a:path w="576579" h="431800">
                <a:moveTo>
                  <a:pt x="288163" y="0"/>
                </a:moveTo>
                <a:lnTo>
                  <a:pt x="241425" y="2828"/>
                </a:lnTo>
                <a:lnTo>
                  <a:pt x="197087" y="11017"/>
                </a:lnTo>
                <a:lnTo>
                  <a:pt x="155743" y="24119"/>
                </a:lnTo>
                <a:lnTo>
                  <a:pt x="117985" y="41688"/>
                </a:lnTo>
                <a:lnTo>
                  <a:pt x="84407" y="63277"/>
                </a:lnTo>
                <a:lnTo>
                  <a:pt x="55603" y="88440"/>
                </a:lnTo>
                <a:lnTo>
                  <a:pt x="22647" y="131909"/>
                </a:lnTo>
                <a:lnTo>
                  <a:pt x="3772" y="180907"/>
                </a:lnTo>
                <a:lnTo>
                  <a:pt x="0" y="215900"/>
                </a:lnTo>
                <a:lnTo>
                  <a:pt x="955" y="233609"/>
                </a:lnTo>
                <a:lnTo>
                  <a:pt x="14692" y="284146"/>
                </a:lnTo>
                <a:lnTo>
                  <a:pt x="43177" y="329633"/>
                </a:lnTo>
                <a:lnTo>
                  <a:pt x="84407" y="368569"/>
                </a:lnTo>
                <a:lnTo>
                  <a:pt x="117985" y="390148"/>
                </a:lnTo>
                <a:lnTo>
                  <a:pt x="155743" y="407704"/>
                </a:lnTo>
                <a:lnTo>
                  <a:pt x="197087" y="420794"/>
                </a:lnTo>
                <a:lnTo>
                  <a:pt x="241425" y="428974"/>
                </a:lnTo>
                <a:lnTo>
                  <a:pt x="288163" y="431800"/>
                </a:lnTo>
                <a:lnTo>
                  <a:pt x="311794" y="431084"/>
                </a:lnTo>
                <a:lnTo>
                  <a:pt x="357406" y="425526"/>
                </a:lnTo>
                <a:lnTo>
                  <a:pt x="400321" y="414835"/>
                </a:lnTo>
                <a:lnTo>
                  <a:pt x="439947" y="399456"/>
                </a:lnTo>
                <a:lnTo>
                  <a:pt x="475689" y="379833"/>
                </a:lnTo>
                <a:lnTo>
                  <a:pt x="506954" y="356411"/>
                </a:lnTo>
                <a:lnTo>
                  <a:pt x="544158" y="315124"/>
                </a:lnTo>
                <a:lnTo>
                  <a:pt x="567950" y="267788"/>
                </a:lnTo>
                <a:lnTo>
                  <a:pt x="576326" y="215900"/>
                </a:lnTo>
                <a:lnTo>
                  <a:pt x="575370" y="198208"/>
                </a:lnTo>
                <a:lnTo>
                  <a:pt x="561633" y="147702"/>
                </a:lnTo>
                <a:lnTo>
                  <a:pt x="533148" y="102222"/>
                </a:lnTo>
                <a:lnTo>
                  <a:pt x="491918" y="63277"/>
                </a:lnTo>
                <a:lnTo>
                  <a:pt x="458340" y="41688"/>
                </a:lnTo>
                <a:lnTo>
                  <a:pt x="420582" y="24119"/>
                </a:lnTo>
                <a:lnTo>
                  <a:pt x="379238" y="11017"/>
                </a:lnTo>
                <a:lnTo>
                  <a:pt x="334900" y="2828"/>
                </a:lnTo>
                <a:lnTo>
                  <a:pt x="28816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40425" y="3300348"/>
            <a:ext cx="576580" cy="431800"/>
          </a:xfrm>
          <a:custGeom>
            <a:avLst/>
            <a:gdLst/>
            <a:ahLst/>
            <a:cxnLst/>
            <a:rect l="l" t="t" r="r" b="b"/>
            <a:pathLst>
              <a:path w="576579" h="431800">
                <a:moveTo>
                  <a:pt x="0" y="215900"/>
                </a:moveTo>
                <a:lnTo>
                  <a:pt x="8375" y="164053"/>
                </a:lnTo>
                <a:lnTo>
                  <a:pt x="32167" y="116731"/>
                </a:lnTo>
                <a:lnTo>
                  <a:pt x="69371" y="75440"/>
                </a:lnTo>
                <a:lnTo>
                  <a:pt x="100636" y="52008"/>
                </a:lnTo>
                <a:lnTo>
                  <a:pt x="136378" y="32373"/>
                </a:lnTo>
                <a:lnTo>
                  <a:pt x="176004" y="16982"/>
                </a:lnTo>
                <a:lnTo>
                  <a:pt x="218919" y="6281"/>
                </a:lnTo>
                <a:lnTo>
                  <a:pt x="264531" y="716"/>
                </a:lnTo>
                <a:lnTo>
                  <a:pt x="288163" y="0"/>
                </a:lnTo>
                <a:lnTo>
                  <a:pt x="311794" y="716"/>
                </a:lnTo>
                <a:lnTo>
                  <a:pt x="357406" y="6281"/>
                </a:lnTo>
                <a:lnTo>
                  <a:pt x="400321" y="16982"/>
                </a:lnTo>
                <a:lnTo>
                  <a:pt x="439947" y="32373"/>
                </a:lnTo>
                <a:lnTo>
                  <a:pt x="475689" y="52008"/>
                </a:lnTo>
                <a:lnTo>
                  <a:pt x="506954" y="75440"/>
                </a:lnTo>
                <a:lnTo>
                  <a:pt x="544158" y="116731"/>
                </a:lnTo>
                <a:lnTo>
                  <a:pt x="567950" y="164053"/>
                </a:lnTo>
                <a:lnTo>
                  <a:pt x="576326" y="215900"/>
                </a:lnTo>
                <a:lnTo>
                  <a:pt x="575370" y="233609"/>
                </a:lnTo>
                <a:lnTo>
                  <a:pt x="561633" y="284146"/>
                </a:lnTo>
                <a:lnTo>
                  <a:pt x="533148" y="329633"/>
                </a:lnTo>
                <a:lnTo>
                  <a:pt x="491918" y="368569"/>
                </a:lnTo>
                <a:lnTo>
                  <a:pt x="458340" y="390148"/>
                </a:lnTo>
                <a:lnTo>
                  <a:pt x="420582" y="407704"/>
                </a:lnTo>
                <a:lnTo>
                  <a:pt x="379238" y="420794"/>
                </a:lnTo>
                <a:lnTo>
                  <a:pt x="334900" y="428974"/>
                </a:lnTo>
                <a:lnTo>
                  <a:pt x="288163" y="431800"/>
                </a:lnTo>
                <a:lnTo>
                  <a:pt x="264531" y="431084"/>
                </a:lnTo>
                <a:lnTo>
                  <a:pt x="218919" y="425526"/>
                </a:lnTo>
                <a:lnTo>
                  <a:pt x="176004" y="414835"/>
                </a:lnTo>
                <a:lnTo>
                  <a:pt x="136378" y="399456"/>
                </a:lnTo>
                <a:lnTo>
                  <a:pt x="100636" y="379833"/>
                </a:lnTo>
                <a:lnTo>
                  <a:pt x="69371" y="356411"/>
                </a:lnTo>
                <a:lnTo>
                  <a:pt x="32167" y="315124"/>
                </a:lnTo>
                <a:lnTo>
                  <a:pt x="8375" y="267788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52839" y="3471798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31647" y="526"/>
                </a:moveTo>
                <a:lnTo>
                  <a:pt x="19092" y="5146"/>
                </a:lnTo>
                <a:lnTo>
                  <a:pt x="9021" y="13985"/>
                </a:lnTo>
                <a:lnTo>
                  <a:pt x="2352" y="26382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39" y="74869"/>
                </a:lnTo>
                <a:lnTo>
                  <a:pt x="59059" y="69372"/>
                </a:lnTo>
                <a:lnTo>
                  <a:pt x="67851" y="59853"/>
                </a:lnTo>
                <a:lnTo>
                  <a:pt x="73453" y="46563"/>
                </a:lnTo>
                <a:lnTo>
                  <a:pt x="73809" y="42925"/>
                </a:lnTo>
                <a:lnTo>
                  <a:pt x="37934" y="42925"/>
                </a:lnTo>
                <a:lnTo>
                  <a:pt x="37934" y="33400"/>
                </a:lnTo>
                <a:lnTo>
                  <a:pt x="74741" y="33400"/>
                </a:lnTo>
                <a:lnTo>
                  <a:pt x="75098" y="29758"/>
                </a:lnTo>
                <a:lnTo>
                  <a:pt x="69983" y="17968"/>
                </a:lnTo>
                <a:lnTo>
                  <a:pt x="60768" y="8608"/>
                </a:lnTo>
                <a:lnTo>
                  <a:pt x="47855" y="2515"/>
                </a:lnTo>
                <a:lnTo>
                  <a:pt x="31647" y="526"/>
                </a:lnTo>
                <a:close/>
              </a:path>
              <a:path w="830579" h="76200">
                <a:moveTo>
                  <a:pt x="753960" y="0"/>
                </a:moveTo>
                <a:lnTo>
                  <a:pt x="753960" y="76200"/>
                </a:lnTo>
                <a:lnTo>
                  <a:pt x="820508" y="42925"/>
                </a:lnTo>
                <a:lnTo>
                  <a:pt x="766660" y="42925"/>
                </a:lnTo>
                <a:lnTo>
                  <a:pt x="766660" y="33400"/>
                </a:lnTo>
                <a:lnTo>
                  <a:pt x="820762" y="33400"/>
                </a:lnTo>
                <a:lnTo>
                  <a:pt x="753960" y="0"/>
                </a:lnTo>
                <a:close/>
              </a:path>
              <a:path w="830579" h="76200">
                <a:moveTo>
                  <a:pt x="74741" y="33400"/>
                </a:moveTo>
                <a:lnTo>
                  <a:pt x="37934" y="33400"/>
                </a:lnTo>
                <a:lnTo>
                  <a:pt x="37934" y="42925"/>
                </a:lnTo>
                <a:lnTo>
                  <a:pt x="73809" y="42925"/>
                </a:lnTo>
                <a:lnTo>
                  <a:pt x="74741" y="33400"/>
                </a:lnTo>
                <a:close/>
              </a:path>
              <a:path w="830579" h="76200">
                <a:moveTo>
                  <a:pt x="753960" y="33400"/>
                </a:moveTo>
                <a:lnTo>
                  <a:pt x="74741" y="33400"/>
                </a:lnTo>
                <a:lnTo>
                  <a:pt x="73809" y="42925"/>
                </a:lnTo>
                <a:lnTo>
                  <a:pt x="753960" y="42925"/>
                </a:lnTo>
                <a:lnTo>
                  <a:pt x="753960" y="33400"/>
                </a:lnTo>
                <a:close/>
              </a:path>
              <a:path w="830579" h="76200">
                <a:moveTo>
                  <a:pt x="820762" y="33400"/>
                </a:moveTo>
                <a:lnTo>
                  <a:pt x="766660" y="33400"/>
                </a:lnTo>
                <a:lnTo>
                  <a:pt x="766660" y="42925"/>
                </a:lnTo>
                <a:lnTo>
                  <a:pt x="820508" y="42925"/>
                </a:lnTo>
                <a:lnTo>
                  <a:pt x="830160" y="38100"/>
                </a:lnTo>
                <a:lnTo>
                  <a:pt x="820762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35600" y="3462273"/>
            <a:ext cx="830580" cy="76200"/>
          </a:xfrm>
          <a:custGeom>
            <a:avLst/>
            <a:gdLst/>
            <a:ahLst/>
            <a:cxnLst/>
            <a:rect l="l" t="t" r="r" b="b"/>
            <a:pathLst>
              <a:path w="83057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2925"/>
                </a:lnTo>
                <a:lnTo>
                  <a:pt x="63500" y="42925"/>
                </a:lnTo>
                <a:lnTo>
                  <a:pt x="63500" y="33400"/>
                </a:lnTo>
                <a:lnTo>
                  <a:pt x="76200" y="33400"/>
                </a:lnTo>
                <a:lnTo>
                  <a:pt x="76200" y="0"/>
                </a:lnTo>
                <a:close/>
              </a:path>
              <a:path w="830579" h="76200">
                <a:moveTo>
                  <a:pt x="792226" y="0"/>
                </a:moveTo>
                <a:lnTo>
                  <a:pt x="754126" y="38100"/>
                </a:lnTo>
                <a:lnTo>
                  <a:pt x="792226" y="76200"/>
                </a:lnTo>
                <a:lnTo>
                  <a:pt x="825500" y="42925"/>
                </a:lnTo>
                <a:lnTo>
                  <a:pt x="792226" y="42925"/>
                </a:lnTo>
                <a:lnTo>
                  <a:pt x="792226" y="33400"/>
                </a:lnTo>
                <a:lnTo>
                  <a:pt x="825626" y="33400"/>
                </a:lnTo>
                <a:lnTo>
                  <a:pt x="792226" y="0"/>
                </a:lnTo>
                <a:close/>
              </a:path>
              <a:path w="830579" h="76200">
                <a:moveTo>
                  <a:pt x="76200" y="33400"/>
                </a:moveTo>
                <a:lnTo>
                  <a:pt x="63500" y="33400"/>
                </a:lnTo>
                <a:lnTo>
                  <a:pt x="63500" y="42925"/>
                </a:lnTo>
                <a:lnTo>
                  <a:pt x="76200" y="42925"/>
                </a:lnTo>
                <a:lnTo>
                  <a:pt x="76200" y="33400"/>
                </a:lnTo>
                <a:close/>
              </a:path>
              <a:path w="830579" h="76200">
                <a:moveTo>
                  <a:pt x="758825" y="33400"/>
                </a:moveTo>
                <a:lnTo>
                  <a:pt x="76200" y="33400"/>
                </a:lnTo>
                <a:lnTo>
                  <a:pt x="76200" y="42925"/>
                </a:lnTo>
                <a:lnTo>
                  <a:pt x="758951" y="42925"/>
                </a:lnTo>
                <a:lnTo>
                  <a:pt x="754126" y="38100"/>
                </a:lnTo>
                <a:lnTo>
                  <a:pt x="758825" y="33400"/>
                </a:lnTo>
                <a:close/>
              </a:path>
              <a:path w="830579" h="76200">
                <a:moveTo>
                  <a:pt x="825626" y="33400"/>
                </a:moveTo>
                <a:lnTo>
                  <a:pt x="792226" y="33400"/>
                </a:lnTo>
                <a:lnTo>
                  <a:pt x="792226" y="42925"/>
                </a:lnTo>
                <a:lnTo>
                  <a:pt x="825500" y="42925"/>
                </a:lnTo>
                <a:lnTo>
                  <a:pt x="830326" y="38100"/>
                </a:lnTo>
                <a:lnTo>
                  <a:pt x="825626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5150" y="3500373"/>
            <a:ext cx="5400675" cy="635"/>
          </a:xfrm>
          <a:custGeom>
            <a:avLst/>
            <a:gdLst/>
            <a:ahLst/>
            <a:cxnLst/>
            <a:rect l="l" t="t" r="r" b="b"/>
            <a:pathLst>
              <a:path w="5400675" h="635">
                <a:moveTo>
                  <a:pt x="0" y="0"/>
                </a:moveTo>
                <a:lnTo>
                  <a:pt x="5400675" y="126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90748" y="2796825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78804" y="2844450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75000" y="2696464"/>
            <a:ext cx="288925" cy="100330"/>
          </a:xfrm>
          <a:custGeom>
            <a:avLst/>
            <a:gdLst/>
            <a:ahLst/>
            <a:cxnLst/>
            <a:rect l="l" t="t" r="r" b="b"/>
            <a:pathLst>
              <a:path w="288925" h="100330">
                <a:moveTo>
                  <a:pt x="203453" y="0"/>
                </a:moveTo>
                <a:lnTo>
                  <a:pt x="200533" y="762"/>
                </a:lnTo>
                <a:lnTo>
                  <a:pt x="199136" y="3048"/>
                </a:lnTo>
                <a:lnTo>
                  <a:pt x="197865" y="5334"/>
                </a:lnTo>
                <a:lnTo>
                  <a:pt x="198627" y="8255"/>
                </a:lnTo>
                <a:lnTo>
                  <a:pt x="200913" y="9525"/>
                </a:lnTo>
                <a:lnTo>
                  <a:pt x="262078" y="45204"/>
                </a:lnTo>
                <a:lnTo>
                  <a:pt x="279526" y="45212"/>
                </a:lnTo>
                <a:lnTo>
                  <a:pt x="279526" y="54737"/>
                </a:lnTo>
                <a:lnTo>
                  <a:pt x="261874" y="54737"/>
                </a:lnTo>
                <a:lnTo>
                  <a:pt x="200913" y="90297"/>
                </a:lnTo>
                <a:lnTo>
                  <a:pt x="198627" y="91566"/>
                </a:lnTo>
                <a:lnTo>
                  <a:pt x="197865" y="94487"/>
                </a:lnTo>
                <a:lnTo>
                  <a:pt x="199136" y="96774"/>
                </a:lnTo>
                <a:lnTo>
                  <a:pt x="200533" y="99060"/>
                </a:lnTo>
                <a:lnTo>
                  <a:pt x="203453" y="99822"/>
                </a:lnTo>
                <a:lnTo>
                  <a:pt x="205739" y="98425"/>
                </a:lnTo>
                <a:lnTo>
                  <a:pt x="280650" y="54737"/>
                </a:lnTo>
                <a:lnTo>
                  <a:pt x="279526" y="54737"/>
                </a:lnTo>
                <a:lnTo>
                  <a:pt x="280663" y="54728"/>
                </a:lnTo>
                <a:lnTo>
                  <a:pt x="288925" y="49911"/>
                </a:lnTo>
                <a:lnTo>
                  <a:pt x="205739" y="1397"/>
                </a:lnTo>
                <a:lnTo>
                  <a:pt x="203453" y="0"/>
                </a:lnTo>
                <a:close/>
              </a:path>
              <a:path w="288925" h="100330">
                <a:moveTo>
                  <a:pt x="270147" y="49911"/>
                </a:moveTo>
                <a:lnTo>
                  <a:pt x="261887" y="54728"/>
                </a:lnTo>
                <a:lnTo>
                  <a:pt x="279526" y="54737"/>
                </a:lnTo>
                <a:lnTo>
                  <a:pt x="279526" y="53975"/>
                </a:lnTo>
                <a:lnTo>
                  <a:pt x="277113" y="53975"/>
                </a:lnTo>
                <a:lnTo>
                  <a:pt x="270147" y="49911"/>
                </a:lnTo>
                <a:close/>
              </a:path>
              <a:path w="288925" h="100330">
                <a:moveTo>
                  <a:pt x="0" y="45085"/>
                </a:moveTo>
                <a:lnTo>
                  <a:pt x="0" y="54610"/>
                </a:lnTo>
                <a:lnTo>
                  <a:pt x="261887" y="54728"/>
                </a:lnTo>
                <a:lnTo>
                  <a:pt x="270147" y="49911"/>
                </a:lnTo>
                <a:lnTo>
                  <a:pt x="262078" y="45204"/>
                </a:lnTo>
                <a:lnTo>
                  <a:pt x="0" y="45085"/>
                </a:lnTo>
                <a:close/>
              </a:path>
              <a:path w="288925" h="100330">
                <a:moveTo>
                  <a:pt x="277113" y="45847"/>
                </a:moveTo>
                <a:lnTo>
                  <a:pt x="270147" y="49911"/>
                </a:lnTo>
                <a:lnTo>
                  <a:pt x="277113" y="53975"/>
                </a:lnTo>
                <a:lnTo>
                  <a:pt x="277113" y="45847"/>
                </a:lnTo>
                <a:close/>
              </a:path>
              <a:path w="288925" h="100330">
                <a:moveTo>
                  <a:pt x="279526" y="45847"/>
                </a:moveTo>
                <a:lnTo>
                  <a:pt x="277113" y="45847"/>
                </a:lnTo>
                <a:lnTo>
                  <a:pt x="277113" y="53975"/>
                </a:lnTo>
                <a:lnTo>
                  <a:pt x="279526" y="53975"/>
                </a:lnTo>
                <a:lnTo>
                  <a:pt x="279526" y="45847"/>
                </a:lnTo>
                <a:close/>
              </a:path>
              <a:path w="288925" h="100330">
                <a:moveTo>
                  <a:pt x="262078" y="45204"/>
                </a:moveTo>
                <a:lnTo>
                  <a:pt x="270147" y="49911"/>
                </a:lnTo>
                <a:lnTo>
                  <a:pt x="277113" y="45847"/>
                </a:lnTo>
                <a:lnTo>
                  <a:pt x="279526" y="45847"/>
                </a:lnTo>
                <a:lnTo>
                  <a:pt x="279526" y="45212"/>
                </a:lnTo>
                <a:lnTo>
                  <a:pt x="262078" y="452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51500" y="2715514"/>
            <a:ext cx="288925" cy="100330"/>
          </a:xfrm>
          <a:custGeom>
            <a:avLst/>
            <a:gdLst/>
            <a:ahLst/>
            <a:cxnLst/>
            <a:rect l="l" t="t" r="r" b="b"/>
            <a:pathLst>
              <a:path w="288925" h="100330">
                <a:moveTo>
                  <a:pt x="85471" y="0"/>
                </a:moveTo>
                <a:lnTo>
                  <a:pt x="83185" y="1397"/>
                </a:lnTo>
                <a:lnTo>
                  <a:pt x="0" y="49911"/>
                </a:lnTo>
                <a:lnTo>
                  <a:pt x="83185" y="98425"/>
                </a:lnTo>
                <a:lnTo>
                  <a:pt x="85471" y="99822"/>
                </a:lnTo>
                <a:lnTo>
                  <a:pt x="88391" y="99060"/>
                </a:lnTo>
                <a:lnTo>
                  <a:pt x="89788" y="96774"/>
                </a:lnTo>
                <a:lnTo>
                  <a:pt x="91059" y="94487"/>
                </a:lnTo>
                <a:lnTo>
                  <a:pt x="90297" y="91566"/>
                </a:lnTo>
                <a:lnTo>
                  <a:pt x="88011" y="90297"/>
                </a:lnTo>
                <a:lnTo>
                  <a:pt x="26846" y="54617"/>
                </a:lnTo>
                <a:lnTo>
                  <a:pt x="9398" y="54610"/>
                </a:lnTo>
                <a:lnTo>
                  <a:pt x="9398" y="45085"/>
                </a:lnTo>
                <a:lnTo>
                  <a:pt x="27050" y="45085"/>
                </a:lnTo>
                <a:lnTo>
                  <a:pt x="88011" y="9525"/>
                </a:lnTo>
                <a:lnTo>
                  <a:pt x="90297" y="8255"/>
                </a:lnTo>
                <a:lnTo>
                  <a:pt x="91059" y="5334"/>
                </a:lnTo>
                <a:lnTo>
                  <a:pt x="89788" y="3048"/>
                </a:lnTo>
                <a:lnTo>
                  <a:pt x="88391" y="762"/>
                </a:lnTo>
                <a:lnTo>
                  <a:pt x="85471" y="0"/>
                </a:lnTo>
                <a:close/>
              </a:path>
              <a:path w="288925" h="100330">
                <a:moveTo>
                  <a:pt x="27037" y="45093"/>
                </a:moveTo>
                <a:lnTo>
                  <a:pt x="18777" y="49911"/>
                </a:lnTo>
                <a:lnTo>
                  <a:pt x="26846" y="54617"/>
                </a:lnTo>
                <a:lnTo>
                  <a:pt x="288925" y="54737"/>
                </a:lnTo>
                <a:lnTo>
                  <a:pt x="288925" y="45212"/>
                </a:lnTo>
                <a:lnTo>
                  <a:pt x="27037" y="45093"/>
                </a:lnTo>
                <a:close/>
              </a:path>
              <a:path w="288925" h="100330">
                <a:moveTo>
                  <a:pt x="9398" y="45085"/>
                </a:moveTo>
                <a:lnTo>
                  <a:pt x="9398" y="54610"/>
                </a:lnTo>
                <a:lnTo>
                  <a:pt x="26846" y="54617"/>
                </a:lnTo>
                <a:lnTo>
                  <a:pt x="25744" y="53975"/>
                </a:lnTo>
                <a:lnTo>
                  <a:pt x="11811" y="53975"/>
                </a:lnTo>
                <a:lnTo>
                  <a:pt x="11811" y="45847"/>
                </a:lnTo>
                <a:lnTo>
                  <a:pt x="25744" y="45847"/>
                </a:lnTo>
                <a:lnTo>
                  <a:pt x="27037" y="45093"/>
                </a:lnTo>
                <a:lnTo>
                  <a:pt x="9398" y="45085"/>
                </a:lnTo>
                <a:close/>
              </a:path>
              <a:path w="288925" h="100330">
                <a:moveTo>
                  <a:pt x="11811" y="45847"/>
                </a:moveTo>
                <a:lnTo>
                  <a:pt x="11811" y="53975"/>
                </a:lnTo>
                <a:lnTo>
                  <a:pt x="18777" y="49911"/>
                </a:lnTo>
                <a:lnTo>
                  <a:pt x="11811" y="45847"/>
                </a:lnTo>
                <a:close/>
              </a:path>
              <a:path w="288925" h="100330">
                <a:moveTo>
                  <a:pt x="18777" y="49911"/>
                </a:moveTo>
                <a:lnTo>
                  <a:pt x="11811" y="53975"/>
                </a:lnTo>
                <a:lnTo>
                  <a:pt x="25744" y="53975"/>
                </a:lnTo>
                <a:lnTo>
                  <a:pt x="18777" y="49911"/>
                </a:lnTo>
                <a:close/>
              </a:path>
              <a:path w="288925" h="100330">
                <a:moveTo>
                  <a:pt x="25744" y="45847"/>
                </a:moveTo>
                <a:lnTo>
                  <a:pt x="11811" y="45847"/>
                </a:lnTo>
                <a:lnTo>
                  <a:pt x="18777" y="49911"/>
                </a:lnTo>
                <a:lnTo>
                  <a:pt x="25744" y="458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78239" y="4111625"/>
            <a:ext cx="3387725" cy="76200"/>
          </a:xfrm>
          <a:custGeom>
            <a:avLst/>
            <a:gdLst/>
            <a:ahLst/>
            <a:cxnLst/>
            <a:rect l="l" t="t" r="r" b="b"/>
            <a:pathLst>
              <a:path w="3387725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3459" y="46497"/>
                </a:lnTo>
                <a:lnTo>
                  <a:pt x="73820" y="42800"/>
                </a:lnTo>
                <a:lnTo>
                  <a:pt x="37934" y="42799"/>
                </a:lnTo>
                <a:lnTo>
                  <a:pt x="37934" y="33274"/>
                </a:lnTo>
                <a:lnTo>
                  <a:pt x="74751" y="33274"/>
                </a:lnTo>
                <a:lnTo>
                  <a:pt x="75098" y="29722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3387725" h="76200">
                <a:moveTo>
                  <a:pt x="3349459" y="0"/>
                </a:moveTo>
                <a:lnTo>
                  <a:pt x="3313955" y="29676"/>
                </a:lnTo>
                <a:lnTo>
                  <a:pt x="3313590" y="33399"/>
                </a:lnTo>
                <a:lnTo>
                  <a:pt x="3349459" y="33400"/>
                </a:lnTo>
                <a:lnTo>
                  <a:pt x="3349459" y="42925"/>
                </a:lnTo>
                <a:lnTo>
                  <a:pt x="3312656" y="42925"/>
                </a:lnTo>
                <a:lnTo>
                  <a:pt x="3312305" y="46497"/>
                </a:lnTo>
                <a:lnTo>
                  <a:pt x="3317449" y="58299"/>
                </a:lnTo>
                <a:lnTo>
                  <a:pt x="3326691" y="67637"/>
                </a:lnTo>
                <a:lnTo>
                  <a:pt x="3339608" y="73701"/>
                </a:lnTo>
                <a:lnTo>
                  <a:pt x="3355776" y="75677"/>
                </a:lnTo>
                <a:lnTo>
                  <a:pt x="3368356" y="71081"/>
                </a:lnTo>
                <a:lnTo>
                  <a:pt x="3378413" y="62266"/>
                </a:lnTo>
                <a:lnTo>
                  <a:pt x="3385056" y="49868"/>
                </a:lnTo>
                <a:lnTo>
                  <a:pt x="3386114" y="42925"/>
                </a:lnTo>
                <a:lnTo>
                  <a:pt x="3349459" y="42925"/>
                </a:lnTo>
                <a:lnTo>
                  <a:pt x="3386114" y="42924"/>
                </a:lnTo>
                <a:lnTo>
                  <a:pt x="3387394" y="34525"/>
                </a:lnTo>
                <a:lnTo>
                  <a:pt x="3383505" y="20947"/>
                </a:lnTo>
                <a:lnTo>
                  <a:pt x="3375207" y="9988"/>
                </a:lnTo>
                <a:lnTo>
                  <a:pt x="3363519" y="2666"/>
                </a:lnTo>
                <a:lnTo>
                  <a:pt x="3349459" y="0"/>
                </a:lnTo>
                <a:close/>
              </a:path>
              <a:path w="3387725" h="76200">
                <a:moveTo>
                  <a:pt x="3313590" y="33399"/>
                </a:moveTo>
                <a:lnTo>
                  <a:pt x="3312656" y="42924"/>
                </a:lnTo>
                <a:lnTo>
                  <a:pt x="3349459" y="42925"/>
                </a:lnTo>
                <a:lnTo>
                  <a:pt x="3349459" y="33400"/>
                </a:lnTo>
                <a:lnTo>
                  <a:pt x="3313590" y="33399"/>
                </a:lnTo>
                <a:close/>
              </a:path>
              <a:path w="3387725" h="76200">
                <a:moveTo>
                  <a:pt x="74751" y="33275"/>
                </a:moveTo>
                <a:lnTo>
                  <a:pt x="73820" y="42800"/>
                </a:lnTo>
                <a:lnTo>
                  <a:pt x="3312656" y="42924"/>
                </a:lnTo>
                <a:lnTo>
                  <a:pt x="3313590" y="33399"/>
                </a:lnTo>
                <a:lnTo>
                  <a:pt x="74751" y="33275"/>
                </a:lnTo>
                <a:close/>
              </a:path>
              <a:path w="3387725" h="76200">
                <a:moveTo>
                  <a:pt x="37934" y="33274"/>
                </a:moveTo>
                <a:lnTo>
                  <a:pt x="37934" y="42799"/>
                </a:lnTo>
                <a:lnTo>
                  <a:pt x="73820" y="42800"/>
                </a:lnTo>
                <a:lnTo>
                  <a:pt x="74751" y="33275"/>
                </a:lnTo>
                <a:lnTo>
                  <a:pt x="37934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779522" y="4419631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6164707" y="4449729"/>
            <a:ext cx="279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35602" y="4233703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41103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25704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costa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vitazionale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nte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vi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azionale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er</a:t>
            </a:r>
            <a:r>
              <a:rPr dirty="0" sz="2400" spc="-30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le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993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6,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^</a:t>
            </a:r>
            <a:r>
              <a:rPr dirty="0" sz="2400">
                <a:latin typeface="Franklin Gothic Book"/>
                <a:cs typeface="Franklin Gothic Book"/>
              </a:rPr>
              <a:t>-11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m^2/Kg^2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alida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ll'universo,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sempi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g=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m/s^2</a:t>
            </a:r>
            <a:r>
              <a:rPr dirty="0" sz="2400" spc="-5">
                <a:latin typeface="Franklin Gothic Book"/>
                <a:cs typeface="Franklin Gothic Book"/>
              </a:rPr>
              <a:t> val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sulla</a:t>
            </a:r>
            <a:r>
              <a:rPr dirty="0" sz="2400" spc="-5">
                <a:latin typeface="Franklin Gothic Book"/>
                <a:cs typeface="Franklin Gothic Book"/>
              </a:rPr>
              <a:t> Terr</a:t>
            </a:r>
            <a:r>
              <a:rPr dirty="0" sz="2400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2023-06-01T11:12:59Z</dcterms:created>
  <dcterms:modified xsi:type="dcterms:W3CDTF">2023-06-01T11:12:59Z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LastSaved">
    <vt:filetime>2023-06-01T00:00:00Z</vt:filetime>
  </property>
</Properties>
</file>