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90111"/>
            <a:ext cx="808979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1802" y="1780811"/>
            <a:ext cx="8140395" cy="343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5918" y="659512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Relationship Id="rId3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slide" Target="slide27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46402" y="4554213"/>
            <a:ext cx="422021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IONE</a:t>
            </a:r>
            <a:r>
              <a:rPr dirty="0" sz="2400" spc="-4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1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9</a:t>
            </a:r>
            <a:r>
              <a:rPr dirty="0" sz="2400" spc="2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oro</a:t>
            </a:r>
            <a:r>
              <a:rPr dirty="0" sz="2400" spc="-3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ia.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6402" y="5026006"/>
            <a:ext cx="3564254" cy="9728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865505">
              <a:lnSpc>
                <a:spcPct val="103600"/>
              </a:lnSpc>
            </a:pP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D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finizio</a:t>
            </a:r>
            <a:r>
              <a:rPr dirty="0" sz="2200" spc="-30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1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ed</a:t>
            </a:r>
            <a:r>
              <a:rPr dirty="0" sz="2200" spc="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es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mpi.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 La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pote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z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a.</a:t>
            </a:r>
            <a:endParaRPr sz="2200">
              <a:latin typeface="Franklin Gothic Book"/>
              <a:cs typeface="Franklin Gothic Book"/>
            </a:endParaRPr>
          </a:p>
          <a:p>
            <a:pPr marL="12700">
              <a:lnSpc>
                <a:spcPts val="2620"/>
              </a:lnSpc>
              <a:spcBef>
                <a:spcPts val="85"/>
              </a:spcBef>
            </a:pP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Teo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ema</a:t>
            </a:r>
            <a:r>
              <a:rPr dirty="0" sz="2200" spc="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dell’en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rgia</a:t>
            </a:r>
            <a:r>
              <a:rPr dirty="0" sz="2200" spc="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cin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ti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c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a.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209" cy="1348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rmula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niomet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ica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979805" algn="l"/>
                <a:tab pos="2289810" algn="l"/>
                <a:tab pos="4278630" algn="l"/>
                <a:tab pos="4984115" algn="l"/>
                <a:tab pos="61595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formula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go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iometr</a:t>
            </a:r>
            <a:r>
              <a:rPr dirty="0" sz="2400" spc="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lavoro,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L=F*</a:t>
            </a:r>
            <a:r>
              <a:rPr dirty="0" sz="2400" spc="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*cos</a:t>
            </a:r>
            <a:r>
              <a:rPr dirty="0" sz="2400" spc="10">
                <a:latin typeface="Franklin Gothic Book"/>
                <a:cs typeface="Franklin Gothic Book"/>
              </a:rPr>
              <a:t>(</a:t>
            </a:r>
            <a:r>
              <a:rPr dirty="0" sz="2400">
                <a:latin typeface="Franklin Gothic Book"/>
                <a:cs typeface="Franklin Gothic Book"/>
              </a:rPr>
              <a:t>α</a:t>
            </a:r>
            <a:r>
              <a:rPr dirty="0" sz="2400" spc="-10">
                <a:latin typeface="Franklin Gothic Book"/>
                <a:cs typeface="Franklin Gothic Book"/>
              </a:rPr>
              <a:t>),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contie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disc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sse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slide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preceden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49300" y="2205101"/>
          <a:ext cx="7796530" cy="3655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4243"/>
                <a:gridCol w="1944370"/>
                <a:gridCol w="1944242"/>
                <a:gridCol w="1944370"/>
              </a:tblGrid>
              <a:tr h="370713">
                <a:tc>
                  <a:txBody>
                    <a:bodyPr/>
                    <a:lstStyle/>
                    <a:p>
                      <a:pPr marL="629285">
                        <a:lnSpc>
                          <a:spcPct val="100000"/>
                        </a:lnSpc>
                      </a:pPr>
                      <a:r>
                        <a:rPr dirty="0" sz="1800" spc="10" b="1">
                          <a:latin typeface="Franklin Gothic Book"/>
                          <a:cs typeface="Franklin Gothic Book"/>
                        </a:rPr>
                        <a:t>C</a:t>
                      </a:r>
                      <a:r>
                        <a:rPr dirty="0" sz="1800" spc="5" b="1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1800" spc="10" b="1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1800" b="1">
                          <a:latin typeface="Franklin Gothic Book"/>
                          <a:cs typeface="Franklin Gothic Book"/>
                        </a:rPr>
                        <a:t>o: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Franklin Gothic Book"/>
                          <a:cs typeface="Franklin Gothic Book"/>
                        </a:rPr>
                        <a:t>α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544195">
                        <a:lnSpc>
                          <a:spcPct val="100000"/>
                        </a:lnSpc>
                      </a:pPr>
                      <a:r>
                        <a:rPr dirty="0" sz="1800" spc="10" b="1">
                          <a:latin typeface="Franklin Gothic Book"/>
                          <a:cs typeface="Franklin Gothic Book"/>
                        </a:rPr>
                        <a:t>co</a:t>
                      </a:r>
                      <a:r>
                        <a:rPr dirty="0" sz="1800" b="1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1800" spc="-5" b="1">
                          <a:latin typeface="Franklin Gothic Book"/>
                          <a:cs typeface="Franklin Gothic Book"/>
                        </a:rPr>
                        <a:t>(</a:t>
                      </a:r>
                      <a:r>
                        <a:rPr dirty="0" sz="1800" spc="5" b="1">
                          <a:latin typeface="Franklin Gothic Book"/>
                          <a:cs typeface="Franklin Gothic Book"/>
                        </a:rPr>
                        <a:t>α</a:t>
                      </a:r>
                      <a:r>
                        <a:rPr dirty="0" sz="1800" b="1">
                          <a:latin typeface="Franklin Gothic Book"/>
                          <a:cs typeface="Franklin Gothic Book"/>
                        </a:rPr>
                        <a:t>)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568960">
                        <a:lnSpc>
                          <a:spcPct val="100000"/>
                        </a:lnSpc>
                      </a:pPr>
                      <a:r>
                        <a:rPr dirty="0" sz="1800">
                          <a:latin typeface="Verdana"/>
                          <a:cs typeface="Verdana"/>
                        </a:rPr>
                        <a:t>formu</a:t>
                      </a:r>
                      <a:r>
                        <a:rPr dirty="0" sz="1800" spc="5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1800">
                          <a:latin typeface="Verdana"/>
                          <a:cs typeface="Verdana"/>
                        </a:rPr>
                        <a:t>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370713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1400" spc="-1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ed s</a:t>
                      </a:r>
                      <a:r>
                        <a:rPr dirty="0" sz="1400" spc="-1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pa</a:t>
                      </a:r>
                      <a:r>
                        <a:rPr dirty="0" sz="1400" spc="-3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1400" spc="5">
                          <a:latin typeface="Verdana"/>
                          <a:cs typeface="Verdana"/>
                        </a:rPr>
                        <a:t>ll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1400" spc="10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i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0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Franklin Gothic Book"/>
                          <a:cs typeface="Franklin Gothic Book"/>
                        </a:rPr>
                        <a:t>α</a:t>
                      </a:r>
                      <a:r>
                        <a:rPr dirty="0" sz="1400" spc="5">
                          <a:latin typeface="Franklin Gothic Book"/>
                          <a:cs typeface="Franklin Gothic Book"/>
                        </a:rPr>
                        <a:t>=</a:t>
                      </a:r>
                      <a:r>
                        <a:rPr dirty="0" sz="1400">
                          <a:latin typeface="Franklin Gothic Book"/>
                          <a:cs typeface="Franklin Gothic Book"/>
                        </a:rPr>
                        <a:t>0</a:t>
                      </a:r>
                      <a:r>
                        <a:rPr dirty="0" sz="1400">
                          <a:latin typeface="MS PGothic"/>
                          <a:cs typeface="MS PGothic"/>
                        </a:rPr>
                        <a:t>°</a:t>
                      </a:r>
                      <a:endParaRPr sz="14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530860">
                        <a:lnSpc>
                          <a:spcPct val="100000"/>
                        </a:lnSpc>
                      </a:pPr>
                      <a:r>
                        <a:rPr dirty="0" sz="1400" spc="15" b="1">
                          <a:latin typeface="Franklin Gothic Book"/>
                          <a:cs typeface="Franklin Gothic Book"/>
                        </a:rPr>
                        <a:t>c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os</a:t>
                      </a:r>
                      <a:r>
                        <a:rPr dirty="0" sz="1400" spc="-10" b="1">
                          <a:latin typeface="Franklin Gothic Book"/>
                          <a:cs typeface="Franklin Gothic Book"/>
                        </a:rPr>
                        <a:t>(</a:t>
                      </a:r>
                      <a:r>
                        <a:rPr dirty="0" sz="1400" spc="-5" b="1">
                          <a:latin typeface="Franklin Gothic Book"/>
                          <a:cs typeface="Franklin Gothic Book"/>
                        </a:rPr>
                        <a:t>α</a:t>
                      </a:r>
                      <a:r>
                        <a:rPr dirty="0" sz="1400" spc="5" b="1">
                          <a:latin typeface="Franklin Gothic Book"/>
                          <a:cs typeface="Franklin Gothic Book"/>
                        </a:rPr>
                        <a:t>)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=1</a:t>
                      </a:r>
                      <a:endParaRPr sz="1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581025">
                        <a:lnSpc>
                          <a:spcPct val="100000"/>
                        </a:lnSpc>
                      </a:pPr>
                      <a:r>
                        <a:rPr dirty="0" sz="1400">
                          <a:latin typeface="Verdana"/>
                          <a:cs typeface="Verdana"/>
                        </a:rPr>
                        <a:t>L=F</a:t>
                      </a:r>
                      <a:r>
                        <a:rPr dirty="0" sz="1400" spc="-10">
                          <a:latin typeface="Verdana"/>
                          <a:cs typeface="Verdana"/>
                        </a:rPr>
                        <a:t>*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s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1400" spc="-1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ed s</a:t>
                      </a:r>
                      <a:r>
                        <a:rPr dirty="0" sz="1400" spc="-1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1400" spc="-5">
                          <a:latin typeface="Verdana"/>
                          <a:cs typeface="Verdana"/>
                        </a:rPr>
                        <a:t>n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t</a:t>
                      </a:r>
                      <a:r>
                        <a:rPr dirty="0" sz="1400" spc="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pa</a:t>
                      </a:r>
                      <a:r>
                        <a:rPr dirty="0" sz="1400" spc="-30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1400" spc="5">
                          <a:latin typeface="Verdana"/>
                          <a:cs typeface="Verdana"/>
                        </a:rPr>
                        <a:t>ll</a:t>
                      </a:r>
                      <a:r>
                        <a:rPr dirty="0" sz="1400" spc="-10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1400" spc="5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i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71310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Franklin Gothic Book"/>
                          <a:cs typeface="Franklin Gothic Book"/>
                        </a:rPr>
                        <a:t>α</a:t>
                      </a:r>
                      <a:r>
                        <a:rPr dirty="0" sz="1400" spc="5">
                          <a:latin typeface="Franklin Gothic Book"/>
                          <a:cs typeface="Franklin Gothic Book"/>
                        </a:rPr>
                        <a:t>=</a:t>
                      </a:r>
                      <a:r>
                        <a:rPr dirty="0" sz="1400" spc="-5">
                          <a:latin typeface="Franklin Gothic Book"/>
                          <a:cs typeface="Franklin Gothic Book"/>
                        </a:rPr>
                        <a:t>1</a:t>
                      </a:r>
                      <a:r>
                        <a:rPr dirty="0" sz="1400" spc="5">
                          <a:latin typeface="Franklin Gothic Book"/>
                          <a:cs typeface="Franklin Gothic Book"/>
                        </a:rPr>
                        <a:t>8</a:t>
                      </a:r>
                      <a:r>
                        <a:rPr dirty="0" sz="1400">
                          <a:latin typeface="Franklin Gothic Book"/>
                          <a:cs typeface="Franklin Gothic Book"/>
                        </a:rPr>
                        <a:t>0</a:t>
                      </a:r>
                      <a:r>
                        <a:rPr dirty="0" sz="1400">
                          <a:latin typeface="MS PGothic"/>
                          <a:cs typeface="MS PGothic"/>
                        </a:rPr>
                        <a:t>°</a:t>
                      </a:r>
                      <a:endParaRPr sz="14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530860">
                        <a:lnSpc>
                          <a:spcPct val="100000"/>
                        </a:lnSpc>
                      </a:pPr>
                      <a:r>
                        <a:rPr dirty="0" sz="1400" spc="15" b="1">
                          <a:latin typeface="Franklin Gothic Book"/>
                          <a:cs typeface="Franklin Gothic Book"/>
                        </a:rPr>
                        <a:t>c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os</a:t>
                      </a:r>
                      <a:r>
                        <a:rPr dirty="0" sz="1400" spc="-10" b="1">
                          <a:latin typeface="Franklin Gothic Book"/>
                          <a:cs typeface="Franklin Gothic Book"/>
                        </a:rPr>
                        <a:t>(</a:t>
                      </a:r>
                      <a:r>
                        <a:rPr dirty="0" sz="1400" spc="-5" b="1">
                          <a:latin typeface="Franklin Gothic Book"/>
                          <a:cs typeface="Franklin Gothic Book"/>
                        </a:rPr>
                        <a:t>α</a:t>
                      </a:r>
                      <a:r>
                        <a:rPr dirty="0" sz="1400" spc="5" b="1">
                          <a:latin typeface="Franklin Gothic Book"/>
                          <a:cs typeface="Franklin Gothic Book"/>
                        </a:rPr>
                        <a:t>)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=</a:t>
                      </a:r>
                      <a:r>
                        <a:rPr dirty="0" sz="1400" spc="-5" b="1">
                          <a:latin typeface="Franklin Gothic Book"/>
                          <a:cs typeface="Franklin Gothic Book"/>
                        </a:rPr>
                        <a:t>-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1</a:t>
                      </a:r>
                      <a:endParaRPr sz="1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58102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1400" spc="5">
                          <a:latin typeface="Verdana"/>
                          <a:cs typeface="Verdana"/>
                        </a:rPr>
                        <a:t>=</a:t>
                      </a:r>
                      <a:r>
                        <a:rPr dirty="0" sz="1400" spc="-5">
                          <a:latin typeface="Verdana"/>
                          <a:cs typeface="Verdana"/>
                        </a:rPr>
                        <a:t>-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1400" spc="-10">
                          <a:latin typeface="Verdana"/>
                          <a:cs typeface="Verdana"/>
                        </a:rPr>
                        <a:t>*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s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792480">
                <a:tc>
                  <a:txBody>
                    <a:bodyPr/>
                    <a:lstStyle/>
                    <a:p>
                      <a:pPr marL="85090" marR="56896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1400" spc="-1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ed s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 perpend</a:t>
                      </a:r>
                      <a:r>
                        <a:rPr dirty="0" sz="1400" spc="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co</a:t>
                      </a:r>
                      <a:r>
                        <a:rPr dirty="0" sz="1400" spc="5">
                          <a:latin typeface="Verdana"/>
                          <a:cs typeface="Verdana"/>
                        </a:rPr>
                        <a:t>l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ari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71310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Franklin Gothic Book"/>
                          <a:cs typeface="Franklin Gothic Book"/>
                        </a:rPr>
                        <a:t>α</a:t>
                      </a:r>
                      <a:r>
                        <a:rPr dirty="0" sz="1400" spc="5">
                          <a:latin typeface="Franklin Gothic Book"/>
                          <a:cs typeface="Franklin Gothic Book"/>
                        </a:rPr>
                        <a:t>=9</a:t>
                      </a:r>
                      <a:r>
                        <a:rPr dirty="0" sz="1400" spc="-5">
                          <a:latin typeface="Franklin Gothic Book"/>
                          <a:cs typeface="Franklin Gothic Book"/>
                        </a:rPr>
                        <a:t>0</a:t>
                      </a:r>
                      <a:r>
                        <a:rPr dirty="0" sz="1400">
                          <a:latin typeface="MS PGothic"/>
                          <a:cs typeface="MS PGothic"/>
                        </a:rPr>
                        <a:t>°</a:t>
                      </a:r>
                      <a:endParaRPr sz="14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544195">
                        <a:lnSpc>
                          <a:spcPct val="100000"/>
                        </a:lnSpc>
                      </a:pPr>
                      <a:r>
                        <a:rPr dirty="0" sz="1400" spc="15" b="1">
                          <a:latin typeface="Franklin Gothic Book"/>
                          <a:cs typeface="Franklin Gothic Book"/>
                        </a:rPr>
                        <a:t>c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os</a:t>
                      </a:r>
                      <a:r>
                        <a:rPr dirty="0" sz="1400" spc="-10" b="1">
                          <a:latin typeface="Franklin Gothic Book"/>
                          <a:cs typeface="Franklin Gothic Book"/>
                        </a:rPr>
                        <a:t>(</a:t>
                      </a:r>
                      <a:r>
                        <a:rPr dirty="0" sz="1400" spc="-5" b="1">
                          <a:latin typeface="Franklin Gothic Book"/>
                          <a:cs typeface="Franklin Gothic Book"/>
                        </a:rPr>
                        <a:t>α</a:t>
                      </a:r>
                      <a:r>
                        <a:rPr dirty="0" sz="1400" spc="-5" b="1">
                          <a:latin typeface="Franklin Gothic Book"/>
                          <a:cs typeface="Franklin Gothic Book"/>
                        </a:rPr>
                        <a:t>)=0</a:t>
                      </a:r>
                      <a:endParaRPr sz="1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581025">
                        <a:lnSpc>
                          <a:spcPct val="100000"/>
                        </a:lnSpc>
                      </a:pPr>
                      <a:r>
                        <a:rPr dirty="0" sz="1400">
                          <a:latin typeface="Verdana"/>
                          <a:cs typeface="Verdana"/>
                        </a:rPr>
                        <a:t>L=0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792479">
                <a:tc>
                  <a:txBody>
                    <a:bodyPr/>
                    <a:lstStyle/>
                    <a:p>
                      <a:pPr marL="85090" marR="483870">
                        <a:lnSpc>
                          <a:spcPct val="99000"/>
                        </a:lnSpc>
                      </a:pPr>
                      <a:r>
                        <a:rPr dirty="0" sz="14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1400" spc="-1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ed s</a:t>
                      </a:r>
                      <a:r>
                        <a:rPr dirty="0" sz="1400" spc="-1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1400" spc="10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rez</a:t>
                      </a:r>
                      <a:r>
                        <a:rPr dirty="0" sz="1400" spc="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oni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 d</a:t>
                      </a:r>
                      <a:r>
                        <a:rPr dirty="0" sz="1400" spc="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1400" spc="-5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erenti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400" spc="5" b="1">
                          <a:latin typeface="Franklin Gothic Book"/>
                          <a:cs typeface="Franklin Gothic Book"/>
                        </a:rPr>
                        <a:t>L</a:t>
                      </a:r>
                      <a:r>
                        <a:rPr dirty="0" sz="1400" spc="-25" b="1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1400" spc="-20" b="1">
                          <a:latin typeface="Franklin Gothic Book"/>
                          <a:cs typeface="Franklin Gothic Book"/>
                        </a:rPr>
                        <a:t>v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1400" spc="-30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1400" spc="-35" b="1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400" spc="5" b="1">
                          <a:latin typeface="Franklin Gothic Book"/>
                          <a:cs typeface="Franklin Gothic Book"/>
                        </a:rPr>
                        <a:t>m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1400" spc="-25" b="1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1400" spc="5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e</a:t>
                      </a:r>
                      <a:endParaRPr sz="1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484505">
                        <a:lnSpc>
                          <a:spcPct val="100000"/>
                        </a:lnSpc>
                      </a:pPr>
                      <a:r>
                        <a:rPr dirty="0" sz="1400">
                          <a:latin typeface="Franklin Gothic Book"/>
                          <a:cs typeface="Franklin Gothic Book"/>
                        </a:rPr>
                        <a:t>0</a:t>
                      </a:r>
                      <a:r>
                        <a:rPr dirty="0" sz="1400">
                          <a:latin typeface="MS PGothic"/>
                          <a:cs typeface="MS PGothic"/>
                        </a:rPr>
                        <a:t>°</a:t>
                      </a:r>
                      <a:r>
                        <a:rPr dirty="0" sz="1400" spc="-8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400">
                          <a:latin typeface="Franklin Gothic Book"/>
                          <a:cs typeface="Franklin Gothic Book"/>
                        </a:rPr>
                        <a:t>≤</a:t>
                      </a:r>
                      <a:r>
                        <a:rPr dirty="0" sz="14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400">
                          <a:latin typeface="Franklin Gothic Book"/>
                          <a:cs typeface="Franklin Gothic Book"/>
                        </a:rPr>
                        <a:t>α</a:t>
                      </a:r>
                      <a:r>
                        <a:rPr dirty="0" sz="14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400">
                          <a:latin typeface="Franklin Gothic Book"/>
                          <a:cs typeface="Franklin Gothic Book"/>
                        </a:rPr>
                        <a:t>≤</a:t>
                      </a:r>
                      <a:r>
                        <a:rPr dirty="0" sz="1400" spc="-1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400" spc="5">
                          <a:latin typeface="Franklin Gothic Book"/>
                          <a:cs typeface="Franklin Gothic Book"/>
                        </a:rPr>
                        <a:t>9</a:t>
                      </a:r>
                      <a:r>
                        <a:rPr dirty="0" sz="1400">
                          <a:latin typeface="Franklin Gothic Book"/>
                          <a:cs typeface="Franklin Gothic Book"/>
                        </a:rPr>
                        <a:t>0</a:t>
                      </a:r>
                      <a:r>
                        <a:rPr dirty="0" sz="1400">
                          <a:latin typeface="MS PGothic"/>
                          <a:cs typeface="MS PGothic"/>
                        </a:rPr>
                        <a:t>°</a:t>
                      </a:r>
                      <a:endParaRPr sz="14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530860">
                        <a:lnSpc>
                          <a:spcPct val="100000"/>
                        </a:lnSpc>
                      </a:pPr>
                      <a:r>
                        <a:rPr dirty="0" sz="1400" spc="15" b="1">
                          <a:latin typeface="Franklin Gothic Book"/>
                          <a:cs typeface="Franklin Gothic Book"/>
                        </a:rPr>
                        <a:t>c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os</a:t>
                      </a:r>
                      <a:r>
                        <a:rPr dirty="0" sz="1400" spc="-10" b="1">
                          <a:latin typeface="Franklin Gothic Book"/>
                          <a:cs typeface="Franklin Gothic Book"/>
                        </a:rPr>
                        <a:t>(</a:t>
                      </a:r>
                      <a:r>
                        <a:rPr dirty="0" sz="1400" spc="-5" b="1">
                          <a:latin typeface="Franklin Gothic Book"/>
                          <a:cs typeface="Franklin Gothic Book"/>
                        </a:rPr>
                        <a:t>α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)</a:t>
                      </a:r>
                      <a:r>
                        <a:rPr dirty="0" sz="1400" spc="-35" b="1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&gt; 0</a:t>
                      </a:r>
                      <a:endParaRPr sz="1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27178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Verdana"/>
                          <a:cs typeface="Verdana"/>
                        </a:rPr>
                        <a:t>L=F</a:t>
                      </a:r>
                      <a:r>
                        <a:rPr dirty="0" sz="1400" spc="-10">
                          <a:latin typeface="Verdana"/>
                          <a:cs typeface="Verdana"/>
                        </a:rPr>
                        <a:t>*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1400" spc="-5">
                          <a:latin typeface="Verdana"/>
                          <a:cs typeface="Verdana"/>
                        </a:rPr>
                        <a:t>*</a:t>
                      </a:r>
                      <a:r>
                        <a:rPr dirty="0" sz="1400">
                          <a:latin typeface="Franklin Gothic Book"/>
                          <a:cs typeface="Franklin Gothic Book"/>
                        </a:rPr>
                        <a:t>cos</a:t>
                      </a:r>
                      <a:r>
                        <a:rPr dirty="0" sz="1400" spc="-5">
                          <a:latin typeface="Franklin Gothic Book"/>
                          <a:cs typeface="Franklin Gothic Book"/>
                        </a:rPr>
                        <a:t>(</a:t>
                      </a:r>
                      <a:r>
                        <a:rPr dirty="0" sz="1400" spc="-5">
                          <a:latin typeface="Franklin Gothic Book"/>
                          <a:cs typeface="Franklin Gothic Book"/>
                        </a:rPr>
                        <a:t>α</a:t>
                      </a:r>
                      <a:r>
                        <a:rPr dirty="0" sz="1400">
                          <a:latin typeface="Franklin Gothic Book"/>
                          <a:cs typeface="Franklin Gothic Book"/>
                        </a:rPr>
                        <a:t>)</a:t>
                      </a:r>
                      <a:r>
                        <a:rPr dirty="0" sz="1400" spc="-3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&gt; 0</a:t>
                      </a:r>
                      <a:endParaRPr sz="1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944829">
                <a:tc>
                  <a:txBody>
                    <a:bodyPr/>
                    <a:lstStyle/>
                    <a:p>
                      <a:pPr marL="85090" marR="483870">
                        <a:lnSpc>
                          <a:spcPct val="98900"/>
                        </a:lnSpc>
                      </a:pPr>
                      <a:r>
                        <a:rPr dirty="0" sz="14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1400" spc="-1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ed s</a:t>
                      </a:r>
                      <a:r>
                        <a:rPr dirty="0" sz="1400" spc="-1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d</a:t>
                      </a:r>
                      <a:r>
                        <a:rPr dirty="0" sz="1400" spc="10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rez</a:t>
                      </a:r>
                      <a:r>
                        <a:rPr dirty="0" sz="1400" spc="5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oni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 d</a:t>
                      </a:r>
                      <a:r>
                        <a:rPr dirty="0" sz="1400" spc="10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1400" spc="-5">
                          <a:latin typeface="Verdana"/>
                          <a:cs typeface="Verdana"/>
                        </a:rPr>
                        <a:t>f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er</a:t>
                      </a:r>
                      <a:r>
                        <a:rPr dirty="0" sz="1400" spc="5">
                          <a:latin typeface="Verdana"/>
                          <a:cs typeface="Verdana"/>
                        </a:rPr>
                        <a:t>e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nti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400" spc="5" b="1">
                          <a:latin typeface="Franklin Gothic Book"/>
                          <a:cs typeface="Franklin Gothic Book"/>
                        </a:rPr>
                        <a:t>L</a:t>
                      </a:r>
                      <a:r>
                        <a:rPr dirty="0" sz="1400" spc="-25" b="1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1400" spc="-20" b="1">
                          <a:latin typeface="Franklin Gothic Book"/>
                          <a:cs typeface="Franklin Gothic Book"/>
                        </a:rPr>
                        <a:t>v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1400" spc="-30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1400" spc="-35" b="1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400" spc="15" b="1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1400" spc="10" b="1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si</a:t>
                      </a:r>
                      <a:r>
                        <a:rPr dirty="0" sz="1400" spc="-5" b="1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1400" spc="-25" b="1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1400" spc="5" b="1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1400" spc="-25" b="1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e</a:t>
                      </a:r>
                      <a:endParaRPr sz="1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40690">
                        <a:lnSpc>
                          <a:spcPct val="100000"/>
                        </a:lnSpc>
                      </a:pPr>
                      <a:r>
                        <a:rPr dirty="0" sz="1400" spc="5">
                          <a:latin typeface="Franklin Gothic Book"/>
                          <a:cs typeface="Franklin Gothic Book"/>
                        </a:rPr>
                        <a:t>9</a:t>
                      </a:r>
                      <a:r>
                        <a:rPr dirty="0" sz="1400">
                          <a:latin typeface="Franklin Gothic Book"/>
                          <a:cs typeface="Franklin Gothic Book"/>
                        </a:rPr>
                        <a:t>0</a:t>
                      </a:r>
                      <a:r>
                        <a:rPr dirty="0" sz="1400">
                          <a:latin typeface="MS PGothic"/>
                          <a:cs typeface="MS PGothic"/>
                        </a:rPr>
                        <a:t>°</a:t>
                      </a:r>
                      <a:r>
                        <a:rPr dirty="0" sz="1400" spc="-8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400">
                          <a:latin typeface="Franklin Gothic Book"/>
                          <a:cs typeface="Franklin Gothic Book"/>
                        </a:rPr>
                        <a:t>&lt; </a:t>
                      </a:r>
                      <a:r>
                        <a:rPr dirty="0" sz="1400">
                          <a:latin typeface="Franklin Gothic Book"/>
                          <a:cs typeface="Franklin Gothic Book"/>
                        </a:rPr>
                        <a:t>α</a:t>
                      </a:r>
                      <a:r>
                        <a:rPr dirty="0" sz="1400" spc="-2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400">
                          <a:latin typeface="Franklin Gothic Book"/>
                          <a:cs typeface="Franklin Gothic Book"/>
                        </a:rPr>
                        <a:t>≤ </a:t>
                      </a:r>
                      <a:r>
                        <a:rPr dirty="0" sz="1400" spc="-10">
                          <a:latin typeface="Franklin Gothic Book"/>
                          <a:cs typeface="Franklin Gothic Book"/>
                        </a:rPr>
                        <a:t>1</a:t>
                      </a:r>
                      <a:r>
                        <a:rPr dirty="0" sz="1400" spc="5">
                          <a:latin typeface="Franklin Gothic Book"/>
                          <a:cs typeface="Franklin Gothic Book"/>
                        </a:rPr>
                        <a:t>8</a:t>
                      </a:r>
                      <a:r>
                        <a:rPr dirty="0" sz="1400">
                          <a:latin typeface="Franklin Gothic Book"/>
                          <a:cs typeface="Franklin Gothic Book"/>
                        </a:rPr>
                        <a:t>0</a:t>
                      </a:r>
                      <a:r>
                        <a:rPr dirty="0" sz="1400">
                          <a:latin typeface="MS PGothic"/>
                          <a:cs typeface="MS PGothic"/>
                        </a:rPr>
                        <a:t>°</a:t>
                      </a:r>
                      <a:endParaRPr sz="14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574675">
                        <a:lnSpc>
                          <a:spcPct val="100000"/>
                        </a:lnSpc>
                      </a:pPr>
                      <a:r>
                        <a:rPr dirty="0" sz="1400" spc="15" b="1">
                          <a:latin typeface="Franklin Gothic Book"/>
                          <a:cs typeface="Franklin Gothic Book"/>
                        </a:rPr>
                        <a:t>c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1400" spc="5" b="1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1400" spc="-5" b="1">
                          <a:latin typeface="Franklin Gothic Book"/>
                          <a:cs typeface="Franklin Gothic Book"/>
                        </a:rPr>
                        <a:t>(</a:t>
                      </a:r>
                      <a:r>
                        <a:rPr dirty="0" sz="1400" spc="-5" b="1">
                          <a:latin typeface="Franklin Gothic Book"/>
                          <a:cs typeface="Franklin Gothic Book"/>
                        </a:rPr>
                        <a:t>α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)</a:t>
                      </a:r>
                      <a:r>
                        <a:rPr dirty="0" sz="1400" spc="-45" b="1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1400" b="1">
                          <a:latin typeface="Franklin Gothic Book"/>
                          <a:cs typeface="Franklin Gothic Book"/>
                        </a:rPr>
                        <a:t>&lt; 0</a:t>
                      </a:r>
                      <a:endParaRPr sz="1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z="1400">
                          <a:latin typeface="Verdana"/>
                          <a:cs typeface="Verdana"/>
                        </a:rPr>
                        <a:t>L=F</a:t>
                      </a:r>
                      <a:r>
                        <a:rPr dirty="0" sz="1400" spc="-10">
                          <a:latin typeface="Verdana"/>
                          <a:cs typeface="Verdana"/>
                        </a:rPr>
                        <a:t>*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1400" spc="-5">
                          <a:latin typeface="Verdana"/>
                          <a:cs typeface="Verdana"/>
                        </a:rPr>
                        <a:t>*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cos(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α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)</a:t>
                      </a:r>
                      <a:r>
                        <a:rPr dirty="0" sz="1400" spc="-4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&lt;</a:t>
                      </a:r>
                      <a:r>
                        <a:rPr dirty="0" sz="1400" spc="-1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400">
                          <a:latin typeface="Verdana"/>
                          <a:cs typeface="Verdana"/>
                        </a:rPr>
                        <a:t>0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79676" y="2852801"/>
            <a:ext cx="4895850" cy="1945005"/>
          </a:xfrm>
          <a:custGeom>
            <a:avLst/>
            <a:gdLst/>
            <a:ahLst/>
            <a:cxnLst/>
            <a:rect l="l" t="t" r="r" b="b"/>
            <a:pathLst>
              <a:path w="4895850" h="1945004">
                <a:moveTo>
                  <a:pt x="4895850" y="0"/>
                </a:moveTo>
                <a:lnTo>
                  <a:pt x="0" y="1944624"/>
                </a:lnTo>
                <a:lnTo>
                  <a:pt x="4895850" y="1944624"/>
                </a:lnTo>
                <a:lnTo>
                  <a:pt x="489585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979676" y="2852801"/>
            <a:ext cx="4895850" cy="1945005"/>
          </a:xfrm>
          <a:custGeom>
            <a:avLst/>
            <a:gdLst/>
            <a:ahLst/>
            <a:cxnLst/>
            <a:rect l="l" t="t" r="r" b="b"/>
            <a:pathLst>
              <a:path w="4895850" h="1945004">
                <a:moveTo>
                  <a:pt x="0" y="1944624"/>
                </a:moveTo>
                <a:lnTo>
                  <a:pt x="4895850" y="0"/>
                </a:lnTo>
                <a:lnTo>
                  <a:pt x="4895850" y="1944624"/>
                </a:lnTo>
                <a:lnTo>
                  <a:pt x="0" y="194462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398901" y="4153789"/>
            <a:ext cx="469900" cy="665480"/>
          </a:xfrm>
          <a:custGeom>
            <a:avLst/>
            <a:gdLst/>
            <a:ahLst/>
            <a:cxnLst/>
            <a:rect l="l" t="t" r="r" b="b"/>
            <a:pathLst>
              <a:path w="469900" h="665479">
                <a:moveTo>
                  <a:pt x="251968" y="0"/>
                </a:moveTo>
                <a:lnTo>
                  <a:pt x="0" y="436499"/>
                </a:lnTo>
                <a:lnTo>
                  <a:pt x="395859" y="665099"/>
                </a:lnTo>
                <a:lnTo>
                  <a:pt x="415217" y="628527"/>
                </a:lnTo>
                <a:lnTo>
                  <a:pt x="431558" y="591279"/>
                </a:lnTo>
                <a:lnTo>
                  <a:pt x="444919" y="553525"/>
                </a:lnTo>
                <a:lnTo>
                  <a:pt x="455338" y="515437"/>
                </a:lnTo>
                <a:lnTo>
                  <a:pt x="462851" y="477184"/>
                </a:lnTo>
                <a:lnTo>
                  <a:pt x="467495" y="438939"/>
                </a:lnTo>
                <a:lnTo>
                  <a:pt x="469307" y="400872"/>
                </a:lnTo>
                <a:lnTo>
                  <a:pt x="468324" y="363153"/>
                </a:lnTo>
                <a:lnTo>
                  <a:pt x="458120" y="289448"/>
                </a:lnTo>
                <a:lnTo>
                  <a:pt x="437180" y="219191"/>
                </a:lnTo>
                <a:lnTo>
                  <a:pt x="405799" y="153750"/>
                </a:lnTo>
                <a:lnTo>
                  <a:pt x="364273" y="94493"/>
                </a:lnTo>
                <a:lnTo>
                  <a:pt x="312897" y="42786"/>
                </a:lnTo>
                <a:lnTo>
                  <a:pt x="251968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650869" y="4153789"/>
            <a:ext cx="217804" cy="665480"/>
          </a:xfrm>
          <a:custGeom>
            <a:avLst/>
            <a:gdLst/>
            <a:ahLst/>
            <a:cxnLst/>
            <a:rect l="l" t="t" r="r" b="b"/>
            <a:pathLst>
              <a:path w="217804" h="665479">
                <a:moveTo>
                  <a:pt x="0" y="0"/>
                </a:moveTo>
                <a:lnTo>
                  <a:pt x="60929" y="42786"/>
                </a:lnTo>
                <a:lnTo>
                  <a:pt x="112305" y="94493"/>
                </a:lnTo>
                <a:lnTo>
                  <a:pt x="153831" y="153750"/>
                </a:lnTo>
                <a:lnTo>
                  <a:pt x="185212" y="219191"/>
                </a:lnTo>
                <a:lnTo>
                  <a:pt x="206152" y="289448"/>
                </a:lnTo>
                <a:lnTo>
                  <a:pt x="216356" y="363153"/>
                </a:lnTo>
                <a:lnTo>
                  <a:pt x="217339" y="400872"/>
                </a:lnTo>
                <a:lnTo>
                  <a:pt x="215527" y="438939"/>
                </a:lnTo>
                <a:lnTo>
                  <a:pt x="210883" y="477184"/>
                </a:lnTo>
                <a:lnTo>
                  <a:pt x="203370" y="515437"/>
                </a:lnTo>
                <a:lnTo>
                  <a:pt x="192951" y="553525"/>
                </a:lnTo>
                <a:lnTo>
                  <a:pt x="179590" y="591279"/>
                </a:lnTo>
                <a:lnTo>
                  <a:pt x="163249" y="628527"/>
                </a:lnTo>
                <a:lnTo>
                  <a:pt x="143890" y="6650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01802" y="690111"/>
            <a:ext cx="8028940" cy="2505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Esempio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1/3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Consideriam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viment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go</a:t>
            </a:r>
            <a:r>
              <a:rPr dirty="0" sz="2400" spc="-15">
                <a:latin typeface="Franklin Gothic Book"/>
                <a:cs typeface="Franklin Gothic Book"/>
              </a:rPr>
              <a:t> 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</a:t>
            </a:r>
            <a:r>
              <a:rPr dirty="0" sz="2400">
                <a:latin typeface="Franklin Gothic Book"/>
                <a:cs typeface="Franklin Gothic Book"/>
              </a:rPr>
              <a:t>o 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linato,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ghezz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sogge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-10">
                <a:latin typeface="Franklin Gothic Book"/>
                <a:cs typeface="Franklin Gothic Book"/>
              </a:rPr>
              <a:t> oriz</a:t>
            </a:r>
            <a:r>
              <a:rPr dirty="0" sz="2400" spc="-20">
                <a:latin typeface="Franklin Gothic Book"/>
                <a:cs typeface="Franklin Gothic Book"/>
              </a:rPr>
              <a:t>zont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. Ricaviam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svolt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3500">
              <a:latin typeface="Times New Roman"/>
              <a:cs typeface="Times New Roman"/>
            </a:endParaRPr>
          </a:p>
          <a:p>
            <a:pPr algn="ctr" marL="194818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l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1802" y="4376578"/>
            <a:ext cx="3317240" cy="11156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19431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α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28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Scomponiam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28180" y="3627158"/>
            <a:ext cx="19558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h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033901" y="2967101"/>
            <a:ext cx="1043305" cy="920750"/>
          </a:xfrm>
          <a:custGeom>
            <a:avLst/>
            <a:gdLst/>
            <a:ahLst/>
            <a:cxnLst/>
            <a:rect l="l" t="t" r="r" b="b"/>
            <a:pathLst>
              <a:path w="1043304" h="920750">
                <a:moveTo>
                  <a:pt x="804545" y="0"/>
                </a:moveTo>
                <a:lnTo>
                  <a:pt x="0" y="318262"/>
                </a:lnTo>
                <a:lnTo>
                  <a:pt x="238251" y="920623"/>
                </a:lnTo>
                <a:lnTo>
                  <a:pt x="1042797" y="602361"/>
                </a:lnTo>
                <a:lnTo>
                  <a:pt x="804545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033901" y="2967101"/>
            <a:ext cx="1043305" cy="920750"/>
          </a:xfrm>
          <a:custGeom>
            <a:avLst/>
            <a:gdLst/>
            <a:ahLst/>
            <a:cxnLst/>
            <a:rect l="l" t="t" r="r" b="b"/>
            <a:pathLst>
              <a:path w="1043304" h="920750">
                <a:moveTo>
                  <a:pt x="0" y="318262"/>
                </a:moveTo>
                <a:lnTo>
                  <a:pt x="804545" y="0"/>
                </a:lnTo>
                <a:lnTo>
                  <a:pt x="1042797" y="602361"/>
                </a:lnTo>
                <a:lnTo>
                  <a:pt x="238251" y="920623"/>
                </a:lnTo>
                <a:lnTo>
                  <a:pt x="0" y="31826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3900" y="3390900"/>
            <a:ext cx="1333500" cy="76200"/>
          </a:xfrm>
          <a:custGeom>
            <a:avLst/>
            <a:gdLst/>
            <a:ahLst/>
            <a:cxnLst/>
            <a:rect l="l" t="t" r="r" b="b"/>
            <a:pathLst>
              <a:path w="1333500" h="76200">
                <a:moveTo>
                  <a:pt x="38100" y="0"/>
                </a:moveTo>
                <a:lnTo>
                  <a:pt x="0" y="38100"/>
                </a:lnTo>
                <a:lnTo>
                  <a:pt x="38100" y="76200"/>
                </a:lnTo>
                <a:lnTo>
                  <a:pt x="66675" y="47625"/>
                </a:lnTo>
                <a:lnTo>
                  <a:pt x="38100" y="47625"/>
                </a:lnTo>
                <a:lnTo>
                  <a:pt x="38100" y="28575"/>
                </a:lnTo>
                <a:lnTo>
                  <a:pt x="66675" y="28575"/>
                </a:lnTo>
                <a:lnTo>
                  <a:pt x="38100" y="0"/>
                </a:lnTo>
                <a:close/>
              </a:path>
              <a:path w="1333500" h="76200">
                <a:moveTo>
                  <a:pt x="1257300" y="0"/>
                </a:moveTo>
                <a:lnTo>
                  <a:pt x="1257300" y="76200"/>
                </a:lnTo>
                <a:lnTo>
                  <a:pt x="1314450" y="47625"/>
                </a:lnTo>
                <a:lnTo>
                  <a:pt x="1270000" y="47625"/>
                </a:lnTo>
                <a:lnTo>
                  <a:pt x="1270000" y="28575"/>
                </a:lnTo>
                <a:lnTo>
                  <a:pt x="1314450" y="28575"/>
                </a:lnTo>
                <a:lnTo>
                  <a:pt x="1257300" y="0"/>
                </a:lnTo>
                <a:close/>
              </a:path>
              <a:path w="1333500" h="76200">
                <a:moveTo>
                  <a:pt x="66675" y="28575"/>
                </a:moveTo>
                <a:lnTo>
                  <a:pt x="38100" y="28575"/>
                </a:lnTo>
                <a:lnTo>
                  <a:pt x="38100" y="47625"/>
                </a:lnTo>
                <a:lnTo>
                  <a:pt x="66675" y="47625"/>
                </a:lnTo>
                <a:lnTo>
                  <a:pt x="76200" y="38100"/>
                </a:lnTo>
                <a:lnTo>
                  <a:pt x="66675" y="28575"/>
                </a:lnTo>
                <a:close/>
              </a:path>
              <a:path w="1333500" h="76200">
                <a:moveTo>
                  <a:pt x="1257300" y="28575"/>
                </a:moveTo>
                <a:lnTo>
                  <a:pt x="66675" y="28575"/>
                </a:lnTo>
                <a:lnTo>
                  <a:pt x="76200" y="38100"/>
                </a:lnTo>
                <a:lnTo>
                  <a:pt x="66675" y="47625"/>
                </a:lnTo>
                <a:lnTo>
                  <a:pt x="1257300" y="47625"/>
                </a:lnTo>
                <a:lnTo>
                  <a:pt x="1257300" y="28575"/>
                </a:lnTo>
                <a:close/>
              </a:path>
              <a:path w="1333500" h="76200">
                <a:moveTo>
                  <a:pt x="1314450" y="28575"/>
                </a:moveTo>
                <a:lnTo>
                  <a:pt x="1270000" y="28575"/>
                </a:lnTo>
                <a:lnTo>
                  <a:pt x="1270000" y="47625"/>
                </a:lnTo>
                <a:lnTo>
                  <a:pt x="1314450" y="47625"/>
                </a:lnTo>
                <a:lnTo>
                  <a:pt x="1333500" y="38100"/>
                </a:lnTo>
                <a:lnTo>
                  <a:pt x="1314450" y="285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083302" y="3657384"/>
            <a:ext cx="21209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Esempio</a:t>
            </a:r>
            <a:r>
              <a:rPr dirty="0" spc="-10"/>
              <a:t> </a:t>
            </a:r>
            <a:r>
              <a:rPr dirty="0" spc="-5"/>
              <a:t>2/3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100" y="4602243"/>
            <a:ext cx="803084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1200" spc="5">
                <a:latin typeface="Franklin Gothic Book"/>
                <a:cs typeface="Franklin Gothic Book"/>
              </a:rPr>
              <a:t>/</a:t>
            </a:r>
            <a:r>
              <a:rPr dirty="0" sz="1200" spc="-5">
                <a:latin typeface="Franklin Gothic Book"/>
                <a:cs typeface="Franklin Gothic Book"/>
              </a:rPr>
              <a:t>/</a:t>
            </a:r>
            <a:r>
              <a:rPr dirty="0" sz="2400" spc="5">
                <a:latin typeface="Franklin Gothic Book"/>
                <a:cs typeface="Franklin Gothic Book"/>
              </a:rPr>
              <a:t>=</a:t>
            </a:r>
            <a:r>
              <a:rPr dirty="0" sz="2400" spc="-15">
                <a:latin typeface="Franklin Gothic Book"/>
                <a:cs typeface="Franklin Gothic Book"/>
              </a:rPr>
              <a:t>F*cos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>
                <a:latin typeface="Franklin Gothic Book"/>
                <a:cs typeface="Franklin Gothic Book"/>
              </a:rPr>
              <a:t>α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perpendicolar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1200">
                <a:latin typeface="Franklin Gothic Book"/>
                <a:cs typeface="Franklin Gothic Book"/>
              </a:rPr>
              <a:t>┴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F*sen(</a:t>
            </a:r>
            <a:r>
              <a:rPr dirty="0" sz="2400" spc="5">
                <a:latin typeface="Franklin Gothic Book"/>
                <a:cs typeface="Franklin Gothic Book"/>
              </a:rPr>
              <a:t>α</a:t>
            </a:r>
            <a:r>
              <a:rPr dirty="0" sz="2400">
                <a:latin typeface="Franklin Gothic Book"/>
                <a:cs typeface="Franklin Gothic Book"/>
              </a:rPr>
              <a:t>).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79676" y="2133600"/>
            <a:ext cx="4895850" cy="1943100"/>
          </a:xfrm>
          <a:custGeom>
            <a:avLst/>
            <a:gdLst/>
            <a:ahLst/>
            <a:cxnLst/>
            <a:rect l="l" t="t" r="r" b="b"/>
            <a:pathLst>
              <a:path w="4895850" h="1943100">
                <a:moveTo>
                  <a:pt x="4895850" y="0"/>
                </a:moveTo>
                <a:lnTo>
                  <a:pt x="0" y="1943100"/>
                </a:lnTo>
                <a:lnTo>
                  <a:pt x="4895850" y="1943100"/>
                </a:lnTo>
                <a:lnTo>
                  <a:pt x="489585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979676" y="2133600"/>
            <a:ext cx="4895850" cy="1943100"/>
          </a:xfrm>
          <a:custGeom>
            <a:avLst/>
            <a:gdLst/>
            <a:ahLst/>
            <a:cxnLst/>
            <a:rect l="l" t="t" r="r" b="b"/>
            <a:pathLst>
              <a:path w="4895850" h="1943100">
                <a:moveTo>
                  <a:pt x="0" y="1943100"/>
                </a:moveTo>
                <a:lnTo>
                  <a:pt x="4895850" y="0"/>
                </a:lnTo>
                <a:lnTo>
                  <a:pt x="4895850" y="1943100"/>
                </a:lnTo>
                <a:lnTo>
                  <a:pt x="0" y="19431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398901" y="3434588"/>
            <a:ext cx="469900" cy="665480"/>
          </a:xfrm>
          <a:custGeom>
            <a:avLst/>
            <a:gdLst/>
            <a:ahLst/>
            <a:cxnLst/>
            <a:rect l="l" t="t" r="r" b="b"/>
            <a:pathLst>
              <a:path w="469900" h="665479">
                <a:moveTo>
                  <a:pt x="251968" y="0"/>
                </a:moveTo>
                <a:lnTo>
                  <a:pt x="0" y="436499"/>
                </a:lnTo>
                <a:lnTo>
                  <a:pt x="395859" y="665099"/>
                </a:lnTo>
                <a:lnTo>
                  <a:pt x="415217" y="628544"/>
                </a:lnTo>
                <a:lnTo>
                  <a:pt x="431558" y="591310"/>
                </a:lnTo>
                <a:lnTo>
                  <a:pt x="444919" y="553567"/>
                </a:lnTo>
                <a:lnTo>
                  <a:pt x="455338" y="515485"/>
                </a:lnTo>
                <a:lnTo>
                  <a:pt x="462851" y="477238"/>
                </a:lnTo>
                <a:lnTo>
                  <a:pt x="467495" y="438995"/>
                </a:lnTo>
                <a:lnTo>
                  <a:pt x="469307" y="400928"/>
                </a:lnTo>
                <a:lnTo>
                  <a:pt x="468324" y="363208"/>
                </a:lnTo>
                <a:lnTo>
                  <a:pt x="458120" y="289496"/>
                </a:lnTo>
                <a:lnTo>
                  <a:pt x="437180" y="219228"/>
                </a:lnTo>
                <a:lnTo>
                  <a:pt x="405799" y="153774"/>
                </a:lnTo>
                <a:lnTo>
                  <a:pt x="364273" y="94505"/>
                </a:lnTo>
                <a:lnTo>
                  <a:pt x="312897" y="42790"/>
                </a:lnTo>
                <a:lnTo>
                  <a:pt x="251968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50869" y="3434588"/>
            <a:ext cx="217804" cy="665480"/>
          </a:xfrm>
          <a:custGeom>
            <a:avLst/>
            <a:gdLst/>
            <a:ahLst/>
            <a:cxnLst/>
            <a:rect l="l" t="t" r="r" b="b"/>
            <a:pathLst>
              <a:path w="217804" h="665479">
                <a:moveTo>
                  <a:pt x="0" y="0"/>
                </a:moveTo>
                <a:lnTo>
                  <a:pt x="60929" y="42790"/>
                </a:lnTo>
                <a:lnTo>
                  <a:pt x="112305" y="94505"/>
                </a:lnTo>
                <a:lnTo>
                  <a:pt x="153831" y="153774"/>
                </a:lnTo>
                <a:lnTo>
                  <a:pt x="185212" y="219228"/>
                </a:lnTo>
                <a:lnTo>
                  <a:pt x="206152" y="289496"/>
                </a:lnTo>
                <a:lnTo>
                  <a:pt x="216356" y="363208"/>
                </a:lnTo>
                <a:lnTo>
                  <a:pt x="217339" y="400928"/>
                </a:lnTo>
                <a:lnTo>
                  <a:pt x="215527" y="438995"/>
                </a:lnTo>
                <a:lnTo>
                  <a:pt x="210883" y="477238"/>
                </a:lnTo>
                <a:lnTo>
                  <a:pt x="203370" y="515485"/>
                </a:lnTo>
                <a:lnTo>
                  <a:pt x="192951" y="553567"/>
                </a:lnTo>
                <a:lnTo>
                  <a:pt x="179590" y="591310"/>
                </a:lnTo>
                <a:lnTo>
                  <a:pt x="163249" y="628544"/>
                </a:lnTo>
                <a:lnTo>
                  <a:pt x="143890" y="6650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427221" y="3657384"/>
            <a:ext cx="20193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α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28180" y="2906299"/>
            <a:ext cx="19494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h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033901" y="2246376"/>
            <a:ext cx="1043305" cy="920750"/>
          </a:xfrm>
          <a:custGeom>
            <a:avLst/>
            <a:gdLst/>
            <a:ahLst/>
            <a:cxnLst/>
            <a:rect l="l" t="t" r="r" b="b"/>
            <a:pathLst>
              <a:path w="1043304" h="920750">
                <a:moveTo>
                  <a:pt x="804545" y="0"/>
                </a:moveTo>
                <a:lnTo>
                  <a:pt x="0" y="318262"/>
                </a:lnTo>
                <a:lnTo>
                  <a:pt x="238251" y="920623"/>
                </a:lnTo>
                <a:lnTo>
                  <a:pt x="1042797" y="602361"/>
                </a:lnTo>
                <a:lnTo>
                  <a:pt x="804545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033901" y="2246376"/>
            <a:ext cx="1043305" cy="920750"/>
          </a:xfrm>
          <a:custGeom>
            <a:avLst/>
            <a:gdLst/>
            <a:ahLst/>
            <a:cxnLst/>
            <a:rect l="l" t="t" r="r" b="b"/>
            <a:pathLst>
              <a:path w="1043304" h="920750">
                <a:moveTo>
                  <a:pt x="0" y="318262"/>
                </a:moveTo>
                <a:lnTo>
                  <a:pt x="804545" y="0"/>
                </a:lnTo>
                <a:lnTo>
                  <a:pt x="1042797" y="602361"/>
                </a:lnTo>
                <a:lnTo>
                  <a:pt x="238251" y="920623"/>
                </a:lnTo>
                <a:lnTo>
                  <a:pt x="0" y="31826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3900" y="2670175"/>
            <a:ext cx="1333500" cy="76200"/>
          </a:xfrm>
          <a:custGeom>
            <a:avLst/>
            <a:gdLst/>
            <a:ahLst/>
            <a:cxnLst/>
            <a:rect l="l" t="t" r="r" b="b"/>
            <a:pathLst>
              <a:path w="1333500" h="76200">
                <a:moveTo>
                  <a:pt x="38100" y="0"/>
                </a:moveTo>
                <a:lnTo>
                  <a:pt x="0" y="38100"/>
                </a:lnTo>
                <a:lnTo>
                  <a:pt x="38100" y="76200"/>
                </a:lnTo>
                <a:lnTo>
                  <a:pt x="66675" y="47625"/>
                </a:lnTo>
                <a:lnTo>
                  <a:pt x="38100" y="47625"/>
                </a:lnTo>
                <a:lnTo>
                  <a:pt x="38100" y="28575"/>
                </a:lnTo>
                <a:lnTo>
                  <a:pt x="66675" y="28575"/>
                </a:lnTo>
                <a:lnTo>
                  <a:pt x="38100" y="0"/>
                </a:lnTo>
                <a:close/>
              </a:path>
              <a:path w="1333500" h="76200">
                <a:moveTo>
                  <a:pt x="1257300" y="0"/>
                </a:moveTo>
                <a:lnTo>
                  <a:pt x="1257300" y="76200"/>
                </a:lnTo>
                <a:lnTo>
                  <a:pt x="1314450" y="47625"/>
                </a:lnTo>
                <a:lnTo>
                  <a:pt x="1270000" y="47625"/>
                </a:lnTo>
                <a:lnTo>
                  <a:pt x="1270000" y="28575"/>
                </a:lnTo>
                <a:lnTo>
                  <a:pt x="1314450" y="28575"/>
                </a:lnTo>
                <a:lnTo>
                  <a:pt x="1257300" y="0"/>
                </a:lnTo>
                <a:close/>
              </a:path>
              <a:path w="1333500" h="76200">
                <a:moveTo>
                  <a:pt x="66675" y="28575"/>
                </a:moveTo>
                <a:lnTo>
                  <a:pt x="38100" y="28575"/>
                </a:lnTo>
                <a:lnTo>
                  <a:pt x="38100" y="47625"/>
                </a:lnTo>
                <a:lnTo>
                  <a:pt x="66675" y="47625"/>
                </a:lnTo>
                <a:lnTo>
                  <a:pt x="76200" y="38100"/>
                </a:lnTo>
                <a:lnTo>
                  <a:pt x="66675" y="28575"/>
                </a:lnTo>
                <a:close/>
              </a:path>
              <a:path w="1333500" h="76200">
                <a:moveTo>
                  <a:pt x="1257300" y="28575"/>
                </a:moveTo>
                <a:lnTo>
                  <a:pt x="66675" y="28575"/>
                </a:lnTo>
                <a:lnTo>
                  <a:pt x="76200" y="38100"/>
                </a:lnTo>
                <a:lnTo>
                  <a:pt x="66675" y="47625"/>
                </a:lnTo>
                <a:lnTo>
                  <a:pt x="1257300" y="47625"/>
                </a:lnTo>
                <a:lnTo>
                  <a:pt x="1257300" y="28575"/>
                </a:lnTo>
                <a:close/>
              </a:path>
              <a:path w="1333500" h="76200">
                <a:moveTo>
                  <a:pt x="1314450" y="28575"/>
                </a:moveTo>
                <a:lnTo>
                  <a:pt x="1270000" y="28575"/>
                </a:lnTo>
                <a:lnTo>
                  <a:pt x="1270000" y="47625"/>
                </a:lnTo>
                <a:lnTo>
                  <a:pt x="1314450" y="47625"/>
                </a:lnTo>
                <a:lnTo>
                  <a:pt x="1333500" y="38100"/>
                </a:lnTo>
                <a:lnTo>
                  <a:pt x="1314450" y="285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588253" y="2936398"/>
            <a:ext cx="212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567682" y="2204973"/>
            <a:ext cx="1012825" cy="511809"/>
          </a:xfrm>
          <a:custGeom>
            <a:avLst/>
            <a:gdLst/>
            <a:ahLst/>
            <a:cxnLst/>
            <a:rect l="l" t="t" r="r" b="b"/>
            <a:pathLst>
              <a:path w="1012825" h="511810">
                <a:moveTo>
                  <a:pt x="940005" y="25604"/>
                </a:moveTo>
                <a:lnTo>
                  <a:pt x="0" y="494791"/>
                </a:lnTo>
                <a:lnTo>
                  <a:pt x="8508" y="511810"/>
                </a:lnTo>
                <a:lnTo>
                  <a:pt x="948501" y="42629"/>
                </a:lnTo>
                <a:lnTo>
                  <a:pt x="940005" y="25604"/>
                </a:lnTo>
                <a:close/>
              </a:path>
              <a:path w="1012825" h="511810">
                <a:moveTo>
                  <a:pt x="997458" y="19938"/>
                </a:moveTo>
                <a:lnTo>
                  <a:pt x="951356" y="19938"/>
                </a:lnTo>
                <a:lnTo>
                  <a:pt x="959865" y="36956"/>
                </a:lnTo>
                <a:lnTo>
                  <a:pt x="948501" y="42629"/>
                </a:lnTo>
                <a:lnTo>
                  <a:pt x="961263" y="68199"/>
                </a:lnTo>
                <a:lnTo>
                  <a:pt x="997458" y="19938"/>
                </a:lnTo>
                <a:close/>
              </a:path>
              <a:path w="1012825" h="511810">
                <a:moveTo>
                  <a:pt x="951356" y="19938"/>
                </a:moveTo>
                <a:lnTo>
                  <a:pt x="940005" y="25604"/>
                </a:lnTo>
                <a:lnTo>
                  <a:pt x="948501" y="42629"/>
                </a:lnTo>
                <a:lnTo>
                  <a:pt x="959865" y="36956"/>
                </a:lnTo>
                <a:lnTo>
                  <a:pt x="951356" y="19938"/>
                </a:lnTo>
                <a:close/>
              </a:path>
              <a:path w="1012825" h="511810">
                <a:moveTo>
                  <a:pt x="927226" y="0"/>
                </a:moveTo>
                <a:lnTo>
                  <a:pt x="940005" y="25604"/>
                </a:lnTo>
                <a:lnTo>
                  <a:pt x="951356" y="19938"/>
                </a:lnTo>
                <a:lnTo>
                  <a:pt x="997458" y="19938"/>
                </a:lnTo>
                <a:lnTo>
                  <a:pt x="1012316" y="126"/>
                </a:lnTo>
                <a:lnTo>
                  <a:pt x="927226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63617" y="2703702"/>
            <a:ext cx="368935" cy="654050"/>
          </a:xfrm>
          <a:custGeom>
            <a:avLst/>
            <a:gdLst/>
            <a:ahLst/>
            <a:cxnLst/>
            <a:rect l="l" t="t" r="r" b="b"/>
            <a:pathLst>
              <a:path w="368935" h="654050">
                <a:moveTo>
                  <a:pt x="323377" y="591846"/>
                </a:moveTo>
                <a:lnTo>
                  <a:pt x="298450" y="605663"/>
                </a:lnTo>
                <a:lnTo>
                  <a:pt x="368681" y="653796"/>
                </a:lnTo>
                <a:lnTo>
                  <a:pt x="366558" y="602996"/>
                </a:lnTo>
                <a:lnTo>
                  <a:pt x="329565" y="602996"/>
                </a:lnTo>
                <a:lnTo>
                  <a:pt x="323377" y="591846"/>
                </a:lnTo>
                <a:close/>
              </a:path>
              <a:path w="368935" h="654050">
                <a:moveTo>
                  <a:pt x="340036" y="582612"/>
                </a:moveTo>
                <a:lnTo>
                  <a:pt x="323377" y="591846"/>
                </a:lnTo>
                <a:lnTo>
                  <a:pt x="329565" y="602996"/>
                </a:lnTo>
                <a:lnTo>
                  <a:pt x="346202" y="593725"/>
                </a:lnTo>
                <a:lnTo>
                  <a:pt x="340036" y="582612"/>
                </a:lnTo>
                <a:close/>
              </a:path>
              <a:path w="368935" h="654050">
                <a:moveTo>
                  <a:pt x="365125" y="568706"/>
                </a:moveTo>
                <a:lnTo>
                  <a:pt x="340036" y="582612"/>
                </a:lnTo>
                <a:lnTo>
                  <a:pt x="346202" y="593725"/>
                </a:lnTo>
                <a:lnTo>
                  <a:pt x="329565" y="602996"/>
                </a:lnTo>
                <a:lnTo>
                  <a:pt x="366558" y="602996"/>
                </a:lnTo>
                <a:lnTo>
                  <a:pt x="365125" y="568706"/>
                </a:lnTo>
                <a:close/>
              </a:path>
              <a:path w="368935" h="654050">
                <a:moveTo>
                  <a:pt x="16764" y="0"/>
                </a:moveTo>
                <a:lnTo>
                  <a:pt x="0" y="9144"/>
                </a:lnTo>
                <a:lnTo>
                  <a:pt x="323377" y="591846"/>
                </a:lnTo>
                <a:lnTo>
                  <a:pt x="340036" y="582612"/>
                </a:lnTo>
                <a:lnTo>
                  <a:pt x="1676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580001" y="3411378"/>
            <a:ext cx="31940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F</a:t>
            </a:r>
            <a:r>
              <a:rPr dirty="0" sz="1200">
                <a:latin typeface="Arial"/>
                <a:cs typeface="Arial"/>
              </a:rPr>
              <a:t>┴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003800" y="1794764"/>
            <a:ext cx="215900" cy="100330"/>
          </a:xfrm>
          <a:custGeom>
            <a:avLst/>
            <a:gdLst/>
            <a:ahLst/>
            <a:cxnLst/>
            <a:rect l="l" t="t" r="r" b="b"/>
            <a:pathLst>
              <a:path w="215900" h="100330">
                <a:moveTo>
                  <a:pt x="197122" y="49911"/>
                </a:moveTo>
                <a:lnTo>
                  <a:pt x="127888" y="90297"/>
                </a:lnTo>
                <a:lnTo>
                  <a:pt x="125602" y="91566"/>
                </a:lnTo>
                <a:lnTo>
                  <a:pt x="124840" y="94487"/>
                </a:lnTo>
                <a:lnTo>
                  <a:pt x="126111" y="96774"/>
                </a:lnTo>
                <a:lnTo>
                  <a:pt x="127508" y="99060"/>
                </a:lnTo>
                <a:lnTo>
                  <a:pt x="130428" y="99822"/>
                </a:lnTo>
                <a:lnTo>
                  <a:pt x="132714" y="98425"/>
                </a:lnTo>
                <a:lnTo>
                  <a:pt x="207842" y="54610"/>
                </a:lnTo>
                <a:lnTo>
                  <a:pt x="206501" y="54610"/>
                </a:lnTo>
                <a:lnTo>
                  <a:pt x="206501" y="53975"/>
                </a:lnTo>
                <a:lnTo>
                  <a:pt x="204088" y="53975"/>
                </a:lnTo>
                <a:lnTo>
                  <a:pt x="197122" y="49911"/>
                </a:lnTo>
                <a:close/>
              </a:path>
              <a:path w="215900" h="100330">
                <a:moveTo>
                  <a:pt x="188849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189066" y="54610"/>
                </a:lnTo>
                <a:lnTo>
                  <a:pt x="197122" y="49911"/>
                </a:lnTo>
                <a:lnTo>
                  <a:pt x="188849" y="45085"/>
                </a:lnTo>
                <a:close/>
              </a:path>
              <a:path w="215900" h="100330">
                <a:moveTo>
                  <a:pt x="207625" y="45085"/>
                </a:moveTo>
                <a:lnTo>
                  <a:pt x="206501" y="45085"/>
                </a:lnTo>
                <a:lnTo>
                  <a:pt x="206501" y="54610"/>
                </a:lnTo>
                <a:lnTo>
                  <a:pt x="207842" y="54610"/>
                </a:lnTo>
                <a:lnTo>
                  <a:pt x="215900" y="49911"/>
                </a:lnTo>
                <a:lnTo>
                  <a:pt x="207625" y="45085"/>
                </a:lnTo>
                <a:close/>
              </a:path>
              <a:path w="215900" h="100330">
                <a:moveTo>
                  <a:pt x="204088" y="45847"/>
                </a:moveTo>
                <a:lnTo>
                  <a:pt x="197122" y="49911"/>
                </a:lnTo>
                <a:lnTo>
                  <a:pt x="204088" y="53975"/>
                </a:lnTo>
                <a:lnTo>
                  <a:pt x="204088" y="45847"/>
                </a:lnTo>
                <a:close/>
              </a:path>
              <a:path w="215900" h="100330">
                <a:moveTo>
                  <a:pt x="206501" y="45847"/>
                </a:moveTo>
                <a:lnTo>
                  <a:pt x="204088" y="45847"/>
                </a:lnTo>
                <a:lnTo>
                  <a:pt x="204088" y="53975"/>
                </a:lnTo>
                <a:lnTo>
                  <a:pt x="206501" y="53975"/>
                </a:lnTo>
                <a:lnTo>
                  <a:pt x="206501" y="45847"/>
                </a:lnTo>
                <a:close/>
              </a:path>
              <a:path w="215900" h="100330">
                <a:moveTo>
                  <a:pt x="130428" y="0"/>
                </a:moveTo>
                <a:lnTo>
                  <a:pt x="127508" y="762"/>
                </a:lnTo>
                <a:lnTo>
                  <a:pt x="126111" y="3048"/>
                </a:lnTo>
                <a:lnTo>
                  <a:pt x="124840" y="5334"/>
                </a:lnTo>
                <a:lnTo>
                  <a:pt x="125602" y="8255"/>
                </a:lnTo>
                <a:lnTo>
                  <a:pt x="127888" y="9525"/>
                </a:lnTo>
                <a:lnTo>
                  <a:pt x="197122" y="49911"/>
                </a:lnTo>
                <a:lnTo>
                  <a:pt x="204088" y="45847"/>
                </a:lnTo>
                <a:lnTo>
                  <a:pt x="206501" y="45847"/>
                </a:lnTo>
                <a:lnTo>
                  <a:pt x="206501" y="45085"/>
                </a:lnTo>
                <a:lnTo>
                  <a:pt x="207625" y="45085"/>
                </a:lnTo>
                <a:lnTo>
                  <a:pt x="132714" y="1397"/>
                </a:lnTo>
                <a:lnTo>
                  <a:pt x="1304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588000" y="2818764"/>
            <a:ext cx="215900" cy="99695"/>
          </a:xfrm>
          <a:custGeom>
            <a:avLst/>
            <a:gdLst/>
            <a:ahLst/>
            <a:cxnLst/>
            <a:rect l="l" t="t" r="r" b="b"/>
            <a:pathLst>
              <a:path w="215900" h="99694">
                <a:moveTo>
                  <a:pt x="197013" y="49847"/>
                </a:moveTo>
                <a:lnTo>
                  <a:pt x="127888" y="90170"/>
                </a:lnTo>
                <a:lnTo>
                  <a:pt x="125602" y="91567"/>
                </a:lnTo>
                <a:lnTo>
                  <a:pt x="124840" y="94487"/>
                </a:lnTo>
                <a:lnTo>
                  <a:pt x="126111" y="96647"/>
                </a:lnTo>
                <a:lnTo>
                  <a:pt x="127508" y="98933"/>
                </a:lnTo>
                <a:lnTo>
                  <a:pt x="130428" y="99695"/>
                </a:lnTo>
                <a:lnTo>
                  <a:pt x="132714" y="98425"/>
                </a:lnTo>
                <a:lnTo>
                  <a:pt x="207842" y="54610"/>
                </a:lnTo>
                <a:lnTo>
                  <a:pt x="206501" y="54610"/>
                </a:lnTo>
                <a:lnTo>
                  <a:pt x="206501" y="53975"/>
                </a:lnTo>
                <a:lnTo>
                  <a:pt x="204088" y="53975"/>
                </a:lnTo>
                <a:lnTo>
                  <a:pt x="197013" y="49847"/>
                </a:lnTo>
                <a:close/>
              </a:path>
              <a:path w="215900" h="99694">
                <a:moveTo>
                  <a:pt x="188849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188849" y="54610"/>
                </a:lnTo>
                <a:lnTo>
                  <a:pt x="197013" y="49847"/>
                </a:lnTo>
                <a:lnTo>
                  <a:pt x="188849" y="45085"/>
                </a:lnTo>
                <a:close/>
              </a:path>
              <a:path w="215900" h="99694">
                <a:moveTo>
                  <a:pt x="207646" y="45085"/>
                </a:moveTo>
                <a:lnTo>
                  <a:pt x="206501" y="45085"/>
                </a:lnTo>
                <a:lnTo>
                  <a:pt x="206501" y="54610"/>
                </a:lnTo>
                <a:lnTo>
                  <a:pt x="207842" y="54610"/>
                </a:lnTo>
                <a:lnTo>
                  <a:pt x="215900" y="49911"/>
                </a:lnTo>
                <a:lnTo>
                  <a:pt x="207646" y="45085"/>
                </a:lnTo>
                <a:close/>
              </a:path>
              <a:path w="215900" h="99694">
                <a:moveTo>
                  <a:pt x="204088" y="45720"/>
                </a:moveTo>
                <a:lnTo>
                  <a:pt x="197013" y="49847"/>
                </a:lnTo>
                <a:lnTo>
                  <a:pt x="204088" y="53975"/>
                </a:lnTo>
                <a:lnTo>
                  <a:pt x="204088" y="45720"/>
                </a:lnTo>
                <a:close/>
              </a:path>
              <a:path w="215900" h="99694">
                <a:moveTo>
                  <a:pt x="206501" y="45720"/>
                </a:moveTo>
                <a:lnTo>
                  <a:pt x="204088" y="45720"/>
                </a:lnTo>
                <a:lnTo>
                  <a:pt x="204088" y="53975"/>
                </a:lnTo>
                <a:lnTo>
                  <a:pt x="206501" y="53975"/>
                </a:lnTo>
                <a:lnTo>
                  <a:pt x="206501" y="45720"/>
                </a:lnTo>
                <a:close/>
              </a:path>
              <a:path w="215900" h="99694">
                <a:moveTo>
                  <a:pt x="130428" y="0"/>
                </a:moveTo>
                <a:lnTo>
                  <a:pt x="127508" y="762"/>
                </a:lnTo>
                <a:lnTo>
                  <a:pt x="126111" y="3048"/>
                </a:lnTo>
                <a:lnTo>
                  <a:pt x="124840" y="5207"/>
                </a:lnTo>
                <a:lnTo>
                  <a:pt x="125602" y="8127"/>
                </a:lnTo>
                <a:lnTo>
                  <a:pt x="127888" y="9525"/>
                </a:lnTo>
                <a:lnTo>
                  <a:pt x="197013" y="49847"/>
                </a:lnTo>
                <a:lnTo>
                  <a:pt x="204088" y="45720"/>
                </a:lnTo>
                <a:lnTo>
                  <a:pt x="206501" y="45720"/>
                </a:lnTo>
                <a:lnTo>
                  <a:pt x="206501" y="45085"/>
                </a:lnTo>
                <a:lnTo>
                  <a:pt x="207646" y="45085"/>
                </a:lnTo>
                <a:lnTo>
                  <a:pt x="132714" y="1270"/>
                </a:lnTo>
                <a:lnTo>
                  <a:pt x="1304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594225" y="3288665"/>
            <a:ext cx="215900" cy="99695"/>
          </a:xfrm>
          <a:custGeom>
            <a:avLst/>
            <a:gdLst/>
            <a:ahLst/>
            <a:cxnLst/>
            <a:rect l="l" t="t" r="r" b="b"/>
            <a:pathLst>
              <a:path w="215900" h="99695">
                <a:moveTo>
                  <a:pt x="197013" y="49847"/>
                </a:moveTo>
                <a:lnTo>
                  <a:pt x="127888" y="90170"/>
                </a:lnTo>
                <a:lnTo>
                  <a:pt x="125602" y="91567"/>
                </a:lnTo>
                <a:lnTo>
                  <a:pt x="124840" y="94487"/>
                </a:lnTo>
                <a:lnTo>
                  <a:pt x="126111" y="96647"/>
                </a:lnTo>
                <a:lnTo>
                  <a:pt x="127508" y="98933"/>
                </a:lnTo>
                <a:lnTo>
                  <a:pt x="130428" y="99695"/>
                </a:lnTo>
                <a:lnTo>
                  <a:pt x="132714" y="98425"/>
                </a:lnTo>
                <a:lnTo>
                  <a:pt x="207646" y="54610"/>
                </a:lnTo>
                <a:lnTo>
                  <a:pt x="206501" y="54610"/>
                </a:lnTo>
                <a:lnTo>
                  <a:pt x="206501" y="53975"/>
                </a:lnTo>
                <a:lnTo>
                  <a:pt x="204088" y="53975"/>
                </a:lnTo>
                <a:lnTo>
                  <a:pt x="197013" y="49847"/>
                </a:lnTo>
                <a:close/>
              </a:path>
              <a:path w="215900" h="99695">
                <a:moveTo>
                  <a:pt x="188849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188849" y="54610"/>
                </a:lnTo>
                <a:lnTo>
                  <a:pt x="197013" y="49847"/>
                </a:lnTo>
                <a:lnTo>
                  <a:pt x="188849" y="45085"/>
                </a:lnTo>
                <a:close/>
              </a:path>
              <a:path w="215900" h="99695">
                <a:moveTo>
                  <a:pt x="207842" y="45085"/>
                </a:moveTo>
                <a:lnTo>
                  <a:pt x="206501" y="45085"/>
                </a:lnTo>
                <a:lnTo>
                  <a:pt x="206501" y="54610"/>
                </a:lnTo>
                <a:lnTo>
                  <a:pt x="207646" y="54610"/>
                </a:lnTo>
                <a:lnTo>
                  <a:pt x="215900" y="49784"/>
                </a:lnTo>
                <a:lnTo>
                  <a:pt x="207842" y="45085"/>
                </a:lnTo>
                <a:close/>
              </a:path>
              <a:path w="215900" h="99695">
                <a:moveTo>
                  <a:pt x="204088" y="45720"/>
                </a:moveTo>
                <a:lnTo>
                  <a:pt x="197013" y="49847"/>
                </a:lnTo>
                <a:lnTo>
                  <a:pt x="204088" y="53975"/>
                </a:lnTo>
                <a:lnTo>
                  <a:pt x="204088" y="45720"/>
                </a:lnTo>
                <a:close/>
              </a:path>
              <a:path w="215900" h="99695">
                <a:moveTo>
                  <a:pt x="206501" y="45720"/>
                </a:moveTo>
                <a:lnTo>
                  <a:pt x="204088" y="45720"/>
                </a:lnTo>
                <a:lnTo>
                  <a:pt x="204088" y="53975"/>
                </a:lnTo>
                <a:lnTo>
                  <a:pt x="206501" y="53975"/>
                </a:lnTo>
                <a:lnTo>
                  <a:pt x="206501" y="45720"/>
                </a:lnTo>
                <a:close/>
              </a:path>
              <a:path w="215900" h="99695">
                <a:moveTo>
                  <a:pt x="130428" y="0"/>
                </a:moveTo>
                <a:lnTo>
                  <a:pt x="127508" y="762"/>
                </a:lnTo>
                <a:lnTo>
                  <a:pt x="126111" y="3048"/>
                </a:lnTo>
                <a:lnTo>
                  <a:pt x="124840" y="5207"/>
                </a:lnTo>
                <a:lnTo>
                  <a:pt x="125602" y="8127"/>
                </a:lnTo>
                <a:lnTo>
                  <a:pt x="127888" y="9525"/>
                </a:lnTo>
                <a:lnTo>
                  <a:pt x="197013" y="49847"/>
                </a:lnTo>
                <a:lnTo>
                  <a:pt x="204088" y="45720"/>
                </a:lnTo>
                <a:lnTo>
                  <a:pt x="206501" y="45720"/>
                </a:lnTo>
                <a:lnTo>
                  <a:pt x="206501" y="45085"/>
                </a:lnTo>
                <a:lnTo>
                  <a:pt x="207842" y="45085"/>
                </a:lnTo>
                <a:lnTo>
                  <a:pt x="132714" y="1270"/>
                </a:lnTo>
                <a:lnTo>
                  <a:pt x="1304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228716" y="2379598"/>
            <a:ext cx="169545" cy="321945"/>
          </a:xfrm>
          <a:custGeom>
            <a:avLst/>
            <a:gdLst/>
            <a:ahLst/>
            <a:cxnLst/>
            <a:rect l="l" t="t" r="r" b="b"/>
            <a:pathLst>
              <a:path w="169545" h="321944">
                <a:moveTo>
                  <a:pt x="0" y="0"/>
                </a:moveTo>
                <a:lnTo>
                  <a:pt x="48614" y="15704"/>
                </a:lnTo>
                <a:lnTo>
                  <a:pt x="90593" y="46358"/>
                </a:lnTo>
                <a:lnTo>
                  <a:pt x="124786" y="89733"/>
                </a:lnTo>
                <a:lnTo>
                  <a:pt x="142688" y="124614"/>
                </a:lnTo>
                <a:lnTo>
                  <a:pt x="156278" y="163497"/>
                </a:lnTo>
                <a:lnTo>
                  <a:pt x="165217" y="205722"/>
                </a:lnTo>
                <a:lnTo>
                  <a:pt x="169162" y="250626"/>
                </a:lnTo>
                <a:lnTo>
                  <a:pt x="169155" y="273877"/>
                </a:lnTo>
                <a:lnTo>
                  <a:pt x="167773" y="297550"/>
                </a:lnTo>
                <a:lnTo>
                  <a:pt x="164973" y="321563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527100" y="1428767"/>
            <a:ext cx="4787265" cy="1247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algn="r" marR="10160">
              <a:lnSpc>
                <a:spcPct val="100000"/>
              </a:lnSpc>
              <a:spcBef>
                <a:spcPts val="815"/>
              </a:spcBef>
            </a:pPr>
            <a:r>
              <a:rPr dirty="0" sz="2400" spc="-5">
                <a:latin typeface="Arial"/>
                <a:cs typeface="Arial"/>
              </a:rPr>
              <a:t>F</a:t>
            </a:r>
            <a:r>
              <a:rPr dirty="0" sz="1200">
                <a:latin typeface="Arial"/>
                <a:cs typeface="Arial"/>
              </a:rPr>
              <a:t>//</a:t>
            </a:r>
            <a:endParaRPr sz="12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1355"/>
              </a:spcBef>
            </a:pPr>
            <a:r>
              <a:rPr dirty="0" sz="1800">
                <a:latin typeface="Arial"/>
                <a:cs typeface="Arial"/>
              </a:rPr>
              <a:t>α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173355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Esempio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3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/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3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1710689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817244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10205" y="1429251"/>
            <a:ext cx="62865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caso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34689" y="1429251"/>
            <a:ext cx="66611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forza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97528" y="1429251"/>
            <a:ext cx="208978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179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83782" y="1429251"/>
            <a:ext cx="84074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20102" y="1429251"/>
            <a:ext cx="111125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direz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1802" y="1708143"/>
            <a:ext cx="8030845" cy="3138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>
              <a:lnSpc>
                <a:spcPct val="76500"/>
              </a:lnSpc>
            </a:pPr>
            <a:r>
              <a:rPr dirty="0" sz="2400" spc="-10">
                <a:latin typeface="Franklin Gothic Book"/>
                <a:cs typeface="Franklin Gothic Book"/>
              </a:rPr>
              <a:t>differenti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servare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0">
                <a:latin typeface="Franklin Gothic Book"/>
                <a:cs typeface="Franklin Gothic Book"/>
              </a:rPr>
              <a:t> della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llela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mpi</a:t>
            </a:r>
            <a:r>
              <a:rPr dirty="0" sz="2400" spc="-15">
                <a:latin typeface="Franklin Gothic Book"/>
                <a:cs typeface="Franklin Gothic Book"/>
              </a:rPr>
              <a:t>ere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baseline="-20833" sz="2400" spc="-1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10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*co</a:t>
            </a:r>
            <a:r>
              <a:rPr dirty="0" sz="2400" spc="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α,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ment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dicolare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</a:t>
            </a:r>
            <a:r>
              <a:rPr dirty="0" sz="2400">
                <a:latin typeface="Franklin Gothic Book"/>
                <a:cs typeface="Franklin Gothic Book"/>
              </a:rPr>
              <a:t>o 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cioè 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F*se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α 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 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tribuis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e 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alc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 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odo</a:t>
            </a:r>
            <a:r>
              <a:rPr dirty="0" sz="2400">
                <a:latin typeface="Franklin Gothic Book"/>
                <a:cs typeface="Franklin Gothic Book"/>
              </a:rPr>
              <a:t> all'azi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2900">
              <a:latin typeface="Times New Roman"/>
              <a:cs typeface="Times New Roman"/>
            </a:endParaRPr>
          </a:p>
          <a:p>
            <a:pPr marL="355600" marR="8255" indent="-342900">
              <a:lnSpc>
                <a:spcPct val="767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olto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solo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vor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uto</a:t>
            </a:r>
            <a:r>
              <a:rPr dirty="0" sz="2400" spc="-10">
                <a:latin typeface="Franklin Gothic Book"/>
                <a:cs typeface="Franklin Gothic Book"/>
              </a:rPr>
              <a:t> dalla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5">
                <a:latin typeface="Franklin Gothic Book"/>
                <a:cs typeface="Franklin Gothic Book"/>
              </a:rPr>
              <a:t>pian</a:t>
            </a:r>
            <a:r>
              <a:rPr dirty="0" sz="2400">
                <a:latin typeface="Franklin Gothic Book"/>
                <a:cs typeface="Franklin Gothic Book"/>
              </a:rPr>
              <a:t>o: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R="26543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L=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F*l*cos(</a:t>
            </a:r>
            <a:r>
              <a:rPr dirty="0" sz="2400">
                <a:latin typeface="Franklin Gothic Book"/>
                <a:cs typeface="Franklin Gothic Book"/>
              </a:rPr>
              <a:t>α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67175" y="3860800"/>
            <a:ext cx="1152525" cy="647700"/>
          </a:xfrm>
          <a:custGeom>
            <a:avLst/>
            <a:gdLst/>
            <a:ahLst/>
            <a:cxnLst/>
            <a:rect l="l" t="t" r="r" b="b"/>
            <a:pathLst>
              <a:path w="1152525" h="647700">
                <a:moveTo>
                  <a:pt x="0" y="647700"/>
                </a:moveTo>
                <a:lnTo>
                  <a:pt x="1152525" y="647700"/>
                </a:lnTo>
                <a:lnTo>
                  <a:pt x="1152525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067175" y="3860800"/>
            <a:ext cx="1152525" cy="647700"/>
          </a:xfrm>
          <a:custGeom>
            <a:avLst/>
            <a:gdLst/>
            <a:ahLst/>
            <a:cxnLst/>
            <a:rect l="l" t="t" r="r" b="b"/>
            <a:pathLst>
              <a:path w="1152525" h="647700">
                <a:moveTo>
                  <a:pt x="0" y="647700"/>
                </a:moveTo>
                <a:lnTo>
                  <a:pt x="1152525" y="647700"/>
                </a:lnTo>
                <a:lnTo>
                  <a:pt x="1152525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25"/>
              <a:t>n</a:t>
            </a:r>
            <a:r>
              <a:rPr dirty="0" spc="-45"/>
              <a:t>t</a:t>
            </a:r>
            <a:r>
              <a:rPr dirty="0" spc="-20"/>
              <a:t>e</a:t>
            </a:r>
            <a:r>
              <a:rPr dirty="0" spc="-25"/>
              <a:t>r</a:t>
            </a:r>
            <a:r>
              <a:rPr dirty="0" spc="-15"/>
              <a:t>pr</a:t>
            </a:r>
            <a:r>
              <a:rPr dirty="0" spc="-30"/>
              <a:t>e</a:t>
            </a:r>
            <a:r>
              <a:rPr dirty="0" spc="-15"/>
              <a:t>t</a:t>
            </a:r>
            <a:r>
              <a:rPr dirty="0" spc="-25"/>
              <a:t>a</a:t>
            </a:r>
            <a:r>
              <a:rPr dirty="0" spc="-15"/>
              <a:t>zi</a:t>
            </a:r>
            <a:r>
              <a:rPr dirty="0" spc="-10"/>
              <a:t>o</a:t>
            </a:r>
            <a:r>
              <a:rPr dirty="0" spc="-15"/>
              <a:t>ne</a:t>
            </a:r>
            <a:r>
              <a:rPr dirty="0" spc="25"/>
              <a:t> </a:t>
            </a:r>
            <a:r>
              <a:rPr dirty="0" spc="-20"/>
              <a:t>gra</a:t>
            </a:r>
            <a:r>
              <a:rPr dirty="0" spc="-25"/>
              <a:t>f</a:t>
            </a:r>
            <a:r>
              <a:rPr dirty="0" spc="-10"/>
              <a:t>ica</a:t>
            </a:r>
          </a:p>
        </p:txBody>
      </p:sp>
      <p:sp>
        <p:nvSpPr>
          <p:cNvPr id="5" name="object 5"/>
          <p:cNvSpPr/>
          <p:nvPr/>
        </p:nvSpPr>
        <p:spPr>
          <a:xfrm>
            <a:off x="3741673" y="2781300"/>
            <a:ext cx="76200" cy="2160905"/>
          </a:xfrm>
          <a:custGeom>
            <a:avLst/>
            <a:gdLst/>
            <a:ahLst/>
            <a:cxnLst/>
            <a:rect l="l" t="t" r="r" b="b"/>
            <a:pathLst>
              <a:path w="76200" h="2160904">
                <a:moveTo>
                  <a:pt x="42925" y="63500"/>
                </a:moveTo>
                <a:lnTo>
                  <a:pt x="33400" y="63500"/>
                </a:lnTo>
                <a:lnTo>
                  <a:pt x="33400" y="2160524"/>
                </a:lnTo>
                <a:lnTo>
                  <a:pt x="42925" y="2160524"/>
                </a:lnTo>
                <a:lnTo>
                  <a:pt x="42925" y="63500"/>
                </a:lnTo>
                <a:close/>
              </a:path>
              <a:path w="76200" h="2160904">
                <a:moveTo>
                  <a:pt x="38100" y="0"/>
                </a:moveTo>
                <a:lnTo>
                  <a:pt x="0" y="76200"/>
                </a:lnTo>
                <a:lnTo>
                  <a:pt x="33400" y="76200"/>
                </a:lnTo>
                <a:lnTo>
                  <a:pt x="33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2160904">
                <a:moveTo>
                  <a:pt x="69850" y="63500"/>
                </a:moveTo>
                <a:lnTo>
                  <a:pt x="42925" y="63500"/>
                </a:lnTo>
                <a:lnTo>
                  <a:pt x="42925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419475" y="4470400"/>
            <a:ext cx="2952750" cy="76200"/>
          </a:xfrm>
          <a:custGeom>
            <a:avLst/>
            <a:gdLst/>
            <a:ahLst/>
            <a:cxnLst/>
            <a:rect l="l" t="t" r="r" b="b"/>
            <a:pathLst>
              <a:path w="2952750" h="76200">
                <a:moveTo>
                  <a:pt x="2876550" y="0"/>
                </a:moveTo>
                <a:lnTo>
                  <a:pt x="2876550" y="76200"/>
                </a:lnTo>
                <a:lnTo>
                  <a:pt x="2943352" y="42799"/>
                </a:lnTo>
                <a:lnTo>
                  <a:pt x="2889250" y="42799"/>
                </a:lnTo>
                <a:lnTo>
                  <a:pt x="2889250" y="33274"/>
                </a:lnTo>
                <a:lnTo>
                  <a:pt x="2943098" y="33274"/>
                </a:lnTo>
                <a:lnTo>
                  <a:pt x="2876550" y="0"/>
                </a:lnTo>
                <a:close/>
              </a:path>
              <a:path w="2952750" h="76200">
                <a:moveTo>
                  <a:pt x="2876550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2876550" y="42799"/>
                </a:lnTo>
                <a:lnTo>
                  <a:pt x="2876550" y="33274"/>
                </a:lnTo>
                <a:close/>
              </a:path>
              <a:path w="2952750" h="76200">
                <a:moveTo>
                  <a:pt x="2943098" y="33274"/>
                </a:moveTo>
                <a:lnTo>
                  <a:pt x="2889250" y="33274"/>
                </a:lnTo>
                <a:lnTo>
                  <a:pt x="2889250" y="42799"/>
                </a:lnTo>
                <a:lnTo>
                  <a:pt x="2943352" y="42799"/>
                </a:lnTo>
                <a:lnTo>
                  <a:pt x="2952750" y="38100"/>
                </a:lnTo>
                <a:lnTo>
                  <a:pt x="2943098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01802" y="1428767"/>
            <a:ext cx="8029575" cy="2961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noti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inolt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assi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s,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interpretat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l‘area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ango</a:t>
            </a:r>
            <a:r>
              <a:rPr dirty="0" sz="2400" spc="-3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che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1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262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ltezza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ad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1400" spc="-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5">
                <a:latin typeface="Franklin Gothic Book"/>
                <a:cs typeface="Franklin Gothic Book"/>
              </a:rPr>
              <a:t>cioè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all'intensità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algn="ctr" marR="1816100">
              <a:lnSpc>
                <a:spcPct val="100000"/>
              </a:lnSpc>
              <a:spcBef>
                <a:spcPts val="2155"/>
              </a:spcBef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3400">
              <a:latin typeface="Times New Roman"/>
              <a:cs typeface="Times New Roman"/>
            </a:endParaRPr>
          </a:p>
          <a:p>
            <a:pPr algn="ctr" marR="1934845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F</a:t>
            </a:r>
            <a:r>
              <a:rPr dirty="0" sz="1100">
                <a:latin typeface="Arial"/>
                <a:cs typeface="Arial"/>
              </a:rPr>
              <a:t>s</a:t>
            </a:r>
            <a:endParaRPr sz="1100">
              <a:latin typeface="Arial"/>
              <a:cs typeface="Arial"/>
            </a:endParaRPr>
          </a:p>
          <a:p>
            <a:pPr algn="ctr" marL="321945">
              <a:lnSpc>
                <a:spcPct val="100000"/>
              </a:lnSpc>
              <a:spcBef>
                <a:spcPts val="85"/>
              </a:spcBef>
            </a:pPr>
            <a:r>
              <a:rPr dirty="0" sz="2400">
                <a:latin typeface="Arial"/>
                <a:cs typeface="Arial"/>
              </a:rPr>
              <a:t>L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83302" y="4564029"/>
            <a:ext cx="2628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s</a:t>
            </a:r>
            <a:r>
              <a:rPr dirty="0" sz="120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30522" y="4521104"/>
            <a:ext cx="2628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s</a:t>
            </a:r>
            <a:r>
              <a:rPr dirty="0" sz="120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35602" y="4737258"/>
            <a:ext cx="38227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Δ</a:t>
            </a:r>
            <a:r>
              <a:rPr dirty="0" sz="240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20180" y="4521104"/>
            <a:ext cx="1778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779901" y="3863975"/>
            <a:ext cx="287655" cy="0"/>
          </a:xfrm>
          <a:custGeom>
            <a:avLst/>
            <a:gdLst/>
            <a:ahLst/>
            <a:cxnLst/>
            <a:rect l="l" t="t" r="r" b="b"/>
            <a:pathLst>
              <a:path w="287654" h="0">
                <a:moveTo>
                  <a:pt x="0" y="0"/>
                </a:moveTo>
                <a:lnTo>
                  <a:pt x="287274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209" cy="40233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misura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Diamo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definizion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L'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nità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misura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lavoro,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ema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rnazio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ale,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Joul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1N·</a:t>
            </a:r>
            <a:r>
              <a:rPr dirty="0" sz="2400">
                <a:latin typeface="Franklin Gothic Book"/>
                <a:cs typeface="Franklin Gothic Book"/>
              </a:rPr>
              <a:t>m.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</a:t>
            </a:r>
            <a:r>
              <a:rPr dirty="0" sz="2400" spc="16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il</a:t>
            </a:r>
            <a:r>
              <a:rPr dirty="0" sz="2400" spc="18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lavor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18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fat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17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dal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18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forza</a:t>
            </a:r>
            <a:r>
              <a:rPr dirty="0" sz="2400" spc="18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18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1</a:t>
            </a:r>
            <a:r>
              <a:rPr dirty="0" sz="2400" spc="17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N</a:t>
            </a:r>
            <a:r>
              <a:rPr dirty="0" sz="2400" spc="18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per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spo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-5" i="1">
                <a:latin typeface="Franklin Gothic Book"/>
                <a:cs typeface="Franklin Gothic Book"/>
              </a:rPr>
              <a:t>ar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2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il p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spc="-15" i="1">
                <a:latin typeface="Franklin Gothic Book"/>
                <a:cs typeface="Franklin Gothic Book"/>
              </a:rPr>
              <a:t>nto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applicazio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 1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25" i="1">
                <a:latin typeface="Franklin Gothic Book"/>
                <a:cs typeface="Franklin Gothic Book"/>
              </a:rPr>
              <a:t>m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ema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cg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nita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sura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el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lavoro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erg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endParaRPr sz="2400">
              <a:latin typeface="Franklin Gothic Book"/>
              <a:cs typeface="Franklin Gothic Book"/>
            </a:endParaRPr>
          </a:p>
          <a:p>
            <a:pPr algn="ctr" marR="6071235">
              <a:lnSpc>
                <a:spcPts val="2540"/>
              </a:lnSpc>
            </a:pP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 spc="-15">
                <a:latin typeface="Franklin Gothic Book"/>
                <a:cs typeface="Franklin Gothic Book"/>
              </a:rPr>
              <a:t>dina·cm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585217"/>
            <a:ext cx="145415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La 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4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enza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8030209" cy="3417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762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svo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maniera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rapi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mm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gin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mpi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3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amento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cale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4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certa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aso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servi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sim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arg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 spc="-15">
                <a:latin typeface="Franklin Gothic Book"/>
                <a:cs typeface="Franklin Gothic Book"/>
              </a:rPr>
              <a:t> 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za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sollevam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sareb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ero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bre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sollevam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effett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manua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mente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operaio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  <a:tab pos="987425" algn="l"/>
                <a:tab pos="1939289" algn="l"/>
                <a:tab pos="2378075" algn="l"/>
                <a:tab pos="3185795" algn="l"/>
                <a:tab pos="4064000" algn="l"/>
                <a:tab pos="4848860" algn="l"/>
                <a:tab pos="6141085" algn="l"/>
                <a:tab pos="6577330" algn="l"/>
                <a:tab pos="7423150" algn="l"/>
                <a:tab pos="7787640" algn="l"/>
              </a:tabLst>
            </a:pPr>
            <a:r>
              <a:rPr dirty="0" sz="2400">
                <a:latin typeface="Franklin Gothic Book"/>
                <a:cs typeface="Franklin Gothic Book"/>
              </a:rPr>
              <a:t>Dal	</a:t>
            </a:r>
            <a:r>
              <a:rPr dirty="0" sz="2400" spc="-5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 spc="-5">
                <a:latin typeface="Franklin Gothic Book"/>
                <a:cs typeface="Franklin Gothic Book"/>
              </a:rPr>
              <a:t>vi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ta	</a:t>
            </a:r>
            <a:r>
              <a:rPr dirty="0" sz="2400">
                <a:latin typeface="Franklin Gothic Book"/>
                <a:cs typeface="Franklin Gothic Book"/>
              </a:rPr>
              <a:t>fisico	</a:t>
            </a:r>
            <a:r>
              <a:rPr dirty="0" sz="2400" spc="-5">
                <a:latin typeface="Franklin Gothic Book"/>
                <a:cs typeface="Franklin Gothic Book"/>
              </a:rPr>
              <a:t>per</a:t>
            </a:r>
            <a:r>
              <a:rPr dirty="0" sz="2400">
                <a:latin typeface="Franklin Gothic Book"/>
                <a:cs typeface="Franklin Gothic Book"/>
              </a:rPr>
              <a:t>ò	</a:t>
            </a:r>
            <a:r>
              <a:rPr dirty="0" sz="2400">
                <a:latin typeface="Franklin Gothic Book"/>
                <a:cs typeface="Franklin Gothic Book"/>
              </a:rPr>
              <a:t>esse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do	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	</a:t>
            </a:r>
            <a:r>
              <a:rPr dirty="0" sz="2400">
                <a:latin typeface="Franklin Gothic Book"/>
                <a:cs typeface="Franklin Gothic Book"/>
              </a:rPr>
              <a:t>forza	</a:t>
            </a:r>
            <a:r>
              <a:rPr dirty="0" sz="2400">
                <a:latin typeface="Franklin Gothic Book"/>
                <a:cs typeface="Franklin Gothic Book"/>
              </a:rPr>
              <a:t>e	</a:t>
            </a:r>
            <a:r>
              <a:rPr dirty="0" sz="2400" spc="-5">
                <a:latin typeface="Franklin Gothic Book"/>
                <a:cs typeface="Franklin Gothic Book"/>
              </a:rPr>
              <a:t>lo</a:t>
            </a:r>
            <a:endParaRPr sz="2400">
              <a:latin typeface="Franklin Gothic Book"/>
              <a:cs typeface="Franklin Gothic Book"/>
            </a:endParaRPr>
          </a:p>
          <a:p>
            <a:pPr algn="ctr" marL="48895">
              <a:lnSpc>
                <a:spcPts val="2540"/>
              </a:lnSpc>
            </a:pP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uali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svolto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risultereb</a:t>
            </a:r>
            <a:r>
              <a:rPr dirty="0" sz="2400" spc="-30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219449"/>
            <a:ext cx="8030845" cy="47732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inizione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unità</a:t>
            </a:r>
            <a:endParaRPr sz="2400">
              <a:latin typeface="Franklin Gothic Medium"/>
              <a:cs typeface="Franklin Gothic Medium"/>
            </a:endParaRPr>
          </a:p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misur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200"/>
              </a:lnSpc>
              <a:spcBef>
                <a:spcPts val="169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finiamo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ome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p</a:t>
            </a:r>
            <a:r>
              <a:rPr dirty="0" sz="2400" spc="-15" b="1">
                <a:latin typeface="Franklin Gothic Book"/>
                <a:cs typeface="Franklin Gothic Book"/>
              </a:rPr>
              <a:t>oten</a:t>
            </a:r>
            <a:r>
              <a:rPr dirty="0" sz="2400" spc="-25" b="1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rappor</a:t>
            </a:r>
            <a:r>
              <a:rPr dirty="0" sz="2400" spc="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svolto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im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iegat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svolgerlo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R="608965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W=L/</a:t>
            </a:r>
            <a:r>
              <a:rPr dirty="0" sz="2400">
                <a:latin typeface="Franklin Gothic Book"/>
                <a:cs typeface="Franklin Gothic Book"/>
              </a:rPr>
              <a:t>Δ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L’argano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en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maggio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dell’operai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grandezz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scalar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potenz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sura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Wat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(W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vver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J</a:t>
            </a:r>
            <a:r>
              <a:rPr dirty="0" sz="2400" spc="-5">
                <a:latin typeface="Franklin Gothic Book"/>
                <a:cs typeface="Franklin Gothic Book"/>
              </a:rPr>
              <a:t>/sec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.</a:t>
            </a:r>
            <a:r>
              <a:rPr dirty="0" sz="2400">
                <a:latin typeface="Franklin Gothic Book"/>
                <a:cs typeface="Franklin Gothic Book"/>
              </a:rPr>
              <a:t>s.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erg/se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wa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otenza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compie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r>
              <a:rPr dirty="0" sz="2400">
                <a:latin typeface="Franklin Gothic Book"/>
                <a:cs typeface="Franklin Gothic Book"/>
              </a:rPr>
              <a:t> in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29575" cy="3877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50">
                <a:solidFill>
                  <a:srgbClr val="871E33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’energia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anto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riguarda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ece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l</a:t>
            </a:r>
            <a:r>
              <a:rPr dirty="0" sz="2400" spc="-15" b="1">
                <a:latin typeface="Franklin Gothic Book"/>
                <a:cs typeface="Franklin Gothic Book"/>
              </a:rPr>
              <a:t>'e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ergia</a:t>
            </a:r>
            <a:r>
              <a:rPr dirty="0" sz="2400" spc="10" b="1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definiamo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capaci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compiere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lavor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mpi</a:t>
            </a:r>
            <a:r>
              <a:rPr dirty="0" sz="2400" spc="-15">
                <a:latin typeface="Franklin Gothic Book"/>
                <a:cs typeface="Franklin Gothic Book"/>
              </a:rPr>
              <a:t>ere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certo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sarà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  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cessario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"spendere"</a:t>
            </a:r>
            <a:r>
              <a:rPr dirty="0" sz="2400" spc="-10">
                <a:latin typeface="Franklin Gothic Book"/>
                <a:cs typeface="Franklin Gothic Book"/>
              </a:rPr>
              <a:t> dell'e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Qui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compiuto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quant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im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iegat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Sappiamo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ogge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mento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compiere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>
                <a:latin typeface="Franklin Gothic Book"/>
                <a:cs typeface="Franklin Gothic Book"/>
              </a:rPr>
              <a:t>lavoro.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701287"/>
            <a:ext cx="8029575" cy="16179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ergi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ci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etic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lavoro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305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l'espr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ssi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E=½*m*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baseline="24305" sz="2400">
                <a:latin typeface="Franklin Gothic Book"/>
                <a:cs typeface="Franklin Gothic Book"/>
              </a:rPr>
              <a:t>   </a:t>
            </a:r>
            <a:r>
              <a:rPr dirty="0" baseline="24305" sz="2400" spc="172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l</a:t>
            </a:r>
            <a:r>
              <a:rPr dirty="0" sz="2400" spc="-15" b="1">
                <a:latin typeface="Franklin Gothic Book"/>
                <a:cs typeface="Franklin Gothic Book"/>
              </a:rPr>
              <a:t>'e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ergia</a:t>
            </a:r>
            <a:r>
              <a:rPr dirty="0" sz="2400" spc="-10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15" b="1">
                <a:latin typeface="Franklin Gothic Book"/>
                <a:cs typeface="Franklin Gothic Book"/>
              </a:rPr>
              <a:t>inetica</a:t>
            </a:r>
            <a:r>
              <a:rPr dirty="0" sz="2400" spc="-10" b="1">
                <a:latin typeface="Franklin Gothic Book"/>
                <a:cs typeface="Franklin Gothic Book"/>
              </a:rPr>
              <a:t>,</a:t>
            </a:r>
            <a:r>
              <a:rPr dirty="0" sz="2400" spc="195" b="1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ergia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eduta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 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5">
                <a:latin typeface="Franklin Gothic Book"/>
                <a:cs typeface="Franklin Gothic Book"/>
              </a:rPr>
              <a:t>muove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2692170"/>
            <a:ext cx="7412355" cy="386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941705" algn="l"/>
                <a:tab pos="2035175" algn="l"/>
                <a:tab pos="2520950" algn="l"/>
                <a:tab pos="3402329" algn="l"/>
                <a:tab pos="3794125" algn="l"/>
                <a:tab pos="4804410" algn="l"/>
                <a:tab pos="5209540" algn="l"/>
                <a:tab pos="5995035" algn="l"/>
                <a:tab pos="714248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	</a:t>
            </a:r>
            <a:r>
              <a:rPr dirty="0" sz="2400" spc="-5">
                <a:latin typeface="Franklin Gothic Book"/>
                <a:cs typeface="Franklin Gothic Book"/>
              </a:rPr>
              <a:t>portar</a:t>
            </a:r>
            <a:r>
              <a:rPr dirty="0" sz="2400">
                <a:latin typeface="Franklin Gothic Book"/>
                <a:cs typeface="Franklin Gothic Book"/>
              </a:rPr>
              <a:t>e	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	</a:t>
            </a:r>
            <a:r>
              <a:rPr dirty="0" sz="2400">
                <a:latin typeface="Franklin Gothic Book"/>
                <a:cs typeface="Franklin Gothic Book"/>
              </a:rPr>
              <a:t>corpo	</a:t>
            </a: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>
                <a:latin typeface="Franklin Gothic Book"/>
                <a:cs typeface="Franklin Gothic Book"/>
              </a:rPr>
              <a:t>ma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sa	</a:t>
            </a:r>
            <a:r>
              <a:rPr dirty="0" sz="2400">
                <a:latin typeface="Franklin Gothic Book"/>
                <a:cs typeface="Franklin Gothic Book"/>
              </a:rPr>
              <a:t>m	</a:t>
            </a:r>
            <a:r>
              <a:rPr dirty="0" sz="2400">
                <a:latin typeface="Franklin Gothic Book"/>
                <a:cs typeface="Franklin Gothic Book"/>
              </a:rPr>
              <a:t>dalla	</a:t>
            </a:r>
            <a:r>
              <a:rPr dirty="0" sz="2400" spc="-5">
                <a:latin typeface="Franklin Gothic Book"/>
                <a:cs typeface="Franklin Gothic Book"/>
              </a:rPr>
              <a:t>ve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ocità	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1</a:t>
            </a:r>
            <a:endParaRPr baseline="-20833"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44942" y="2692655"/>
            <a:ext cx="48704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al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4702" y="2973317"/>
            <a:ext cx="7687309" cy="943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76300"/>
              </a:lnSpc>
            </a:pP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 spc="4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occorre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0">
                <a:latin typeface="Franklin Gothic Book"/>
                <a:cs typeface="Franklin Gothic Book"/>
              </a:rPr>
              <a:t>licare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uale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compirà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avoro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dall‘espressione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½*m*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baseline="24305" sz="2400" spc="7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½*m*</a:t>
            </a:r>
            <a:r>
              <a:rPr dirty="0" sz="2400" spc="-10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1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1802" y="4236236"/>
            <a:ext cx="8030845" cy="1570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er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ia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ca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lavoro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cessario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portar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-15">
                <a:latin typeface="Franklin Gothic Book"/>
                <a:cs typeface="Franklin Gothic Book"/>
              </a:rPr>
              <a:t>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1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3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 spc="-7">
                <a:latin typeface="Franklin Gothic Book"/>
                <a:cs typeface="Franklin Gothic Book"/>
              </a:rPr>
              <a:t> </a:t>
            </a:r>
            <a:r>
              <a:rPr dirty="0" baseline="-20833" sz="2400" spc="-7">
                <a:latin typeface="Franklin Gothic Book"/>
                <a:cs typeface="Franklin Gothic Book"/>
              </a:rPr>
              <a:t>.</a:t>
            </a:r>
            <a:endParaRPr baseline="-20833"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27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Corris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onde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vor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fermare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eve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almente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25"/>
              <a:t>n</a:t>
            </a:r>
            <a:r>
              <a:rPr dirty="0" spc="-15"/>
              <a:t>t</a:t>
            </a:r>
            <a:r>
              <a:rPr dirty="0" spc="-20"/>
              <a:t>r</a:t>
            </a:r>
            <a:r>
              <a:rPr dirty="0" spc="-15"/>
              <a:t>odu</a:t>
            </a:r>
            <a:r>
              <a:rPr dirty="0" spc="-5"/>
              <a:t>z</a:t>
            </a:r>
            <a:r>
              <a:rPr dirty="0" spc="-15"/>
              <a:t>ione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8030845" cy="27870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6350" indent="-342900">
              <a:lnSpc>
                <a:spcPct val="767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Affro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teremo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fondamentali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Il</a:t>
            </a:r>
            <a:r>
              <a:rPr dirty="0" sz="2400" spc="-1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l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10" b="1">
                <a:latin typeface="Franklin Gothic Book"/>
                <a:cs typeface="Franklin Gothic Book"/>
              </a:rPr>
              <a:t>v</a:t>
            </a:r>
            <a:r>
              <a:rPr dirty="0" sz="2400" spc="-15" b="1">
                <a:latin typeface="Franklin Gothic Book"/>
                <a:cs typeface="Franklin Gothic Book"/>
              </a:rPr>
              <a:t>oro</a:t>
            </a:r>
            <a:r>
              <a:rPr dirty="0" sz="2400" spc="-20" b="1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l</a:t>
            </a:r>
            <a:r>
              <a:rPr dirty="0" sz="2400" b="1">
                <a:latin typeface="Franklin Gothic Book"/>
                <a:cs typeface="Franklin Gothic Book"/>
              </a:rPr>
              <a:t>'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5" b="1">
                <a:latin typeface="Franklin Gothic Book"/>
                <a:cs typeface="Franklin Gothic Book"/>
              </a:rPr>
              <a:t>nerg</a:t>
            </a:r>
            <a:r>
              <a:rPr dirty="0" sz="2400" spc="-30" b="1">
                <a:latin typeface="Franklin Gothic Book"/>
                <a:cs typeface="Franklin Gothic Book"/>
              </a:rPr>
              <a:t>i</a:t>
            </a:r>
            <a:r>
              <a:rPr dirty="0" sz="2400" spc="0" b="1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riamo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movim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5">
                <a:latin typeface="Franklin Gothic Book"/>
                <a:cs typeface="Franklin Gothic Book"/>
              </a:rPr>
              <a:t> caduta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grave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sappiamo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agisce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peso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P=m*g</a:t>
            </a:r>
            <a:r>
              <a:rPr dirty="0" sz="2400">
                <a:latin typeface="Franklin Gothic Book"/>
                <a:cs typeface="Franklin Gothic Book"/>
              </a:rPr>
              <a:t>, 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sia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rvare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durante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5">
                <a:latin typeface="Franklin Gothic Book"/>
                <a:cs typeface="Franklin Gothic Book"/>
              </a:rPr>
              <a:t>lo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spost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 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applicaz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tale 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forza 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 sposter</a:t>
            </a:r>
            <a:r>
              <a:rPr dirty="0" sz="2400" spc="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701287"/>
            <a:ext cx="8029575" cy="441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Teorema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dell’energia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etica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305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llora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affermare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12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12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comp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12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</a:t>
            </a:r>
            <a:r>
              <a:rPr dirty="0" sz="2400" spc="12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lavor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12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L</a:t>
            </a:r>
            <a:r>
              <a:rPr dirty="0" sz="2400" spc="12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su</a:t>
            </a:r>
            <a:r>
              <a:rPr dirty="0" sz="2400" spc="-2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  </a:t>
            </a:r>
            <a:r>
              <a:rPr dirty="0" sz="2400" spc="-18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  </a:t>
            </a:r>
            <a:r>
              <a:rPr dirty="0" sz="2400" spc="-17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cor</a:t>
            </a:r>
            <a:r>
              <a:rPr dirty="0" sz="2400" spc="-25" i="1">
                <a:latin typeface="Franklin Gothic Book"/>
                <a:cs typeface="Franklin Gothic Book"/>
              </a:rPr>
              <a:t>p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 </a:t>
            </a:r>
            <a:r>
              <a:rPr dirty="0" sz="2400" spc="-18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</a:t>
            </a:r>
            <a:r>
              <a:rPr dirty="0" sz="2400" spc="-1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  </a:t>
            </a:r>
            <a:r>
              <a:rPr dirty="0" sz="2400" spc="-17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nergia  </a:t>
            </a:r>
            <a:r>
              <a:rPr dirty="0" sz="2400" spc="-18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c</a:t>
            </a:r>
            <a:r>
              <a:rPr dirty="0" sz="2400" spc="-10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netica  </a:t>
            </a:r>
            <a:r>
              <a:rPr dirty="0" sz="2400" spc="-18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spc="-5" i="1">
                <a:latin typeface="Franklin Gothic Book"/>
                <a:cs typeface="Franklin Gothic Book"/>
              </a:rPr>
              <a:t>iz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5" i="1">
                <a:latin typeface="Franklin Gothic Book"/>
                <a:cs typeface="Franklin Gothic Book"/>
              </a:rPr>
              <a:t>al</a:t>
            </a:r>
            <a:r>
              <a:rPr dirty="0" sz="2400" i="1">
                <a:latin typeface="Franklin Gothic Book"/>
                <a:cs typeface="Franklin Gothic Book"/>
              </a:rPr>
              <a:t>e  </a:t>
            </a:r>
            <a:r>
              <a:rPr dirty="0" sz="2400" spc="-18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E</a:t>
            </a:r>
            <a:r>
              <a:rPr dirty="0" sz="1200" i="1">
                <a:latin typeface="Franklin Gothic Book"/>
                <a:cs typeface="Franklin Gothic Book"/>
              </a:rPr>
              <a:t>i.  </a:t>
            </a:r>
            <a:r>
              <a:rPr dirty="0" sz="1200" spc="10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L‘ene</a:t>
            </a:r>
            <a:r>
              <a:rPr dirty="0" sz="2400" spc="5" i="1">
                <a:latin typeface="Franklin Gothic Book"/>
                <a:cs typeface="Franklin Gothic Book"/>
              </a:rPr>
              <a:t>r</a:t>
            </a:r>
            <a:r>
              <a:rPr dirty="0" sz="2400" i="1">
                <a:latin typeface="Franklin Gothic Book"/>
                <a:cs typeface="Franklin Gothic Book"/>
              </a:rPr>
              <a:t>gia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ci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etica fin</a:t>
            </a:r>
            <a:r>
              <a:rPr dirty="0" sz="2400" spc="-5" i="1">
                <a:latin typeface="Franklin Gothic Book"/>
                <a:cs typeface="Franklin Gothic Book"/>
              </a:rPr>
              <a:t>al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pari</a:t>
            </a:r>
            <a:r>
              <a:rPr dirty="0" sz="2400" spc="-5" i="1">
                <a:latin typeface="Franklin Gothic Book"/>
                <a:cs typeface="Franklin Gothic Book"/>
              </a:rPr>
              <a:t> all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-20" i="1">
                <a:latin typeface="Franklin Gothic Book"/>
                <a:cs typeface="Franklin Gothic Book"/>
              </a:rPr>
              <a:t>so</a:t>
            </a:r>
            <a:r>
              <a:rPr dirty="0" sz="2400" spc="-30" i="1">
                <a:latin typeface="Franklin Gothic Book"/>
                <a:cs typeface="Franklin Gothic Book"/>
              </a:rPr>
              <a:t>m</a:t>
            </a:r>
            <a:r>
              <a:rPr dirty="0" sz="2400" i="1">
                <a:latin typeface="Franklin Gothic Book"/>
                <a:cs typeface="Franklin Gothic Book"/>
              </a:rPr>
              <a:t>ma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R="31813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baseline="-20833" sz="2400" spc="-1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=L</a:t>
            </a:r>
            <a:r>
              <a:rPr dirty="0" sz="2400" spc="-10">
                <a:latin typeface="Franklin Gothic Book"/>
                <a:cs typeface="Franklin Gothic Book"/>
              </a:rPr>
              <a:t>+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1200">
                <a:latin typeface="Franklin Gothic Book"/>
                <a:cs typeface="Franklin Gothic Book"/>
              </a:rPr>
              <a:t>i</a:t>
            </a:r>
            <a:endParaRPr sz="1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65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iniz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almente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fermo,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cioè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12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allor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R="9017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baseline="-20833" sz="2400" spc="-1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=L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701287"/>
            <a:ext cx="8030209" cy="3587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Considerazioni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305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allora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cessario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por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1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142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5">
                <a:latin typeface="Franklin Gothic Book"/>
                <a:cs typeface="Franklin Gothic Book"/>
              </a:rPr>
              <a:t> 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L="13906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Δ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L’e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ergia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effetti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compiuto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por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ermo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elocità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cessario</a:t>
            </a:r>
            <a:r>
              <a:rPr dirty="0" sz="2400" spc="-5">
                <a:latin typeface="Franklin Gothic Book"/>
                <a:cs typeface="Franklin Gothic Book"/>
              </a:rPr>
              <a:t> pe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fermarl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ch</a:t>
            </a:r>
            <a:r>
              <a:rPr dirty="0" sz="2400" spc="-10">
                <a:latin typeface="Franklin Gothic Book"/>
                <a:cs typeface="Franklin Gothic Book"/>
              </a:rPr>
              <a:t>'</a:t>
            </a:r>
            <a:r>
              <a:rPr dirty="0" sz="2400">
                <a:latin typeface="Franklin Gothic Book"/>
                <a:cs typeface="Franklin Gothic Book"/>
              </a:rPr>
              <a:t>essa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misura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Joul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8940" cy="37572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Franklin Gothic Medium"/>
              <a:buAutoNum type="arabicParenR"/>
              <a:tabLst>
                <a:tab pos="438150" algn="l"/>
              </a:tabLst>
            </a:pPr>
            <a:r>
              <a:rPr dirty="0" sz="2400" spc="-20" b="1">
                <a:latin typeface="Franklin Gothic Medium"/>
                <a:cs typeface="Franklin Gothic Medium"/>
              </a:rPr>
              <a:t>Cal</a:t>
            </a:r>
            <a:r>
              <a:rPr dirty="0" sz="2400" spc="-5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ol</a:t>
            </a:r>
            <a:r>
              <a:rPr dirty="0" sz="2400" spc="-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4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il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3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lavoro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3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svolt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4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da</a:t>
            </a:r>
            <a:r>
              <a:rPr dirty="0" sz="2400" b="1">
                <a:latin typeface="Franklin Gothic Medium"/>
                <a:cs typeface="Franklin Gothic Medium"/>
              </a:rPr>
              <a:t>   </a:t>
            </a:r>
            <a:r>
              <a:rPr dirty="0" sz="2400" spc="7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15" b="1">
                <a:latin typeface="Franklin Gothic Medium"/>
                <a:cs typeface="Franklin Gothic Medium"/>
              </a:rPr>
              <a:t>orza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4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ve</a:t>
            </a:r>
            <a:r>
              <a:rPr dirty="0" sz="2400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ti</a:t>
            </a:r>
            <a:r>
              <a:rPr dirty="0" sz="2400" spc="-25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ale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3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,</a:t>
            </a:r>
            <a:r>
              <a:rPr dirty="0" sz="2400" spc="-10" b="1">
                <a:latin typeface="Franklin Gothic Medium"/>
                <a:cs typeface="Franklin Gothic Medium"/>
              </a:rPr>
              <a:t>(allo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sp</a:t>
            </a:r>
            <a:r>
              <a:rPr dirty="0" sz="2400" spc="-10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amen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),</a:t>
            </a:r>
            <a:r>
              <a:rPr dirty="0" sz="2400" spc="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spc="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in</a:t>
            </a:r>
            <a:r>
              <a:rPr dirty="0" sz="2400" spc="-20" b="1">
                <a:latin typeface="Franklin Gothic Medium"/>
                <a:cs typeface="Franklin Gothic Medium"/>
              </a:rPr>
              <a:t>t</a:t>
            </a:r>
            <a:r>
              <a:rPr dirty="0" sz="2400" spc="-20" b="1">
                <a:latin typeface="Franklin Gothic Medium"/>
                <a:cs typeface="Franklin Gothic Medium"/>
              </a:rPr>
              <a:t>ens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à</a:t>
            </a:r>
            <a:r>
              <a:rPr dirty="0" sz="2400" spc="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1</a:t>
            </a:r>
            <a:r>
              <a:rPr dirty="0" sz="2400" spc="-15" b="1">
                <a:latin typeface="Franklin Gothic Medium"/>
                <a:cs typeface="Franklin Gothic Medium"/>
              </a:rPr>
              <a:t>0</a:t>
            </a:r>
            <a:r>
              <a:rPr dirty="0" sz="2400" spc="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N,</a:t>
            </a:r>
            <a:r>
              <a:rPr dirty="0" sz="2400" spc="1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du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ante</a:t>
            </a:r>
            <a:r>
              <a:rPr dirty="0" sz="2400" spc="1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15" b="1">
                <a:latin typeface="Franklin Gothic Medium"/>
                <a:cs typeface="Franklin Gothic Medium"/>
              </a:rPr>
              <a:t> </a:t>
            </a:r>
            <a:r>
              <a:rPr dirty="0" sz="2400" spc="-2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ostam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2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z</a:t>
            </a:r>
            <a:r>
              <a:rPr dirty="0" sz="2400" spc="-5" b="1"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latin typeface="Franklin Gothic Medium"/>
                <a:cs typeface="Franklin Gothic Medium"/>
              </a:rPr>
              <a:t>ontale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1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"/>
              </a:spcBef>
              <a:buFont typeface="Franklin Gothic Medium"/>
              <a:buAutoNum type="arabicParenR"/>
            </a:pPr>
            <a:endParaRPr sz="2400">
              <a:latin typeface="Times New Roman"/>
              <a:cs typeface="Times New Roman"/>
            </a:endParaRPr>
          </a:p>
          <a:p>
            <a:pPr lvl="1" marL="12700">
              <a:lnSpc>
                <a:spcPts val="283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0 J.</a:t>
            </a:r>
            <a:endParaRPr sz="2400">
              <a:latin typeface="Franklin Gothic Book"/>
              <a:cs typeface="Franklin Gothic Book"/>
            </a:endParaRPr>
          </a:p>
          <a:p>
            <a:pPr lvl="1"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endParaRPr sz="2400">
              <a:latin typeface="Franklin Gothic Book"/>
              <a:cs typeface="Franklin Gothic Book"/>
            </a:endParaRPr>
          </a:p>
          <a:p>
            <a:pPr lvl="1" marL="12700" marR="6643370">
              <a:lnSpc>
                <a:spcPts val="2770"/>
              </a:lnSpc>
              <a:spcBef>
                <a:spcPts val="130"/>
              </a:spcBef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d)	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10"/>
              </a:lnSpc>
              <a:tabLst>
                <a:tab pos="46926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 è </a:t>
            </a:r>
            <a:r>
              <a:rPr dirty="0" sz="2400" spc="-5">
                <a:latin typeface="Franklin Gothic Book"/>
                <a:cs typeface="Franklin Gothic Book"/>
              </a:rPr>
              <a:t>possibil</a:t>
            </a:r>
            <a:r>
              <a:rPr dirty="0" sz="2400">
                <a:latin typeface="Franklin Gothic Book"/>
                <a:cs typeface="Franklin Gothic Book"/>
              </a:rPr>
              <a:t>e risponde</a:t>
            </a:r>
            <a:r>
              <a:rPr dirty="0" sz="2400" spc="-1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domand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30845" cy="3744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2/3: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</a:pPr>
            <a:r>
              <a:rPr dirty="0" sz="2400" spc="-20" b="1">
                <a:latin typeface="Franklin Gothic Medium"/>
                <a:cs typeface="Franklin Gothic Medium"/>
              </a:rPr>
              <a:t>2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spc="29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</a:t>
            </a:r>
            <a:r>
              <a:rPr dirty="0" sz="2400" spc="29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g</a:t>
            </a:r>
            <a:r>
              <a:rPr dirty="0" sz="2400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30" b="1">
                <a:latin typeface="Franklin Gothic Medium"/>
                <a:cs typeface="Franklin Gothic Medium"/>
              </a:rPr>
              <a:t>v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30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28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na</a:t>
            </a:r>
            <a:r>
              <a:rPr dirty="0" sz="2400" spc="28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mass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29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30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50</a:t>
            </a:r>
            <a:r>
              <a:rPr dirty="0" sz="2400" spc="-15" b="1">
                <a:latin typeface="Franklin Gothic Medium"/>
                <a:cs typeface="Franklin Gothic Medium"/>
              </a:rPr>
              <a:t>0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9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g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30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ca</a:t>
            </a:r>
            <a:r>
              <a:rPr dirty="0" sz="2400" spc="-10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29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lib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2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9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per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l</a:t>
            </a:r>
            <a:r>
              <a:rPr dirty="0" sz="2400" spc="-20" b="1">
                <a:latin typeface="Franklin Gothic Medium"/>
                <a:cs typeface="Franklin Gothic Medium"/>
              </a:rPr>
              <a:t>tez</a:t>
            </a:r>
            <a:r>
              <a:rPr dirty="0" sz="2400" spc="-15" b="1">
                <a:latin typeface="Franklin Gothic Medium"/>
                <a:cs typeface="Franklin Gothic Medium"/>
              </a:rPr>
              <a:t>za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04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1</a:t>
            </a:r>
            <a:r>
              <a:rPr dirty="0" sz="2400" spc="-15" b="1">
                <a:latin typeface="Franklin Gothic Medium"/>
                <a:cs typeface="Franklin Gothic Medium"/>
              </a:rPr>
              <a:t>0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30" b="1"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Q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ale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1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il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lav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ro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1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svolt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0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della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04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25" b="1"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pes</a:t>
            </a:r>
            <a:r>
              <a:rPr dirty="0" sz="2400" spc="-15" b="1">
                <a:latin typeface="Franklin Gothic Medium"/>
                <a:cs typeface="Franklin Gothic Medium"/>
              </a:rPr>
              <a:t>o?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ts val="283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5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5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-5">
                <a:latin typeface="Franklin Gothic Book"/>
                <a:cs typeface="Franklin Gothic Book"/>
              </a:rPr>
              <a:t>J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12700" marR="6644640">
              <a:lnSpc>
                <a:spcPts val="2770"/>
              </a:lnSpc>
              <a:spcBef>
                <a:spcPts val="130"/>
              </a:spcBef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50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d)	</a:t>
            </a:r>
            <a:r>
              <a:rPr dirty="0" sz="2400" spc="-5">
                <a:latin typeface="Franklin Gothic Book"/>
                <a:cs typeface="Franklin Gothic Book"/>
              </a:rPr>
              <a:t>50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10"/>
              </a:lnSpc>
              <a:tabLst>
                <a:tab pos="46926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 è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possibil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risponde</a:t>
            </a:r>
            <a:r>
              <a:rPr dirty="0" sz="2400" spc="-1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domand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7670" cy="3744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3/3: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</a:pPr>
            <a:r>
              <a:rPr dirty="0" sz="2400" spc="-20" b="1">
                <a:latin typeface="Franklin Gothic Medium"/>
                <a:cs typeface="Franklin Gothic Medium"/>
              </a:rPr>
              <a:t>3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spc="19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Calco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19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il</a:t>
            </a:r>
            <a:r>
              <a:rPr dirty="0" sz="2400" spc="19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lavoro</a:t>
            </a:r>
            <a:r>
              <a:rPr dirty="0" sz="2400" spc="190" b="1">
                <a:latin typeface="Franklin Gothic Medium"/>
                <a:cs typeface="Franklin Gothic Medium"/>
              </a:rPr>
              <a:t> </a:t>
            </a:r>
            <a:r>
              <a:rPr dirty="0" sz="2400" spc="-2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vol</a:t>
            </a:r>
            <a:r>
              <a:rPr dirty="0" sz="2400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19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da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30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19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rza</a:t>
            </a:r>
            <a:r>
              <a:rPr dirty="0" sz="2400" spc="19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spc="18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20" b="1">
                <a:latin typeface="Franklin Gothic Medium"/>
                <a:cs typeface="Franklin Gothic Medium"/>
              </a:rPr>
              <a:t>te</a:t>
            </a:r>
            <a:r>
              <a:rPr dirty="0" sz="2400" spc="-25" b="1">
                <a:latin typeface="Franklin Gothic Medium"/>
                <a:cs typeface="Franklin Gothic Medium"/>
              </a:rPr>
              <a:t>n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à</a:t>
            </a:r>
            <a:r>
              <a:rPr dirty="0" sz="2400" spc="19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10</a:t>
            </a:r>
            <a:r>
              <a:rPr dirty="0" sz="2400" spc="-15" b="1">
                <a:latin typeface="Franklin Gothic Medium"/>
                <a:cs typeface="Franklin Gothic Medium"/>
              </a:rPr>
              <a:t>0</a:t>
            </a:r>
            <a:r>
              <a:rPr dirty="0" sz="2400" spc="19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he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rma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29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3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ngolo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3</a:t>
            </a:r>
            <a:r>
              <a:rPr dirty="0" sz="2400" spc="-10" b="1">
                <a:latin typeface="Franklin Gothic Medium"/>
                <a:cs typeface="Franklin Gothic Medium"/>
              </a:rPr>
              <a:t>0</a:t>
            </a:r>
            <a:r>
              <a:rPr dirty="0" sz="2400" spc="-25" b="1">
                <a:latin typeface="MS PGothic"/>
                <a:cs typeface="MS PGothic"/>
              </a:rPr>
              <a:t>°</a:t>
            </a:r>
            <a:r>
              <a:rPr dirty="0" sz="2400" b="1">
                <a:latin typeface="MS PGothic"/>
                <a:cs typeface="MS PGothic"/>
              </a:rPr>
              <a:t> </a:t>
            </a:r>
            <a:r>
              <a:rPr dirty="0" sz="2400" spc="100" b="1">
                <a:latin typeface="MS PGothic"/>
                <a:cs typeface="MS PGothic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con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uno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29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sp</a:t>
            </a:r>
            <a:r>
              <a:rPr dirty="0" sz="2400" spc="-10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25" b="1">
                <a:latin typeface="Franklin Gothic Medium"/>
                <a:cs typeface="Franklin Gothic Medium"/>
              </a:rPr>
              <a:t>me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20" b="1">
                <a:latin typeface="Franklin Gothic Medium"/>
                <a:cs typeface="Franklin Gothic Medium"/>
              </a:rPr>
              <a:t>to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z</a:t>
            </a:r>
            <a:r>
              <a:rPr dirty="0" sz="2400" spc="-5" b="1"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latin typeface="Franklin Gothic Medium"/>
                <a:cs typeface="Franklin Gothic Medium"/>
              </a:rPr>
              <a:t>ontale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1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ts val="283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5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endParaRPr sz="2400">
              <a:latin typeface="Franklin Gothic Book"/>
              <a:cs typeface="Franklin Gothic Book"/>
            </a:endParaRPr>
          </a:p>
          <a:p>
            <a:pPr marL="12700" marR="6642100">
              <a:lnSpc>
                <a:spcPts val="2770"/>
              </a:lnSpc>
              <a:spcBef>
                <a:spcPts val="135"/>
              </a:spcBef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50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 spc="-5">
                <a:latin typeface="Franklin Gothic Book"/>
                <a:cs typeface="Franklin Gothic Book"/>
              </a:rPr>
              <a:t>50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650"/>
              </a:lnSpc>
              <a:buFont typeface="Franklin Gothic Book"/>
              <a:buAutoNum type="alphaLcParenR" startAt="4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835"/>
              </a:lnSpc>
              <a:buFont typeface="Franklin Gothic Book"/>
              <a:buAutoNum type="alphaLcParenR" startAt="4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 è </a:t>
            </a:r>
            <a:r>
              <a:rPr dirty="0" sz="2400" spc="-5">
                <a:latin typeface="Franklin Gothic Book"/>
                <a:cs typeface="Franklin Gothic Book"/>
              </a:rPr>
              <a:t>possibil</a:t>
            </a:r>
            <a:r>
              <a:rPr dirty="0" sz="2400">
                <a:latin typeface="Franklin Gothic Book"/>
                <a:cs typeface="Franklin Gothic Book"/>
              </a:rPr>
              <a:t>e risponde</a:t>
            </a:r>
            <a:r>
              <a:rPr dirty="0" sz="2400" spc="-1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domand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Eser</a:t>
            </a:r>
            <a:r>
              <a:rPr dirty="0" spc="-25"/>
              <a:t>c</a:t>
            </a:r>
            <a:r>
              <a:rPr dirty="0" spc="-10"/>
              <a:t>izio</a:t>
            </a:r>
            <a:r>
              <a:rPr dirty="0" spc="-5"/>
              <a:t> </a:t>
            </a:r>
            <a:r>
              <a:rPr dirty="0" spc="-10"/>
              <a:t>p</a:t>
            </a:r>
            <a:r>
              <a:rPr dirty="0" spc="-15"/>
              <a:t>roposto: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844702" y="2438139"/>
            <a:ext cx="7686675" cy="1169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39370">
              <a:lnSpc>
                <a:spcPct val="76400"/>
              </a:lnSpc>
            </a:pP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3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na</a:t>
            </a:r>
            <a:r>
              <a:rPr dirty="0" sz="2400" spc="4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cassa</a:t>
            </a:r>
            <a:r>
              <a:rPr dirty="0" sz="2400" spc="3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vien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5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spi</a:t>
            </a:r>
            <a:r>
              <a:rPr dirty="0" sz="2400" spc="-5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spc="5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3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1</a:t>
            </a:r>
            <a:r>
              <a:rPr dirty="0" sz="2400" spc="-15" b="1">
                <a:latin typeface="Franklin Gothic Medium"/>
                <a:cs typeface="Franklin Gothic Medium"/>
              </a:rPr>
              <a:t>0</a:t>
            </a:r>
            <a:r>
              <a:rPr dirty="0" sz="2400" spc="40" b="1">
                <a:latin typeface="Franklin Gothic Medium"/>
                <a:cs typeface="Franklin Gothic Medium"/>
              </a:rPr>
              <a:t> </a:t>
            </a:r>
            <a:r>
              <a:rPr dirty="0" sz="2400" spc="-30" b="1"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spc="3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3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</a:t>
            </a:r>
            <a:r>
              <a:rPr dirty="0" sz="2400" spc="4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op</a:t>
            </a:r>
            <a:r>
              <a:rPr dirty="0" sz="240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o,</a:t>
            </a:r>
            <a:r>
              <a:rPr dirty="0" sz="2400" spc="4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ngo</a:t>
            </a:r>
            <a:r>
              <a:rPr dirty="0" sz="2400" spc="-10" b="1">
                <a:latin typeface="Franklin Gothic Medium"/>
                <a:cs typeface="Franklin Gothic Medium"/>
              </a:rPr>
              <a:t> il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pavimento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0" b="1">
                <a:latin typeface="Franklin Gothic Medium"/>
                <a:cs typeface="Franklin Gothic Medium"/>
              </a:rPr>
              <a:t>rivo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9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9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ttr</a:t>
            </a:r>
            <a:r>
              <a:rPr dirty="0" sz="2400" spc="-5" b="1">
                <a:latin typeface="Franklin Gothic Medium"/>
                <a:cs typeface="Franklin Gothic Medium"/>
              </a:rPr>
              <a:t>i</a:t>
            </a:r>
            <a:r>
              <a:rPr dirty="0" sz="2400" spc="-20" b="1">
                <a:latin typeface="Franklin Gothic Medium"/>
                <a:cs typeface="Franklin Gothic Medium"/>
              </a:rPr>
              <a:t>to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1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rza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15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3</a:t>
            </a:r>
            <a:r>
              <a:rPr dirty="0" sz="2400" spc="-15" b="1">
                <a:latin typeface="Franklin Gothic Medium"/>
                <a:cs typeface="Franklin Gothic Medium"/>
              </a:rPr>
              <a:t>0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che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15" b="1">
                <a:latin typeface="Franklin Gothic Medium"/>
                <a:cs typeface="Franklin Gothic Medium"/>
              </a:rPr>
              <a:t>or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9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ngolo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9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0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37</a:t>
            </a:r>
            <a:r>
              <a:rPr dirty="0" sz="2400" spc="-15" b="1">
                <a:latin typeface="MS PGothic"/>
                <a:cs typeface="MS PGothic"/>
              </a:rPr>
              <a:t>°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0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’</a:t>
            </a:r>
            <a:r>
              <a:rPr dirty="0" sz="2400" spc="1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rizzon</a:t>
            </a:r>
            <a:r>
              <a:rPr dirty="0" sz="2400" spc="-20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al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.</a:t>
            </a:r>
            <a:r>
              <a:rPr dirty="0" sz="2400" spc="-20" b="1"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rmi</a:t>
            </a:r>
            <a:r>
              <a:rPr dirty="0" sz="2400" spc="-25" b="1"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9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il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:</a:t>
            </a:r>
            <a:endParaRPr sz="24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7911465" cy="2741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Soluzi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ne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ts val="2550"/>
              </a:lnSpc>
              <a:spcBef>
                <a:spcPts val="165"/>
              </a:spcBef>
            </a:pP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prim</a:t>
            </a:r>
            <a:r>
              <a:rPr dirty="0" sz="2400">
                <a:latin typeface="Franklin Gothic Book"/>
                <a:cs typeface="Franklin Gothic Book"/>
              </a:rPr>
              <a:t>a cosa calc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liamo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la compo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della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forza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o lo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50"/>
              </a:lnSpc>
            </a:pP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to: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F</a:t>
            </a:r>
            <a:r>
              <a:rPr dirty="0" baseline="-20833" sz="2400" spc="-15">
                <a:latin typeface="Franklin Gothic Book"/>
                <a:cs typeface="Franklin Gothic Book"/>
              </a:rPr>
              <a:t>X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28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F*cos(α</a:t>
            </a:r>
            <a:r>
              <a:rPr dirty="0" sz="2400" spc="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=3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*cos(3</a:t>
            </a:r>
            <a:r>
              <a:rPr dirty="0" sz="2400" spc="5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MS PGothic"/>
                <a:cs typeface="MS PGothic"/>
              </a:rPr>
              <a:t>°</a:t>
            </a:r>
            <a:r>
              <a:rPr dirty="0" sz="2400" spc="-5">
                <a:latin typeface="Franklin Gothic Book"/>
                <a:cs typeface="Franklin Gothic Book"/>
              </a:rPr>
              <a:t>)=2</a:t>
            </a:r>
            <a:r>
              <a:rPr dirty="0" sz="2400">
                <a:latin typeface="Franklin Gothic Book"/>
                <a:cs typeface="Franklin Gothic Book"/>
              </a:rPr>
              <a:t>4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7"/>
              </a:spcBef>
            </a:pPr>
            <a:endParaRPr sz="2850">
              <a:latin typeface="Times New Roman"/>
              <a:cs typeface="Times New Roman"/>
            </a:endParaRPr>
          </a:p>
          <a:p>
            <a:pPr marL="355600" marR="435609" indent="-342900">
              <a:lnSpc>
                <a:spcPct val="76300"/>
              </a:lnSpc>
            </a:pP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20">
                <a:latin typeface="Franklin Gothic Book"/>
                <a:cs typeface="Franklin Gothic Book"/>
              </a:rPr>
              <a:t>prodo</a:t>
            </a:r>
            <a:r>
              <a:rPr dirty="0" sz="2400" spc="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baseline="-20833" sz="2400" spc="-15">
                <a:latin typeface="Franklin Gothic Book"/>
                <a:cs typeface="Franklin Gothic Book"/>
              </a:rPr>
              <a:t>x</a:t>
            </a:r>
            <a:r>
              <a:rPr dirty="0" baseline="-20833" sz="2400" spc="292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ovvero: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300">
              <a:latin typeface="Times New Roman"/>
              <a:cs typeface="Times New Roman"/>
            </a:endParaRPr>
          </a:p>
          <a:p>
            <a:pPr marL="26035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L=F</a:t>
            </a:r>
            <a:r>
              <a:rPr dirty="0" baseline="-20833" sz="2400" spc="-22">
                <a:latin typeface="Franklin Gothic Book"/>
                <a:cs typeface="Franklin Gothic Book"/>
              </a:rPr>
              <a:t>x</a:t>
            </a:r>
            <a:r>
              <a:rPr dirty="0" sz="2400" spc="-5">
                <a:latin typeface="Franklin Gothic Book"/>
                <a:cs typeface="Franklin Gothic Book"/>
              </a:rPr>
              <a:t>*S=24</a:t>
            </a:r>
            <a:r>
              <a:rPr dirty="0" sz="2400" spc="-15">
                <a:latin typeface="Franklin Gothic Book"/>
                <a:cs typeface="Franklin Gothic Book"/>
              </a:rPr>
              <a:t>*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 spc="1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40</a:t>
            </a:r>
            <a:r>
              <a:rPr dirty="0" sz="2400" spc="15">
                <a:latin typeface="Franklin Gothic Book"/>
                <a:cs typeface="Franklin Gothic Book"/>
              </a:rPr>
              <a:t>J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Bibliografi</a:t>
            </a:r>
            <a:r>
              <a:rPr dirty="0" spc="-15"/>
              <a:t>a</a:t>
            </a:r>
            <a:r>
              <a:rPr dirty="0" spc="20"/>
              <a:t> </a:t>
            </a:r>
            <a:r>
              <a:rPr dirty="0" spc="-20"/>
              <a:t>e</a:t>
            </a:r>
            <a:r>
              <a:rPr dirty="0" spc="-15"/>
              <a:t>d</a:t>
            </a:r>
            <a:r>
              <a:rPr dirty="0"/>
              <a:t> </a:t>
            </a:r>
            <a:r>
              <a:rPr dirty="0" spc="-15"/>
              <a:t>ap</a:t>
            </a:r>
            <a:r>
              <a:rPr dirty="0" spc="-10"/>
              <a:t>p</a:t>
            </a:r>
            <a:r>
              <a:rPr dirty="0" spc="-15"/>
              <a:t>rondimen</a:t>
            </a:r>
            <a:r>
              <a:rPr dirty="0" spc="-30"/>
              <a:t>t</a:t>
            </a:r>
            <a:r>
              <a:rPr dirty="0" spc="-10"/>
              <a:t>i: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8028305" cy="3431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Resnick,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llid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y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Kr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rice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Ambrosian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Prin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ip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Serway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W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Jewett </a:t>
            </a:r>
            <a:r>
              <a:rPr dirty="0" sz="2400" spc="-10">
                <a:latin typeface="Franklin Gothic Book"/>
                <a:cs typeface="Franklin Gothic Book"/>
              </a:rPr>
              <a:t>Jr</a:t>
            </a:r>
            <a:r>
              <a:rPr dirty="0" sz="2400">
                <a:latin typeface="Franklin Gothic Book"/>
                <a:cs typeface="Franklin Gothic Book"/>
              </a:rPr>
              <a:t> 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EdiSES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3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Lezioni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ete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Gatti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Fellicò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Dispe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se_di_Fisica/Dinamica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isalent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Panare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udiamo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Zanich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lli </a:t>
            </a:r>
            <a:r>
              <a:rPr dirty="0" sz="2400" spc="-10">
                <a:latin typeface="Franklin Gothic Book"/>
                <a:cs typeface="Franklin Gothic Book"/>
              </a:rPr>
              <a:t>onli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scuol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436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Il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lavo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forza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costa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orza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im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lic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cessariament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l'esiste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0">
                <a:latin typeface="Franklin Gothic Book"/>
                <a:cs typeface="Franklin Gothic Book"/>
              </a:rPr>
              <a:t>licata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mentre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ppl</a:t>
            </a:r>
            <a:r>
              <a:rPr dirty="0" sz="2400">
                <a:latin typeface="Franklin Gothic Book"/>
                <a:cs typeface="Franklin Gothic Book"/>
              </a:rPr>
              <a:t>icazi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sia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allo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dare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definizione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lav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ro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definizione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spi</a:t>
            </a:r>
            <a:r>
              <a:rPr dirty="0" sz="2400" spc="-15">
                <a:latin typeface="Franklin Gothic Book"/>
                <a:cs typeface="Franklin Gothic Book"/>
              </a:rPr>
              <a:t>egh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degli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esempi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ci: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odot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tale</a:t>
            </a:r>
            <a:r>
              <a:rPr dirty="0" sz="2400" spc="-15">
                <a:latin typeface="Franklin Gothic Book"/>
                <a:cs typeface="Franklin Gothic Book"/>
              </a:rPr>
              <a:t> 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7620" indent="-342900">
              <a:lnSpc>
                <a:spcPct val="767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parole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affermare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-10">
                <a:latin typeface="Franklin Gothic Book"/>
                <a:cs typeface="Franklin Gothic Book"/>
              </a:rPr>
              <a:t> l'eff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utile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Lavoro</a:t>
            </a:r>
            <a:r>
              <a:rPr dirty="0" spc="-15"/>
              <a:t> </a:t>
            </a:r>
            <a:r>
              <a:rPr dirty="0" spc="-20"/>
              <a:t>motore</a:t>
            </a:r>
          </a:p>
        </p:txBody>
      </p:sp>
      <p:sp>
        <p:nvSpPr>
          <p:cNvPr id="3" name="object 3"/>
          <p:cNvSpPr/>
          <p:nvPr/>
        </p:nvSpPr>
        <p:spPr>
          <a:xfrm>
            <a:off x="2555875" y="3644900"/>
            <a:ext cx="4248150" cy="0"/>
          </a:xfrm>
          <a:custGeom>
            <a:avLst/>
            <a:gdLst/>
            <a:ahLst/>
            <a:cxnLst/>
            <a:rect l="l" t="t" r="r" b="b"/>
            <a:pathLst>
              <a:path w="4248150" h="0">
                <a:moveTo>
                  <a:pt x="0" y="0"/>
                </a:moveTo>
                <a:lnTo>
                  <a:pt x="42481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059176" y="3140075"/>
            <a:ext cx="1297305" cy="504825"/>
          </a:xfrm>
          <a:custGeom>
            <a:avLst/>
            <a:gdLst/>
            <a:ahLst/>
            <a:cxnLst/>
            <a:rect l="l" t="t" r="r" b="b"/>
            <a:pathLst>
              <a:path w="1297304" h="504825">
                <a:moveTo>
                  <a:pt x="0" y="504825"/>
                </a:moveTo>
                <a:lnTo>
                  <a:pt x="1296924" y="504825"/>
                </a:lnTo>
                <a:lnTo>
                  <a:pt x="1296924" y="0"/>
                </a:lnTo>
                <a:lnTo>
                  <a:pt x="0" y="0"/>
                </a:lnTo>
                <a:lnTo>
                  <a:pt x="0" y="504825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59176" y="3140075"/>
            <a:ext cx="1297305" cy="504825"/>
          </a:xfrm>
          <a:custGeom>
            <a:avLst/>
            <a:gdLst/>
            <a:ahLst/>
            <a:cxnLst/>
            <a:rect l="l" t="t" r="r" b="b"/>
            <a:pathLst>
              <a:path w="1297304" h="504825">
                <a:moveTo>
                  <a:pt x="0" y="504825"/>
                </a:moveTo>
                <a:lnTo>
                  <a:pt x="1296924" y="504825"/>
                </a:lnTo>
                <a:lnTo>
                  <a:pt x="1296924" y="0"/>
                </a:lnTo>
                <a:lnTo>
                  <a:pt x="0" y="0"/>
                </a:lnTo>
                <a:lnTo>
                  <a:pt x="0" y="5048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659289" y="3355975"/>
            <a:ext cx="1910080" cy="76200"/>
          </a:xfrm>
          <a:custGeom>
            <a:avLst/>
            <a:gdLst/>
            <a:ahLst/>
            <a:cxnLst/>
            <a:rect l="l" t="t" r="r" b="b"/>
            <a:pathLst>
              <a:path w="1910079" h="76200">
                <a:moveTo>
                  <a:pt x="31647" y="522"/>
                </a:moveTo>
                <a:lnTo>
                  <a:pt x="19092" y="5118"/>
                </a:lnTo>
                <a:lnTo>
                  <a:pt x="9021" y="13933"/>
                </a:lnTo>
                <a:lnTo>
                  <a:pt x="2352" y="26331"/>
                </a:lnTo>
                <a:lnTo>
                  <a:pt x="0" y="41674"/>
                </a:lnTo>
                <a:lnTo>
                  <a:pt x="3911" y="55252"/>
                </a:lnTo>
                <a:lnTo>
                  <a:pt x="12236" y="66211"/>
                </a:lnTo>
                <a:lnTo>
                  <a:pt x="23926" y="73533"/>
                </a:lnTo>
                <a:lnTo>
                  <a:pt x="37934" y="76200"/>
                </a:lnTo>
                <a:lnTo>
                  <a:pt x="47861" y="74862"/>
                </a:lnTo>
                <a:lnTo>
                  <a:pt x="59073" y="69360"/>
                </a:lnTo>
                <a:lnTo>
                  <a:pt x="67858" y="59835"/>
                </a:lnTo>
                <a:lnTo>
                  <a:pt x="72997" y="47625"/>
                </a:lnTo>
                <a:lnTo>
                  <a:pt x="37934" y="47625"/>
                </a:lnTo>
                <a:lnTo>
                  <a:pt x="37934" y="28575"/>
                </a:lnTo>
                <a:lnTo>
                  <a:pt x="74601" y="28575"/>
                </a:lnTo>
                <a:lnTo>
                  <a:pt x="69984" y="17913"/>
                </a:lnTo>
                <a:lnTo>
                  <a:pt x="60769" y="8568"/>
                </a:lnTo>
                <a:lnTo>
                  <a:pt x="47856" y="2500"/>
                </a:lnTo>
                <a:lnTo>
                  <a:pt x="31647" y="522"/>
                </a:lnTo>
                <a:close/>
              </a:path>
              <a:path w="1910079" h="76200">
                <a:moveTo>
                  <a:pt x="1833460" y="0"/>
                </a:moveTo>
                <a:lnTo>
                  <a:pt x="1833460" y="76200"/>
                </a:lnTo>
                <a:lnTo>
                  <a:pt x="1890610" y="47625"/>
                </a:lnTo>
                <a:lnTo>
                  <a:pt x="1846160" y="47625"/>
                </a:lnTo>
                <a:lnTo>
                  <a:pt x="1846160" y="28575"/>
                </a:lnTo>
                <a:lnTo>
                  <a:pt x="1890610" y="28575"/>
                </a:lnTo>
                <a:lnTo>
                  <a:pt x="1833460" y="0"/>
                </a:lnTo>
                <a:close/>
              </a:path>
              <a:path w="1910079" h="76200">
                <a:moveTo>
                  <a:pt x="74601" y="28575"/>
                </a:moveTo>
                <a:lnTo>
                  <a:pt x="37934" y="28575"/>
                </a:lnTo>
                <a:lnTo>
                  <a:pt x="37934" y="47625"/>
                </a:lnTo>
                <a:lnTo>
                  <a:pt x="72997" y="47625"/>
                </a:lnTo>
                <a:lnTo>
                  <a:pt x="73455" y="46538"/>
                </a:lnTo>
                <a:lnTo>
                  <a:pt x="75098" y="29722"/>
                </a:lnTo>
                <a:lnTo>
                  <a:pt x="74601" y="28575"/>
                </a:lnTo>
                <a:close/>
              </a:path>
              <a:path w="1910079" h="76200">
                <a:moveTo>
                  <a:pt x="1833460" y="28575"/>
                </a:moveTo>
                <a:lnTo>
                  <a:pt x="74601" y="28575"/>
                </a:lnTo>
                <a:lnTo>
                  <a:pt x="75098" y="29722"/>
                </a:lnTo>
                <a:lnTo>
                  <a:pt x="73455" y="46538"/>
                </a:lnTo>
                <a:lnTo>
                  <a:pt x="72997" y="47625"/>
                </a:lnTo>
                <a:lnTo>
                  <a:pt x="1833460" y="47625"/>
                </a:lnTo>
                <a:lnTo>
                  <a:pt x="1833460" y="28575"/>
                </a:lnTo>
                <a:close/>
              </a:path>
              <a:path w="1910079" h="76200">
                <a:moveTo>
                  <a:pt x="1890610" y="28575"/>
                </a:moveTo>
                <a:lnTo>
                  <a:pt x="1846160" y="28575"/>
                </a:lnTo>
                <a:lnTo>
                  <a:pt x="1846160" y="47625"/>
                </a:lnTo>
                <a:lnTo>
                  <a:pt x="1890610" y="47625"/>
                </a:lnTo>
                <a:lnTo>
                  <a:pt x="1909660" y="38100"/>
                </a:lnTo>
                <a:lnTo>
                  <a:pt x="1890610" y="28575"/>
                </a:lnTo>
                <a:close/>
              </a:path>
            </a:pathLst>
          </a:custGeom>
          <a:solidFill>
            <a:srgbClr val="0068C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54589" y="3360801"/>
            <a:ext cx="974725" cy="76200"/>
          </a:xfrm>
          <a:custGeom>
            <a:avLst/>
            <a:gdLst/>
            <a:ahLst/>
            <a:cxnLst/>
            <a:rect l="l" t="t" r="r" b="b"/>
            <a:pathLst>
              <a:path w="974725" h="76200">
                <a:moveTo>
                  <a:pt x="898360" y="47623"/>
                </a:moveTo>
                <a:lnTo>
                  <a:pt x="898360" y="76200"/>
                </a:lnTo>
                <a:lnTo>
                  <a:pt x="955510" y="47625"/>
                </a:lnTo>
                <a:lnTo>
                  <a:pt x="898360" y="47623"/>
                </a:lnTo>
                <a:close/>
              </a:path>
              <a:path w="974725" h="76200">
                <a:moveTo>
                  <a:pt x="31618" y="398"/>
                </a:moveTo>
                <a:lnTo>
                  <a:pt x="19037" y="5018"/>
                </a:lnTo>
                <a:lnTo>
                  <a:pt x="8980" y="13858"/>
                </a:lnTo>
                <a:lnTo>
                  <a:pt x="2338" y="26255"/>
                </a:lnTo>
                <a:lnTo>
                  <a:pt x="0" y="41547"/>
                </a:lnTo>
                <a:lnTo>
                  <a:pt x="3889" y="55125"/>
                </a:lnTo>
                <a:lnTo>
                  <a:pt x="12187" y="66084"/>
                </a:lnTo>
                <a:lnTo>
                  <a:pt x="23875" y="73406"/>
                </a:lnTo>
                <a:lnTo>
                  <a:pt x="37935" y="76073"/>
                </a:lnTo>
                <a:lnTo>
                  <a:pt x="47854" y="74737"/>
                </a:lnTo>
                <a:lnTo>
                  <a:pt x="59069" y="69237"/>
                </a:lnTo>
                <a:lnTo>
                  <a:pt x="67856" y="59715"/>
                </a:lnTo>
                <a:lnTo>
                  <a:pt x="72998" y="47503"/>
                </a:lnTo>
                <a:lnTo>
                  <a:pt x="37935" y="47498"/>
                </a:lnTo>
                <a:lnTo>
                  <a:pt x="37935" y="28448"/>
                </a:lnTo>
                <a:lnTo>
                  <a:pt x="74588" y="28448"/>
                </a:lnTo>
                <a:lnTo>
                  <a:pt x="69974" y="17828"/>
                </a:lnTo>
                <a:lnTo>
                  <a:pt x="60755" y="8475"/>
                </a:lnTo>
                <a:lnTo>
                  <a:pt x="47836" y="2387"/>
                </a:lnTo>
                <a:lnTo>
                  <a:pt x="31618" y="398"/>
                </a:lnTo>
                <a:close/>
              </a:path>
              <a:path w="974725" h="76200">
                <a:moveTo>
                  <a:pt x="898360" y="28573"/>
                </a:moveTo>
                <a:lnTo>
                  <a:pt x="898360" y="47623"/>
                </a:lnTo>
                <a:lnTo>
                  <a:pt x="911060" y="47625"/>
                </a:lnTo>
                <a:lnTo>
                  <a:pt x="911060" y="28575"/>
                </a:lnTo>
                <a:lnTo>
                  <a:pt x="898360" y="28573"/>
                </a:lnTo>
                <a:close/>
              </a:path>
              <a:path w="974725" h="76200">
                <a:moveTo>
                  <a:pt x="898360" y="0"/>
                </a:moveTo>
                <a:lnTo>
                  <a:pt x="898360" y="28573"/>
                </a:lnTo>
                <a:lnTo>
                  <a:pt x="911060" y="28575"/>
                </a:lnTo>
                <a:lnTo>
                  <a:pt x="911060" y="47625"/>
                </a:lnTo>
                <a:lnTo>
                  <a:pt x="955514" y="47623"/>
                </a:lnTo>
                <a:lnTo>
                  <a:pt x="974560" y="38100"/>
                </a:lnTo>
                <a:lnTo>
                  <a:pt x="898360" y="0"/>
                </a:lnTo>
                <a:close/>
              </a:path>
              <a:path w="974725" h="76200">
                <a:moveTo>
                  <a:pt x="74591" y="28453"/>
                </a:moveTo>
                <a:lnTo>
                  <a:pt x="75094" y="29612"/>
                </a:lnTo>
                <a:lnTo>
                  <a:pt x="73453" y="46422"/>
                </a:lnTo>
                <a:lnTo>
                  <a:pt x="72998" y="47503"/>
                </a:lnTo>
                <a:lnTo>
                  <a:pt x="898360" y="47623"/>
                </a:lnTo>
                <a:lnTo>
                  <a:pt x="898360" y="28573"/>
                </a:lnTo>
                <a:lnTo>
                  <a:pt x="74591" y="28453"/>
                </a:lnTo>
                <a:close/>
              </a:path>
              <a:path w="974725" h="76200">
                <a:moveTo>
                  <a:pt x="37935" y="28448"/>
                </a:moveTo>
                <a:lnTo>
                  <a:pt x="37935" y="47498"/>
                </a:lnTo>
                <a:lnTo>
                  <a:pt x="73000" y="47498"/>
                </a:lnTo>
                <a:lnTo>
                  <a:pt x="73453" y="46422"/>
                </a:lnTo>
                <a:lnTo>
                  <a:pt x="75094" y="29612"/>
                </a:lnTo>
                <a:lnTo>
                  <a:pt x="74591" y="28453"/>
                </a:lnTo>
                <a:lnTo>
                  <a:pt x="37935" y="28448"/>
                </a:lnTo>
                <a:close/>
              </a:path>
              <a:path w="974725" h="76200">
                <a:moveTo>
                  <a:pt x="74588" y="28448"/>
                </a:moveTo>
                <a:lnTo>
                  <a:pt x="37935" y="28448"/>
                </a:lnTo>
                <a:lnTo>
                  <a:pt x="74591" y="2845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27100" y="1533923"/>
            <a:ext cx="8029575" cy="40976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riamo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mpli</a:t>
            </a:r>
            <a:r>
              <a:rPr dirty="0" sz="2400" spc="-10">
                <a:latin typeface="Franklin Gothic Book"/>
                <a:cs typeface="Franklin Gothic Book"/>
              </a:rPr>
              <a:t>ce,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spost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parallel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Ovv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stessa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dire</a:t>
            </a:r>
            <a:r>
              <a:rPr dirty="0" sz="2400" spc="-1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ion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vers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algn="ctr" marR="856615">
              <a:lnSpc>
                <a:spcPts val="2570"/>
              </a:lnSpc>
              <a:spcBef>
                <a:spcPts val="1510"/>
              </a:spcBef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  <a:p>
            <a:pPr algn="ctr" marL="1406525">
              <a:lnSpc>
                <a:spcPts val="2570"/>
              </a:lnSpc>
            </a:pPr>
            <a:r>
              <a:rPr dirty="0" sz="240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32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contrib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isc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spc="-75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eramen</a:t>
            </a:r>
            <a:r>
              <a:rPr dirty="0" sz="2400" spc="-6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135" i="1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75">
                <a:latin typeface="Franklin Gothic Book"/>
                <a:cs typeface="Franklin Gothic Book"/>
              </a:rPr>
              <a:t>a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7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uale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od</a:t>
            </a:r>
            <a:r>
              <a:rPr dirty="0" sz="2400" spc="-4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F*s.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  <a:tab pos="775970" algn="l"/>
                <a:tab pos="2078989" algn="l"/>
                <a:tab pos="2559050" algn="l"/>
                <a:tab pos="2879725" algn="l"/>
                <a:tab pos="3827779" algn="l"/>
                <a:tab pos="4165600" algn="l"/>
                <a:tab pos="5335270" algn="l"/>
                <a:tab pos="6834505" algn="l"/>
                <a:tab pos="724789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	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rale	</a:t>
            </a:r>
            <a:r>
              <a:rPr dirty="0" sz="2400">
                <a:latin typeface="Franklin Gothic Book"/>
                <a:cs typeface="Franklin Gothic Book"/>
              </a:rPr>
              <a:t>se	</a:t>
            </a:r>
            <a:r>
              <a:rPr dirty="0" sz="2400">
                <a:latin typeface="Franklin Gothic Book"/>
                <a:cs typeface="Franklin Gothic Book"/>
              </a:rPr>
              <a:t>il	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60">
                <a:latin typeface="Franklin Gothic Book"/>
                <a:cs typeface="Franklin Gothic Book"/>
              </a:rPr>
              <a:t>a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6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	</a:t>
            </a:r>
            <a:r>
              <a:rPr dirty="0" sz="2400">
                <a:latin typeface="Franklin Gothic Book"/>
                <a:cs typeface="Franklin Gothic Book"/>
              </a:rPr>
              <a:t>è	</a:t>
            </a:r>
            <a:r>
              <a:rPr dirty="0" sz="2400" spc="-5">
                <a:latin typeface="Franklin Gothic Book"/>
                <a:cs typeface="Franklin Gothic Book"/>
              </a:rPr>
              <a:t>posit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o	</a:t>
            </a:r>
            <a:r>
              <a:rPr dirty="0" sz="2400" spc="-5">
                <a:latin typeface="Franklin Gothic Book"/>
                <a:cs typeface="Franklin Gothic Book"/>
              </a:rPr>
              <a:t>parlerem</a:t>
            </a:r>
            <a:r>
              <a:rPr dirty="0" sz="2400">
                <a:latin typeface="Franklin Gothic Book"/>
                <a:cs typeface="Franklin Gothic Book"/>
              </a:rPr>
              <a:t>o	</a:t>
            </a: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 b="1">
                <a:latin typeface="Franklin Gothic Book"/>
                <a:cs typeface="Franklin Gothic Book"/>
              </a:rPr>
              <a:t>l</a:t>
            </a:r>
            <a:r>
              <a:rPr dirty="0" sz="2400" spc="-60" b="1">
                <a:latin typeface="Franklin Gothic Book"/>
                <a:cs typeface="Franklin Gothic Book"/>
              </a:rPr>
              <a:t>a</a:t>
            </a:r>
            <a:r>
              <a:rPr dirty="0" sz="2400" spc="-55" b="1">
                <a:latin typeface="Franklin Gothic Book"/>
                <a:cs typeface="Franklin Gothic Book"/>
              </a:rPr>
              <a:t>v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spc="-60" b="1">
                <a:latin typeface="Franklin Gothic Book"/>
                <a:cs typeface="Franklin Gothic Book"/>
              </a:rPr>
              <a:t>r</a:t>
            </a:r>
            <a:r>
              <a:rPr dirty="0" sz="2400" b="1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10" b="1">
                <a:latin typeface="Franklin Gothic Book"/>
                <a:cs typeface="Franklin Gothic Book"/>
              </a:rPr>
              <a:t>m</a:t>
            </a:r>
            <a:r>
              <a:rPr dirty="0" sz="2400" spc="-30" b="1">
                <a:latin typeface="Franklin Gothic Book"/>
                <a:cs typeface="Franklin Gothic Book"/>
              </a:rPr>
              <a:t>o</a:t>
            </a:r>
            <a:r>
              <a:rPr dirty="0" sz="2400" spc="-4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ore</a:t>
            </a:r>
            <a:r>
              <a:rPr dirty="0" sz="2400" b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019550" y="2545714"/>
            <a:ext cx="215900" cy="99695"/>
          </a:xfrm>
          <a:custGeom>
            <a:avLst/>
            <a:gdLst/>
            <a:ahLst/>
            <a:cxnLst/>
            <a:rect l="l" t="t" r="r" b="b"/>
            <a:pathLst>
              <a:path w="215900" h="99694">
                <a:moveTo>
                  <a:pt x="197013" y="49847"/>
                </a:moveTo>
                <a:lnTo>
                  <a:pt x="127888" y="90170"/>
                </a:lnTo>
                <a:lnTo>
                  <a:pt x="125602" y="91567"/>
                </a:lnTo>
                <a:lnTo>
                  <a:pt x="124840" y="94487"/>
                </a:lnTo>
                <a:lnTo>
                  <a:pt x="126111" y="96647"/>
                </a:lnTo>
                <a:lnTo>
                  <a:pt x="127508" y="98933"/>
                </a:lnTo>
                <a:lnTo>
                  <a:pt x="130428" y="99695"/>
                </a:lnTo>
                <a:lnTo>
                  <a:pt x="132714" y="98425"/>
                </a:lnTo>
                <a:lnTo>
                  <a:pt x="207842" y="54610"/>
                </a:lnTo>
                <a:lnTo>
                  <a:pt x="206501" y="54610"/>
                </a:lnTo>
                <a:lnTo>
                  <a:pt x="206501" y="53975"/>
                </a:lnTo>
                <a:lnTo>
                  <a:pt x="204088" y="53975"/>
                </a:lnTo>
                <a:lnTo>
                  <a:pt x="197013" y="49847"/>
                </a:lnTo>
                <a:close/>
              </a:path>
              <a:path w="215900" h="99694">
                <a:moveTo>
                  <a:pt x="188849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188849" y="54610"/>
                </a:lnTo>
                <a:lnTo>
                  <a:pt x="197013" y="49847"/>
                </a:lnTo>
                <a:lnTo>
                  <a:pt x="188849" y="45085"/>
                </a:lnTo>
                <a:close/>
              </a:path>
              <a:path w="215900" h="99694">
                <a:moveTo>
                  <a:pt x="207646" y="45085"/>
                </a:moveTo>
                <a:lnTo>
                  <a:pt x="206501" y="45085"/>
                </a:lnTo>
                <a:lnTo>
                  <a:pt x="206501" y="54610"/>
                </a:lnTo>
                <a:lnTo>
                  <a:pt x="207842" y="54610"/>
                </a:lnTo>
                <a:lnTo>
                  <a:pt x="215900" y="49911"/>
                </a:lnTo>
                <a:lnTo>
                  <a:pt x="207646" y="45085"/>
                </a:lnTo>
                <a:close/>
              </a:path>
              <a:path w="215900" h="99694">
                <a:moveTo>
                  <a:pt x="204088" y="45720"/>
                </a:moveTo>
                <a:lnTo>
                  <a:pt x="197013" y="49847"/>
                </a:lnTo>
                <a:lnTo>
                  <a:pt x="204088" y="53975"/>
                </a:lnTo>
                <a:lnTo>
                  <a:pt x="204088" y="45720"/>
                </a:lnTo>
                <a:close/>
              </a:path>
              <a:path w="215900" h="99694">
                <a:moveTo>
                  <a:pt x="206501" y="45720"/>
                </a:moveTo>
                <a:lnTo>
                  <a:pt x="204088" y="45720"/>
                </a:lnTo>
                <a:lnTo>
                  <a:pt x="204088" y="53975"/>
                </a:lnTo>
                <a:lnTo>
                  <a:pt x="206501" y="53975"/>
                </a:lnTo>
                <a:lnTo>
                  <a:pt x="206501" y="45720"/>
                </a:lnTo>
                <a:close/>
              </a:path>
              <a:path w="215900" h="99694">
                <a:moveTo>
                  <a:pt x="130428" y="0"/>
                </a:moveTo>
                <a:lnTo>
                  <a:pt x="127508" y="762"/>
                </a:lnTo>
                <a:lnTo>
                  <a:pt x="126111" y="3048"/>
                </a:lnTo>
                <a:lnTo>
                  <a:pt x="124840" y="5207"/>
                </a:lnTo>
                <a:lnTo>
                  <a:pt x="125602" y="8127"/>
                </a:lnTo>
                <a:lnTo>
                  <a:pt x="127888" y="9525"/>
                </a:lnTo>
                <a:lnTo>
                  <a:pt x="197013" y="49847"/>
                </a:lnTo>
                <a:lnTo>
                  <a:pt x="204088" y="45720"/>
                </a:lnTo>
                <a:lnTo>
                  <a:pt x="206501" y="45720"/>
                </a:lnTo>
                <a:lnTo>
                  <a:pt x="206501" y="45085"/>
                </a:lnTo>
                <a:lnTo>
                  <a:pt x="207646" y="45085"/>
                </a:lnTo>
                <a:lnTo>
                  <a:pt x="132714" y="1270"/>
                </a:lnTo>
                <a:lnTo>
                  <a:pt x="1304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132323" y="2901314"/>
            <a:ext cx="216535" cy="99695"/>
          </a:xfrm>
          <a:custGeom>
            <a:avLst/>
            <a:gdLst/>
            <a:ahLst/>
            <a:cxnLst/>
            <a:rect l="l" t="t" r="r" b="b"/>
            <a:pathLst>
              <a:path w="216535" h="99694">
                <a:moveTo>
                  <a:pt x="197013" y="49847"/>
                </a:moveTo>
                <a:lnTo>
                  <a:pt x="127888" y="90170"/>
                </a:lnTo>
                <a:lnTo>
                  <a:pt x="125602" y="91567"/>
                </a:lnTo>
                <a:lnTo>
                  <a:pt x="124840" y="94487"/>
                </a:lnTo>
                <a:lnTo>
                  <a:pt x="126237" y="96647"/>
                </a:lnTo>
                <a:lnTo>
                  <a:pt x="127508" y="98933"/>
                </a:lnTo>
                <a:lnTo>
                  <a:pt x="130428" y="99695"/>
                </a:lnTo>
                <a:lnTo>
                  <a:pt x="132714" y="98425"/>
                </a:lnTo>
                <a:lnTo>
                  <a:pt x="207957" y="54610"/>
                </a:lnTo>
                <a:lnTo>
                  <a:pt x="206501" y="54610"/>
                </a:lnTo>
                <a:lnTo>
                  <a:pt x="206501" y="53975"/>
                </a:lnTo>
                <a:lnTo>
                  <a:pt x="204088" y="53975"/>
                </a:lnTo>
                <a:lnTo>
                  <a:pt x="197013" y="49847"/>
                </a:lnTo>
                <a:close/>
              </a:path>
              <a:path w="216535" h="99694">
                <a:moveTo>
                  <a:pt x="188849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188849" y="54610"/>
                </a:lnTo>
                <a:lnTo>
                  <a:pt x="197013" y="49847"/>
                </a:lnTo>
                <a:lnTo>
                  <a:pt x="188849" y="45085"/>
                </a:lnTo>
                <a:close/>
              </a:path>
              <a:path w="216535" h="99694">
                <a:moveTo>
                  <a:pt x="207761" y="45085"/>
                </a:moveTo>
                <a:lnTo>
                  <a:pt x="206501" y="45085"/>
                </a:lnTo>
                <a:lnTo>
                  <a:pt x="206501" y="54610"/>
                </a:lnTo>
                <a:lnTo>
                  <a:pt x="207957" y="54610"/>
                </a:lnTo>
                <a:lnTo>
                  <a:pt x="216026" y="49911"/>
                </a:lnTo>
                <a:lnTo>
                  <a:pt x="207761" y="45085"/>
                </a:lnTo>
                <a:close/>
              </a:path>
              <a:path w="216535" h="99694">
                <a:moveTo>
                  <a:pt x="204088" y="45720"/>
                </a:moveTo>
                <a:lnTo>
                  <a:pt x="197013" y="49847"/>
                </a:lnTo>
                <a:lnTo>
                  <a:pt x="204088" y="53975"/>
                </a:lnTo>
                <a:lnTo>
                  <a:pt x="204088" y="45720"/>
                </a:lnTo>
                <a:close/>
              </a:path>
              <a:path w="216535" h="99694">
                <a:moveTo>
                  <a:pt x="206501" y="45720"/>
                </a:moveTo>
                <a:lnTo>
                  <a:pt x="204088" y="45720"/>
                </a:lnTo>
                <a:lnTo>
                  <a:pt x="204088" y="53975"/>
                </a:lnTo>
                <a:lnTo>
                  <a:pt x="206501" y="53975"/>
                </a:lnTo>
                <a:lnTo>
                  <a:pt x="206501" y="45720"/>
                </a:lnTo>
                <a:close/>
              </a:path>
              <a:path w="216535" h="99694">
                <a:moveTo>
                  <a:pt x="130428" y="0"/>
                </a:moveTo>
                <a:lnTo>
                  <a:pt x="127508" y="762"/>
                </a:lnTo>
                <a:lnTo>
                  <a:pt x="126237" y="3048"/>
                </a:lnTo>
                <a:lnTo>
                  <a:pt x="124840" y="5207"/>
                </a:lnTo>
                <a:lnTo>
                  <a:pt x="125602" y="8127"/>
                </a:lnTo>
                <a:lnTo>
                  <a:pt x="127888" y="9525"/>
                </a:lnTo>
                <a:lnTo>
                  <a:pt x="197013" y="49847"/>
                </a:lnTo>
                <a:lnTo>
                  <a:pt x="204088" y="45720"/>
                </a:lnTo>
                <a:lnTo>
                  <a:pt x="206501" y="45720"/>
                </a:lnTo>
                <a:lnTo>
                  <a:pt x="206501" y="45085"/>
                </a:lnTo>
                <a:lnTo>
                  <a:pt x="207761" y="45085"/>
                </a:lnTo>
                <a:lnTo>
                  <a:pt x="132714" y="1270"/>
                </a:lnTo>
                <a:lnTo>
                  <a:pt x="1304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29575" cy="17329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Lavoro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resisten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spcBef>
                <a:spcPts val="1689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</a:t>
            </a:r>
            <a:r>
              <a:rPr dirty="0" sz="2400" spc="-3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eriamo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 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  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abbi</a:t>
            </a:r>
            <a:r>
              <a:rPr dirty="0" sz="2400" spc="-15">
                <a:latin typeface="Franklin Gothic Book"/>
                <a:cs typeface="Franklin Gothic Book"/>
              </a:rPr>
              <a:t>amo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spost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antiparallel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Ovv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ste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sa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rezio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oppost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100" y="4036839"/>
            <a:ext cx="8029575" cy="159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aso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75">
                <a:latin typeface="Franklin Gothic Book"/>
                <a:cs typeface="Franklin Gothic Book"/>
              </a:rPr>
              <a:t>a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4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risulta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parl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l</a:t>
            </a:r>
            <a:r>
              <a:rPr dirty="0" sz="2400" spc="-65" b="1">
                <a:latin typeface="Franklin Gothic Book"/>
                <a:cs typeface="Franklin Gothic Book"/>
              </a:rPr>
              <a:t>a</a:t>
            </a:r>
            <a:r>
              <a:rPr dirty="0" sz="2400" spc="-55" b="1">
                <a:latin typeface="Franklin Gothic Book"/>
                <a:cs typeface="Franklin Gothic Book"/>
              </a:rPr>
              <a:t>v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spc="-60" b="1">
                <a:latin typeface="Franklin Gothic Book"/>
                <a:cs typeface="Franklin Gothic Book"/>
              </a:rPr>
              <a:t>r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spc="-10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sis</a:t>
            </a:r>
            <a:r>
              <a:rPr dirty="0" sz="2400" spc="-5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45" b="1">
                <a:latin typeface="Franklin Gothic Book"/>
                <a:cs typeface="Franklin Gothic Book"/>
              </a:rPr>
              <a:t>t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b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Com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ese</a:t>
            </a:r>
            <a:r>
              <a:rPr dirty="0" sz="2400" spc="-4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pio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pu</a:t>
            </a:r>
            <a:r>
              <a:rPr dirty="0" sz="2400">
                <a:latin typeface="Franklin Gothic Book"/>
                <a:cs typeface="Franklin Gothic Book"/>
              </a:rPr>
              <a:t>ò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sare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l</a:t>
            </a:r>
            <a:r>
              <a:rPr dirty="0" sz="2400" spc="-60">
                <a:latin typeface="Franklin Gothic Book"/>
                <a:cs typeface="Franklin Gothic Book"/>
              </a:rPr>
              <a:t>a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6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ol</a:t>
            </a:r>
            <a:r>
              <a:rPr dirty="0" sz="2400" spc="-3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za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10">
                <a:latin typeface="Franklin Gothic Book"/>
                <a:cs typeface="Franklin Gothic Book"/>
              </a:rPr>
              <a:t>fre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d’a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tri</a:t>
            </a:r>
            <a:r>
              <a:rPr dirty="0" sz="2400" spc="-3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55875" y="3644900"/>
            <a:ext cx="4248150" cy="0"/>
          </a:xfrm>
          <a:custGeom>
            <a:avLst/>
            <a:gdLst/>
            <a:ahLst/>
            <a:cxnLst/>
            <a:rect l="l" t="t" r="r" b="b"/>
            <a:pathLst>
              <a:path w="4248150" h="0">
                <a:moveTo>
                  <a:pt x="0" y="0"/>
                </a:moveTo>
                <a:lnTo>
                  <a:pt x="42481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59176" y="3140075"/>
            <a:ext cx="1297305" cy="504825"/>
          </a:xfrm>
          <a:custGeom>
            <a:avLst/>
            <a:gdLst/>
            <a:ahLst/>
            <a:cxnLst/>
            <a:rect l="l" t="t" r="r" b="b"/>
            <a:pathLst>
              <a:path w="1297304" h="504825">
                <a:moveTo>
                  <a:pt x="0" y="504825"/>
                </a:moveTo>
                <a:lnTo>
                  <a:pt x="1296924" y="504825"/>
                </a:lnTo>
                <a:lnTo>
                  <a:pt x="1296924" y="0"/>
                </a:lnTo>
                <a:lnTo>
                  <a:pt x="0" y="0"/>
                </a:lnTo>
                <a:lnTo>
                  <a:pt x="0" y="504825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059176" y="3140075"/>
            <a:ext cx="1297305" cy="504825"/>
          </a:xfrm>
          <a:custGeom>
            <a:avLst/>
            <a:gdLst/>
            <a:ahLst/>
            <a:cxnLst/>
            <a:rect l="l" t="t" r="r" b="b"/>
            <a:pathLst>
              <a:path w="1297304" h="504825">
                <a:moveTo>
                  <a:pt x="0" y="504825"/>
                </a:moveTo>
                <a:lnTo>
                  <a:pt x="1296924" y="504825"/>
                </a:lnTo>
                <a:lnTo>
                  <a:pt x="1296924" y="0"/>
                </a:lnTo>
                <a:lnTo>
                  <a:pt x="0" y="0"/>
                </a:lnTo>
                <a:lnTo>
                  <a:pt x="0" y="5048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59289" y="3355975"/>
            <a:ext cx="1910080" cy="76200"/>
          </a:xfrm>
          <a:custGeom>
            <a:avLst/>
            <a:gdLst/>
            <a:ahLst/>
            <a:cxnLst/>
            <a:rect l="l" t="t" r="r" b="b"/>
            <a:pathLst>
              <a:path w="1910079" h="76200">
                <a:moveTo>
                  <a:pt x="31647" y="522"/>
                </a:moveTo>
                <a:lnTo>
                  <a:pt x="19092" y="5118"/>
                </a:lnTo>
                <a:lnTo>
                  <a:pt x="9021" y="13933"/>
                </a:lnTo>
                <a:lnTo>
                  <a:pt x="2352" y="26331"/>
                </a:lnTo>
                <a:lnTo>
                  <a:pt x="0" y="41674"/>
                </a:lnTo>
                <a:lnTo>
                  <a:pt x="3911" y="55252"/>
                </a:lnTo>
                <a:lnTo>
                  <a:pt x="12236" y="66211"/>
                </a:lnTo>
                <a:lnTo>
                  <a:pt x="23926" y="73533"/>
                </a:lnTo>
                <a:lnTo>
                  <a:pt x="37934" y="76200"/>
                </a:lnTo>
                <a:lnTo>
                  <a:pt x="47861" y="74862"/>
                </a:lnTo>
                <a:lnTo>
                  <a:pt x="59073" y="69360"/>
                </a:lnTo>
                <a:lnTo>
                  <a:pt x="67858" y="59835"/>
                </a:lnTo>
                <a:lnTo>
                  <a:pt x="72997" y="47625"/>
                </a:lnTo>
                <a:lnTo>
                  <a:pt x="37934" y="47625"/>
                </a:lnTo>
                <a:lnTo>
                  <a:pt x="37934" y="28575"/>
                </a:lnTo>
                <a:lnTo>
                  <a:pt x="74601" y="28575"/>
                </a:lnTo>
                <a:lnTo>
                  <a:pt x="69984" y="17913"/>
                </a:lnTo>
                <a:lnTo>
                  <a:pt x="60769" y="8568"/>
                </a:lnTo>
                <a:lnTo>
                  <a:pt x="47856" y="2500"/>
                </a:lnTo>
                <a:lnTo>
                  <a:pt x="31647" y="522"/>
                </a:lnTo>
                <a:close/>
              </a:path>
              <a:path w="1910079" h="76200">
                <a:moveTo>
                  <a:pt x="1833460" y="0"/>
                </a:moveTo>
                <a:lnTo>
                  <a:pt x="1833460" y="76200"/>
                </a:lnTo>
                <a:lnTo>
                  <a:pt x="1890610" y="47625"/>
                </a:lnTo>
                <a:lnTo>
                  <a:pt x="1846160" y="47625"/>
                </a:lnTo>
                <a:lnTo>
                  <a:pt x="1846160" y="28575"/>
                </a:lnTo>
                <a:lnTo>
                  <a:pt x="1890610" y="28575"/>
                </a:lnTo>
                <a:lnTo>
                  <a:pt x="1833460" y="0"/>
                </a:lnTo>
                <a:close/>
              </a:path>
              <a:path w="1910079" h="76200">
                <a:moveTo>
                  <a:pt x="74601" y="28575"/>
                </a:moveTo>
                <a:lnTo>
                  <a:pt x="37934" y="28575"/>
                </a:lnTo>
                <a:lnTo>
                  <a:pt x="37934" y="47625"/>
                </a:lnTo>
                <a:lnTo>
                  <a:pt x="72997" y="47625"/>
                </a:lnTo>
                <a:lnTo>
                  <a:pt x="73455" y="46538"/>
                </a:lnTo>
                <a:lnTo>
                  <a:pt x="75098" y="29722"/>
                </a:lnTo>
                <a:lnTo>
                  <a:pt x="74601" y="28575"/>
                </a:lnTo>
                <a:close/>
              </a:path>
              <a:path w="1910079" h="76200">
                <a:moveTo>
                  <a:pt x="1833460" y="28575"/>
                </a:moveTo>
                <a:lnTo>
                  <a:pt x="74601" y="28575"/>
                </a:lnTo>
                <a:lnTo>
                  <a:pt x="75098" y="29722"/>
                </a:lnTo>
                <a:lnTo>
                  <a:pt x="73455" y="46538"/>
                </a:lnTo>
                <a:lnTo>
                  <a:pt x="72997" y="47625"/>
                </a:lnTo>
                <a:lnTo>
                  <a:pt x="1833460" y="47625"/>
                </a:lnTo>
                <a:lnTo>
                  <a:pt x="1833460" y="28575"/>
                </a:lnTo>
                <a:close/>
              </a:path>
              <a:path w="1910079" h="76200">
                <a:moveTo>
                  <a:pt x="1890610" y="28575"/>
                </a:moveTo>
                <a:lnTo>
                  <a:pt x="1846160" y="28575"/>
                </a:lnTo>
                <a:lnTo>
                  <a:pt x="1846160" y="47625"/>
                </a:lnTo>
                <a:lnTo>
                  <a:pt x="1890610" y="47625"/>
                </a:lnTo>
                <a:lnTo>
                  <a:pt x="1909660" y="38100"/>
                </a:lnTo>
                <a:lnTo>
                  <a:pt x="1890610" y="28575"/>
                </a:lnTo>
                <a:close/>
              </a:path>
            </a:pathLst>
          </a:custGeom>
          <a:solidFill>
            <a:srgbClr val="0068C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156453" y="2936398"/>
            <a:ext cx="1778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06370" y="2906299"/>
            <a:ext cx="212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722498" y="2804414"/>
            <a:ext cx="216535" cy="100330"/>
          </a:xfrm>
          <a:custGeom>
            <a:avLst/>
            <a:gdLst/>
            <a:ahLst/>
            <a:cxnLst/>
            <a:rect l="l" t="t" r="r" b="b"/>
            <a:pathLst>
              <a:path w="216535" h="100330">
                <a:moveTo>
                  <a:pt x="197122" y="49911"/>
                </a:moveTo>
                <a:lnTo>
                  <a:pt x="127888" y="90297"/>
                </a:lnTo>
                <a:lnTo>
                  <a:pt x="125602" y="91566"/>
                </a:lnTo>
                <a:lnTo>
                  <a:pt x="124840" y="94487"/>
                </a:lnTo>
                <a:lnTo>
                  <a:pt x="126237" y="96774"/>
                </a:lnTo>
                <a:lnTo>
                  <a:pt x="127507" y="99060"/>
                </a:lnTo>
                <a:lnTo>
                  <a:pt x="130428" y="99822"/>
                </a:lnTo>
                <a:lnTo>
                  <a:pt x="132714" y="98425"/>
                </a:lnTo>
                <a:lnTo>
                  <a:pt x="207957" y="54610"/>
                </a:lnTo>
                <a:lnTo>
                  <a:pt x="206501" y="54610"/>
                </a:lnTo>
                <a:lnTo>
                  <a:pt x="206501" y="53975"/>
                </a:lnTo>
                <a:lnTo>
                  <a:pt x="204088" y="53975"/>
                </a:lnTo>
                <a:lnTo>
                  <a:pt x="197122" y="49911"/>
                </a:lnTo>
                <a:close/>
              </a:path>
              <a:path w="216535" h="100330">
                <a:moveTo>
                  <a:pt x="188849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189066" y="54610"/>
                </a:lnTo>
                <a:lnTo>
                  <a:pt x="197122" y="49911"/>
                </a:lnTo>
                <a:lnTo>
                  <a:pt x="188849" y="45085"/>
                </a:lnTo>
                <a:close/>
              </a:path>
              <a:path w="216535" h="100330">
                <a:moveTo>
                  <a:pt x="207739" y="45085"/>
                </a:moveTo>
                <a:lnTo>
                  <a:pt x="206501" y="45085"/>
                </a:lnTo>
                <a:lnTo>
                  <a:pt x="206501" y="54610"/>
                </a:lnTo>
                <a:lnTo>
                  <a:pt x="207957" y="54610"/>
                </a:lnTo>
                <a:lnTo>
                  <a:pt x="216026" y="49911"/>
                </a:lnTo>
                <a:lnTo>
                  <a:pt x="207739" y="45085"/>
                </a:lnTo>
                <a:close/>
              </a:path>
              <a:path w="216535" h="100330">
                <a:moveTo>
                  <a:pt x="204088" y="45847"/>
                </a:moveTo>
                <a:lnTo>
                  <a:pt x="197122" y="49911"/>
                </a:lnTo>
                <a:lnTo>
                  <a:pt x="204088" y="53975"/>
                </a:lnTo>
                <a:lnTo>
                  <a:pt x="204088" y="45847"/>
                </a:lnTo>
                <a:close/>
              </a:path>
              <a:path w="216535" h="100330">
                <a:moveTo>
                  <a:pt x="206501" y="45847"/>
                </a:moveTo>
                <a:lnTo>
                  <a:pt x="204088" y="45847"/>
                </a:lnTo>
                <a:lnTo>
                  <a:pt x="204088" y="53975"/>
                </a:lnTo>
                <a:lnTo>
                  <a:pt x="206501" y="53975"/>
                </a:lnTo>
                <a:lnTo>
                  <a:pt x="206501" y="45847"/>
                </a:lnTo>
                <a:close/>
              </a:path>
              <a:path w="216535" h="100330">
                <a:moveTo>
                  <a:pt x="130428" y="0"/>
                </a:moveTo>
                <a:lnTo>
                  <a:pt x="127507" y="762"/>
                </a:lnTo>
                <a:lnTo>
                  <a:pt x="126237" y="3048"/>
                </a:lnTo>
                <a:lnTo>
                  <a:pt x="124840" y="5334"/>
                </a:lnTo>
                <a:lnTo>
                  <a:pt x="125602" y="8255"/>
                </a:lnTo>
                <a:lnTo>
                  <a:pt x="127888" y="9525"/>
                </a:lnTo>
                <a:lnTo>
                  <a:pt x="197122" y="49911"/>
                </a:lnTo>
                <a:lnTo>
                  <a:pt x="204088" y="45847"/>
                </a:lnTo>
                <a:lnTo>
                  <a:pt x="206501" y="45847"/>
                </a:lnTo>
                <a:lnTo>
                  <a:pt x="206501" y="45085"/>
                </a:lnTo>
                <a:lnTo>
                  <a:pt x="207739" y="45085"/>
                </a:lnTo>
                <a:lnTo>
                  <a:pt x="132714" y="1397"/>
                </a:lnTo>
                <a:lnTo>
                  <a:pt x="1304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132323" y="2901314"/>
            <a:ext cx="216535" cy="99695"/>
          </a:xfrm>
          <a:custGeom>
            <a:avLst/>
            <a:gdLst/>
            <a:ahLst/>
            <a:cxnLst/>
            <a:rect l="l" t="t" r="r" b="b"/>
            <a:pathLst>
              <a:path w="216535" h="99694">
                <a:moveTo>
                  <a:pt x="197013" y="49847"/>
                </a:moveTo>
                <a:lnTo>
                  <a:pt x="127888" y="90170"/>
                </a:lnTo>
                <a:lnTo>
                  <a:pt x="125602" y="91567"/>
                </a:lnTo>
                <a:lnTo>
                  <a:pt x="124840" y="94487"/>
                </a:lnTo>
                <a:lnTo>
                  <a:pt x="126237" y="96647"/>
                </a:lnTo>
                <a:lnTo>
                  <a:pt x="127508" y="98933"/>
                </a:lnTo>
                <a:lnTo>
                  <a:pt x="130428" y="99695"/>
                </a:lnTo>
                <a:lnTo>
                  <a:pt x="132714" y="98425"/>
                </a:lnTo>
                <a:lnTo>
                  <a:pt x="207957" y="54610"/>
                </a:lnTo>
                <a:lnTo>
                  <a:pt x="206501" y="54610"/>
                </a:lnTo>
                <a:lnTo>
                  <a:pt x="206501" y="53975"/>
                </a:lnTo>
                <a:lnTo>
                  <a:pt x="204088" y="53975"/>
                </a:lnTo>
                <a:lnTo>
                  <a:pt x="197013" y="49847"/>
                </a:lnTo>
                <a:close/>
              </a:path>
              <a:path w="216535" h="99694">
                <a:moveTo>
                  <a:pt x="188849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188849" y="54610"/>
                </a:lnTo>
                <a:lnTo>
                  <a:pt x="197013" y="49847"/>
                </a:lnTo>
                <a:lnTo>
                  <a:pt x="188849" y="45085"/>
                </a:lnTo>
                <a:close/>
              </a:path>
              <a:path w="216535" h="99694">
                <a:moveTo>
                  <a:pt x="207761" y="45085"/>
                </a:moveTo>
                <a:lnTo>
                  <a:pt x="206501" y="45085"/>
                </a:lnTo>
                <a:lnTo>
                  <a:pt x="206501" y="54610"/>
                </a:lnTo>
                <a:lnTo>
                  <a:pt x="207957" y="54610"/>
                </a:lnTo>
                <a:lnTo>
                  <a:pt x="216026" y="49911"/>
                </a:lnTo>
                <a:lnTo>
                  <a:pt x="207761" y="45085"/>
                </a:lnTo>
                <a:close/>
              </a:path>
              <a:path w="216535" h="99694">
                <a:moveTo>
                  <a:pt x="204088" y="45720"/>
                </a:moveTo>
                <a:lnTo>
                  <a:pt x="197013" y="49847"/>
                </a:lnTo>
                <a:lnTo>
                  <a:pt x="204088" y="53975"/>
                </a:lnTo>
                <a:lnTo>
                  <a:pt x="204088" y="45720"/>
                </a:lnTo>
                <a:close/>
              </a:path>
              <a:path w="216535" h="99694">
                <a:moveTo>
                  <a:pt x="206501" y="45720"/>
                </a:moveTo>
                <a:lnTo>
                  <a:pt x="204088" y="45720"/>
                </a:lnTo>
                <a:lnTo>
                  <a:pt x="204088" y="53975"/>
                </a:lnTo>
                <a:lnTo>
                  <a:pt x="206501" y="53975"/>
                </a:lnTo>
                <a:lnTo>
                  <a:pt x="206501" y="45720"/>
                </a:lnTo>
                <a:close/>
              </a:path>
              <a:path w="216535" h="99694">
                <a:moveTo>
                  <a:pt x="130428" y="0"/>
                </a:moveTo>
                <a:lnTo>
                  <a:pt x="127508" y="762"/>
                </a:lnTo>
                <a:lnTo>
                  <a:pt x="126237" y="3048"/>
                </a:lnTo>
                <a:lnTo>
                  <a:pt x="124840" y="5207"/>
                </a:lnTo>
                <a:lnTo>
                  <a:pt x="125602" y="8127"/>
                </a:lnTo>
                <a:lnTo>
                  <a:pt x="127888" y="9525"/>
                </a:lnTo>
                <a:lnTo>
                  <a:pt x="197013" y="49847"/>
                </a:lnTo>
                <a:lnTo>
                  <a:pt x="204088" y="45720"/>
                </a:lnTo>
                <a:lnTo>
                  <a:pt x="206501" y="45720"/>
                </a:lnTo>
                <a:lnTo>
                  <a:pt x="206501" y="45085"/>
                </a:lnTo>
                <a:lnTo>
                  <a:pt x="207761" y="45085"/>
                </a:lnTo>
                <a:lnTo>
                  <a:pt x="132714" y="1270"/>
                </a:lnTo>
                <a:lnTo>
                  <a:pt x="1304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684526" y="3349625"/>
            <a:ext cx="1008380" cy="76200"/>
          </a:xfrm>
          <a:custGeom>
            <a:avLst/>
            <a:gdLst/>
            <a:ahLst/>
            <a:cxnLst/>
            <a:rect l="l" t="t" r="r" b="b"/>
            <a:pathLst>
              <a:path w="1008379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7625"/>
                </a:lnTo>
                <a:lnTo>
                  <a:pt x="63500" y="47625"/>
                </a:lnTo>
                <a:lnTo>
                  <a:pt x="63500" y="28575"/>
                </a:lnTo>
                <a:lnTo>
                  <a:pt x="76200" y="28575"/>
                </a:lnTo>
                <a:lnTo>
                  <a:pt x="76200" y="0"/>
                </a:lnTo>
                <a:close/>
              </a:path>
              <a:path w="1008379" h="76200">
                <a:moveTo>
                  <a:pt x="76200" y="28575"/>
                </a:moveTo>
                <a:lnTo>
                  <a:pt x="63500" y="28575"/>
                </a:lnTo>
                <a:lnTo>
                  <a:pt x="63500" y="47625"/>
                </a:lnTo>
                <a:lnTo>
                  <a:pt x="76200" y="47625"/>
                </a:lnTo>
                <a:lnTo>
                  <a:pt x="76200" y="28575"/>
                </a:lnTo>
                <a:close/>
              </a:path>
              <a:path w="1008379" h="76200">
                <a:moveTo>
                  <a:pt x="1007999" y="28575"/>
                </a:moveTo>
                <a:lnTo>
                  <a:pt x="76200" y="28575"/>
                </a:lnTo>
                <a:lnTo>
                  <a:pt x="76200" y="47625"/>
                </a:lnTo>
                <a:lnTo>
                  <a:pt x="1007999" y="47625"/>
                </a:lnTo>
                <a:lnTo>
                  <a:pt x="1007999" y="285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161988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Lavoro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nullo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100" y="1533923"/>
            <a:ext cx="4051300" cy="610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  <a:tab pos="966469" algn="l"/>
                <a:tab pos="2983230" algn="l"/>
                <a:tab pos="340106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consi</a:t>
            </a:r>
            <a:r>
              <a:rPr dirty="0" sz="2400" spc="-3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eriamo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il	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>
                <a:latin typeface="Franklin Gothic Book"/>
                <a:cs typeface="Franklin Gothic Book"/>
              </a:rPr>
              <a:t>spost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5">
                <a:latin typeface="Franklin Gothic Book"/>
                <a:cs typeface="Franklin Gothic Book"/>
              </a:rPr>
              <a:t> perpe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dicolar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97933" y="1534407"/>
            <a:ext cx="9912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25780" algn="l"/>
              </a:tabLst>
            </a:pPr>
            <a:r>
              <a:rPr dirty="0" sz="2400">
                <a:latin typeface="Franklin Gothic Book"/>
                <a:cs typeface="Franklin Gothic Book"/>
              </a:rPr>
              <a:t>in	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i,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43421" y="1534407"/>
            <a:ext cx="115252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abbi</a:t>
            </a:r>
            <a:r>
              <a:rPr dirty="0" sz="2400" spc="-15">
                <a:latin typeface="Franklin Gothic Book"/>
                <a:cs typeface="Franklin Gothic Book"/>
              </a:rPr>
              <a:t>amo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50328" y="1534407"/>
            <a:ext cx="11049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3281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-1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555875" y="3213100"/>
            <a:ext cx="4248150" cy="0"/>
          </a:xfrm>
          <a:custGeom>
            <a:avLst/>
            <a:gdLst/>
            <a:ahLst/>
            <a:cxnLst/>
            <a:rect l="l" t="t" r="r" b="b"/>
            <a:pathLst>
              <a:path w="4248150" h="0">
                <a:moveTo>
                  <a:pt x="0" y="0"/>
                </a:moveTo>
                <a:lnTo>
                  <a:pt x="42481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59176" y="2708275"/>
            <a:ext cx="1297305" cy="504825"/>
          </a:xfrm>
          <a:custGeom>
            <a:avLst/>
            <a:gdLst/>
            <a:ahLst/>
            <a:cxnLst/>
            <a:rect l="l" t="t" r="r" b="b"/>
            <a:pathLst>
              <a:path w="1297304" h="504825">
                <a:moveTo>
                  <a:pt x="0" y="504825"/>
                </a:moveTo>
                <a:lnTo>
                  <a:pt x="1296924" y="504825"/>
                </a:lnTo>
                <a:lnTo>
                  <a:pt x="1296924" y="0"/>
                </a:lnTo>
                <a:lnTo>
                  <a:pt x="0" y="0"/>
                </a:lnTo>
                <a:lnTo>
                  <a:pt x="0" y="504825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59176" y="2708275"/>
            <a:ext cx="1297305" cy="504825"/>
          </a:xfrm>
          <a:custGeom>
            <a:avLst/>
            <a:gdLst/>
            <a:ahLst/>
            <a:cxnLst/>
            <a:rect l="l" t="t" r="r" b="b"/>
            <a:pathLst>
              <a:path w="1297304" h="504825">
                <a:moveTo>
                  <a:pt x="0" y="504825"/>
                </a:moveTo>
                <a:lnTo>
                  <a:pt x="1296924" y="504825"/>
                </a:lnTo>
                <a:lnTo>
                  <a:pt x="1296924" y="0"/>
                </a:lnTo>
                <a:lnTo>
                  <a:pt x="0" y="0"/>
                </a:lnTo>
                <a:lnTo>
                  <a:pt x="0" y="5048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59289" y="2924175"/>
            <a:ext cx="1910080" cy="76200"/>
          </a:xfrm>
          <a:custGeom>
            <a:avLst/>
            <a:gdLst/>
            <a:ahLst/>
            <a:cxnLst/>
            <a:rect l="l" t="t" r="r" b="b"/>
            <a:pathLst>
              <a:path w="1910079" h="76200">
                <a:moveTo>
                  <a:pt x="31647" y="522"/>
                </a:moveTo>
                <a:lnTo>
                  <a:pt x="19092" y="5118"/>
                </a:lnTo>
                <a:lnTo>
                  <a:pt x="9021" y="13933"/>
                </a:lnTo>
                <a:lnTo>
                  <a:pt x="2352" y="26331"/>
                </a:lnTo>
                <a:lnTo>
                  <a:pt x="0" y="41674"/>
                </a:lnTo>
                <a:lnTo>
                  <a:pt x="3911" y="55252"/>
                </a:lnTo>
                <a:lnTo>
                  <a:pt x="12236" y="66211"/>
                </a:lnTo>
                <a:lnTo>
                  <a:pt x="23926" y="73533"/>
                </a:lnTo>
                <a:lnTo>
                  <a:pt x="37934" y="76200"/>
                </a:lnTo>
                <a:lnTo>
                  <a:pt x="47861" y="74862"/>
                </a:lnTo>
                <a:lnTo>
                  <a:pt x="59073" y="69360"/>
                </a:lnTo>
                <a:lnTo>
                  <a:pt x="67858" y="59835"/>
                </a:lnTo>
                <a:lnTo>
                  <a:pt x="72997" y="47625"/>
                </a:lnTo>
                <a:lnTo>
                  <a:pt x="37934" y="47625"/>
                </a:lnTo>
                <a:lnTo>
                  <a:pt x="37934" y="28575"/>
                </a:lnTo>
                <a:lnTo>
                  <a:pt x="74601" y="28575"/>
                </a:lnTo>
                <a:lnTo>
                  <a:pt x="69984" y="17913"/>
                </a:lnTo>
                <a:lnTo>
                  <a:pt x="60769" y="8568"/>
                </a:lnTo>
                <a:lnTo>
                  <a:pt x="47856" y="2500"/>
                </a:lnTo>
                <a:lnTo>
                  <a:pt x="31647" y="522"/>
                </a:lnTo>
                <a:close/>
              </a:path>
              <a:path w="1910079" h="76200">
                <a:moveTo>
                  <a:pt x="1833460" y="0"/>
                </a:moveTo>
                <a:lnTo>
                  <a:pt x="1833460" y="76200"/>
                </a:lnTo>
                <a:lnTo>
                  <a:pt x="1890610" y="47625"/>
                </a:lnTo>
                <a:lnTo>
                  <a:pt x="1846160" y="47625"/>
                </a:lnTo>
                <a:lnTo>
                  <a:pt x="1846160" y="28575"/>
                </a:lnTo>
                <a:lnTo>
                  <a:pt x="1890610" y="28575"/>
                </a:lnTo>
                <a:lnTo>
                  <a:pt x="1833460" y="0"/>
                </a:lnTo>
                <a:close/>
              </a:path>
              <a:path w="1910079" h="76200">
                <a:moveTo>
                  <a:pt x="74601" y="28575"/>
                </a:moveTo>
                <a:lnTo>
                  <a:pt x="37934" y="28575"/>
                </a:lnTo>
                <a:lnTo>
                  <a:pt x="37934" y="47625"/>
                </a:lnTo>
                <a:lnTo>
                  <a:pt x="72997" y="47625"/>
                </a:lnTo>
                <a:lnTo>
                  <a:pt x="73455" y="46538"/>
                </a:lnTo>
                <a:lnTo>
                  <a:pt x="75098" y="29722"/>
                </a:lnTo>
                <a:lnTo>
                  <a:pt x="74601" y="28575"/>
                </a:lnTo>
                <a:close/>
              </a:path>
              <a:path w="1910079" h="76200">
                <a:moveTo>
                  <a:pt x="1833460" y="28575"/>
                </a:moveTo>
                <a:lnTo>
                  <a:pt x="74601" y="28575"/>
                </a:lnTo>
                <a:lnTo>
                  <a:pt x="75098" y="29722"/>
                </a:lnTo>
                <a:lnTo>
                  <a:pt x="73455" y="46538"/>
                </a:lnTo>
                <a:lnTo>
                  <a:pt x="72997" y="47625"/>
                </a:lnTo>
                <a:lnTo>
                  <a:pt x="1833460" y="47625"/>
                </a:lnTo>
                <a:lnTo>
                  <a:pt x="1833460" y="28575"/>
                </a:lnTo>
                <a:close/>
              </a:path>
              <a:path w="1910079" h="76200">
                <a:moveTo>
                  <a:pt x="1890610" y="28575"/>
                </a:moveTo>
                <a:lnTo>
                  <a:pt x="1846160" y="28575"/>
                </a:lnTo>
                <a:lnTo>
                  <a:pt x="1846160" y="47625"/>
                </a:lnTo>
                <a:lnTo>
                  <a:pt x="1890610" y="47625"/>
                </a:lnTo>
                <a:lnTo>
                  <a:pt x="1909660" y="38100"/>
                </a:lnTo>
                <a:lnTo>
                  <a:pt x="1890610" y="28575"/>
                </a:lnTo>
                <a:close/>
              </a:path>
            </a:pathLst>
          </a:custGeom>
          <a:solidFill>
            <a:srgbClr val="0068C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27100" y="2504605"/>
            <a:ext cx="8030209" cy="3200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696845" indent="1945005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algn="ctr" marR="2442210">
              <a:lnSpc>
                <a:spcPct val="100000"/>
              </a:lnSpc>
              <a:spcBef>
                <a:spcPts val="1495"/>
              </a:spcBef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850">
              <a:latin typeface="Times New Roman"/>
              <a:cs typeface="Times New Roman"/>
            </a:endParaRPr>
          </a:p>
          <a:p>
            <a:pPr marL="355600" marR="635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  <a:tab pos="732155" algn="l"/>
                <a:tab pos="1741170" algn="l"/>
                <a:tab pos="2481580" algn="l"/>
                <a:tab pos="2757170" algn="l"/>
                <a:tab pos="3662679" algn="l"/>
                <a:tab pos="4601845" algn="l"/>
                <a:tab pos="5443220" algn="l"/>
                <a:tab pos="6435725" algn="l"/>
                <a:tab pos="671131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4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aso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il	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75">
                <a:latin typeface="Franklin Gothic Book"/>
                <a:cs typeface="Franklin Gothic Book"/>
              </a:rPr>
              <a:t>a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4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risulta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spc="-25" b="1">
                <a:latin typeface="Franklin Gothic Book"/>
                <a:cs typeface="Franklin Gothic Book"/>
              </a:rPr>
              <a:t>u</a:t>
            </a:r>
            <a:r>
              <a:rPr dirty="0" sz="2400" spc="-10" b="1">
                <a:latin typeface="Franklin Gothic Book"/>
                <a:cs typeface="Franklin Gothic Book"/>
              </a:rPr>
              <a:t>ll</a:t>
            </a:r>
            <a:r>
              <a:rPr dirty="0" sz="2400" b="1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	</a:t>
            </a:r>
            <a:r>
              <a:rPr dirty="0" sz="2400" spc="-20">
                <a:latin typeface="Franklin Gothic Book"/>
                <a:cs typeface="Franklin Gothic Book"/>
              </a:rPr>
              <a:t>poich</a:t>
            </a:r>
            <a:r>
              <a:rPr dirty="0" sz="2400" spc="-15">
                <a:latin typeface="Franklin Gothic Book"/>
                <a:cs typeface="Franklin Gothic Book"/>
              </a:rPr>
              <a:t>é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il	</a:t>
            </a:r>
            <a:r>
              <a:rPr dirty="0" sz="2400" spc="-10">
                <a:latin typeface="Franklin Gothic Book"/>
                <a:cs typeface="Franklin Gothic Book"/>
              </a:rPr>
              <a:t>contrib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della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llo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  <a:tab pos="1306830" algn="l"/>
                <a:tab pos="2686050" algn="l"/>
                <a:tab pos="3106420" algn="l"/>
                <a:tab pos="3799840" algn="l"/>
                <a:tab pos="5057775" algn="l"/>
                <a:tab pos="5592445" algn="l"/>
                <a:tab pos="6292215" algn="l"/>
                <a:tab pos="755142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Com</a:t>
            </a:r>
            <a:r>
              <a:rPr dirty="0" sz="2400">
                <a:latin typeface="Franklin Gothic Book"/>
                <a:cs typeface="Franklin Gothic Book"/>
              </a:rPr>
              <a:t>e	</a:t>
            </a:r>
            <a:r>
              <a:rPr dirty="0" sz="2400">
                <a:latin typeface="Franklin Gothic Book"/>
                <a:cs typeface="Franklin Gothic Book"/>
              </a:rPr>
              <a:t>es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pio</a:t>
            </a:r>
            <a:r>
              <a:rPr dirty="0" sz="2400">
                <a:latin typeface="Franklin Gothic Book"/>
                <a:cs typeface="Franklin Gothic Book"/>
              </a:rPr>
              <a:t>,	</a:t>
            </a:r>
            <a:r>
              <a:rPr dirty="0" sz="2400">
                <a:latin typeface="Franklin Gothic Book"/>
                <a:cs typeface="Franklin Gothic Book"/>
              </a:rPr>
              <a:t>si	</a:t>
            </a:r>
            <a:r>
              <a:rPr dirty="0" sz="2400" spc="-1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uò	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sare	</a:t>
            </a:r>
            <a:r>
              <a:rPr dirty="0" sz="2400">
                <a:latin typeface="Franklin Gothic Book"/>
                <a:cs typeface="Franklin Gothic Book"/>
              </a:rPr>
              <a:t>ad	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	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 spc="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sona	</a:t>
            </a:r>
            <a:r>
              <a:rPr dirty="0" sz="2400">
                <a:latin typeface="Franklin Gothic Book"/>
                <a:cs typeface="Franklin Gothic Book"/>
              </a:rPr>
              <a:t>che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15">
                <a:latin typeface="Franklin Gothic Book"/>
                <a:cs typeface="Franklin Gothic Book"/>
              </a:rPr>
              <a:t>cammina,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piano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7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tando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aligi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227451" y="3307715"/>
            <a:ext cx="215900" cy="99695"/>
          </a:xfrm>
          <a:custGeom>
            <a:avLst/>
            <a:gdLst/>
            <a:ahLst/>
            <a:cxnLst/>
            <a:rect l="l" t="t" r="r" b="b"/>
            <a:pathLst>
              <a:path w="215900" h="99695">
                <a:moveTo>
                  <a:pt x="196886" y="49847"/>
                </a:moveTo>
                <a:lnTo>
                  <a:pt x="127762" y="90170"/>
                </a:lnTo>
                <a:lnTo>
                  <a:pt x="125475" y="91567"/>
                </a:lnTo>
                <a:lnTo>
                  <a:pt x="124713" y="94487"/>
                </a:lnTo>
                <a:lnTo>
                  <a:pt x="126111" y="96647"/>
                </a:lnTo>
                <a:lnTo>
                  <a:pt x="127381" y="98933"/>
                </a:lnTo>
                <a:lnTo>
                  <a:pt x="130301" y="99695"/>
                </a:lnTo>
                <a:lnTo>
                  <a:pt x="132587" y="98425"/>
                </a:lnTo>
                <a:lnTo>
                  <a:pt x="207634" y="54610"/>
                </a:lnTo>
                <a:lnTo>
                  <a:pt x="206375" y="54610"/>
                </a:lnTo>
                <a:lnTo>
                  <a:pt x="206375" y="53975"/>
                </a:lnTo>
                <a:lnTo>
                  <a:pt x="203962" y="53975"/>
                </a:lnTo>
                <a:lnTo>
                  <a:pt x="196886" y="49847"/>
                </a:lnTo>
                <a:close/>
              </a:path>
              <a:path w="215900" h="99695">
                <a:moveTo>
                  <a:pt x="188722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188722" y="54610"/>
                </a:lnTo>
                <a:lnTo>
                  <a:pt x="196886" y="49847"/>
                </a:lnTo>
                <a:lnTo>
                  <a:pt x="188722" y="45085"/>
                </a:lnTo>
                <a:close/>
              </a:path>
              <a:path w="215900" h="99695">
                <a:moveTo>
                  <a:pt x="207830" y="45085"/>
                </a:moveTo>
                <a:lnTo>
                  <a:pt x="206375" y="45085"/>
                </a:lnTo>
                <a:lnTo>
                  <a:pt x="206375" y="54610"/>
                </a:lnTo>
                <a:lnTo>
                  <a:pt x="207634" y="54610"/>
                </a:lnTo>
                <a:lnTo>
                  <a:pt x="215900" y="49784"/>
                </a:lnTo>
                <a:lnTo>
                  <a:pt x="207830" y="45085"/>
                </a:lnTo>
                <a:close/>
              </a:path>
              <a:path w="215900" h="99695">
                <a:moveTo>
                  <a:pt x="203962" y="45720"/>
                </a:moveTo>
                <a:lnTo>
                  <a:pt x="196886" y="49847"/>
                </a:lnTo>
                <a:lnTo>
                  <a:pt x="203962" y="53975"/>
                </a:lnTo>
                <a:lnTo>
                  <a:pt x="203962" y="45720"/>
                </a:lnTo>
                <a:close/>
              </a:path>
              <a:path w="215900" h="99695">
                <a:moveTo>
                  <a:pt x="206375" y="45720"/>
                </a:moveTo>
                <a:lnTo>
                  <a:pt x="203962" y="45720"/>
                </a:lnTo>
                <a:lnTo>
                  <a:pt x="203962" y="53975"/>
                </a:lnTo>
                <a:lnTo>
                  <a:pt x="206375" y="53975"/>
                </a:lnTo>
                <a:lnTo>
                  <a:pt x="206375" y="45720"/>
                </a:lnTo>
                <a:close/>
              </a:path>
              <a:path w="215900" h="99695">
                <a:moveTo>
                  <a:pt x="130301" y="0"/>
                </a:moveTo>
                <a:lnTo>
                  <a:pt x="127381" y="762"/>
                </a:lnTo>
                <a:lnTo>
                  <a:pt x="126111" y="3048"/>
                </a:lnTo>
                <a:lnTo>
                  <a:pt x="124713" y="5207"/>
                </a:lnTo>
                <a:lnTo>
                  <a:pt x="125475" y="8127"/>
                </a:lnTo>
                <a:lnTo>
                  <a:pt x="127762" y="9525"/>
                </a:lnTo>
                <a:lnTo>
                  <a:pt x="196886" y="49847"/>
                </a:lnTo>
                <a:lnTo>
                  <a:pt x="203962" y="45720"/>
                </a:lnTo>
                <a:lnTo>
                  <a:pt x="206375" y="45720"/>
                </a:lnTo>
                <a:lnTo>
                  <a:pt x="206375" y="45085"/>
                </a:lnTo>
                <a:lnTo>
                  <a:pt x="207830" y="45085"/>
                </a:lnTo>
                <a:lnTo>
                  <a:pt x="132587" y="1270"/>
                </a:lnTo>
                <a:lnTo>
                  <a:pt x="1303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132323" y="2469514"/>
            <a:ext cx="216535" cy="99695"/>
          </a:xfrm>
          <a:custGeom>
            <a:avLst/>
            <a:gdLst/>
            <a:ahLst/>
            <a:cxnLst/>
            <a:rect l="l" t="t" r="r" b="b"/>
            <a:pathLst>
              <a:path w="216535" h="99694">
                <a:moveTo>
                  <a:pt x="197013" y="49847"/>
                </a:moveTo>
                <a:lnTo>
                  <a:pt x="127888" y="90170"/>
                </a:lnTo>
                <a:lnTo>
                  <a:pt x="125602" y="91567"/>
                </a:lnTo>
                <a:lnTo>
                  <a:pt x="124840" y="94487"/>
                </a:lnTo>
                <a:lnTo>
                  <a:pt x="126237" y="96647"/>
                </a:lnTo>
                <a:lnTo>
                  <a:pt x="127508" y="98933"/>
                </a:lnTo>
                <a:lnTo>
                  <a:pt x="130428" y="99695"/>
                </a:lnTo>
                <a:lnTo>
                  <a:pt x="132714" y="98425"/>
                </a:lnTo>
                <a:lnTo>
                  <a:pt x="207957" y="54610"/>
                </a:lnTo>
                <a:lnTo>
                  <a:pt x="206501" y="54610"/>
                </a:lnTo>
                <a:lnTo>
                  <a:pt x="206501" y="53975"/>
                </a:lnTo>
                <a:lnTo>
                  <a:pt x="204088" y="53975"/>
                </a:lnTo>
                <a:lnTo>
                  <a:pt x="197013" y="49847"/>
                </a:lnTo>
                <a:close/>
              </a:path>
              <a:path w="216535" h="99694">
                <a:moveTo>
                  <a:pt x="188849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188849" y="54610"/>
                </a:lnTo>
                <a:lnTo>
                  <a:pt x="197013" y="49847"/>
                </a:lnTo>
                <a:lnTo>
                  <a:pt x="188849" y="45085"/>
                </a:lnTo>
                <a:close/>
              </a:path>
              <a:path w="216535" h="99694">
                <a:moveTo>
                  <a:pt x="207761" y="45085"/>
                </a:moveTo>
                <a:lnTo>
                  <a:pt x="206501" y="45085"/>
                </a:lnTo>
                <a:lnTo>
                  <a:pt x="206501" y="54610"/>
                </a:lnTo>
                <a:lnTo>
                  <a:pt x="207957" y="54610"/>
                </a:lnTo>
                <a:lnTo>
                  <a:pt x="216026" y="49911"/>
                </a:lnTo>
                <a:lnTo>
                  <a:pt x="207761" y="45085"/>
                </a:lnTo>
                <a:close/>
              </a:path>
              <a:path w="216535" h="99694">
                <a:moveTo>
                  <a:pt x="204088" y="45720"/>
                </a:moveTo>
                <a:lnTo>
                  <a:pt x="197013" y="49847"/>
                </a:lnTo>
                <a:lnTo>
                  <a:pt x="204088" y="53975"/>
                </a:lnTo>
                <a:lnTo>
                  <a:pt x="204088" y="45720"/>
                </a:lnTo>
                <a:close/>
              </a:path>
              <a:path w="216535" h="99694">
                <a:moveTo>
                  <a:pt x="206501" y="45720"/>
                </a:moveTo>
                <a:lnTo>
                  <a:pt x="204088" y="45720"/>
                </a:lnTo>
                <a:lnTo>
                  <a:pt x="204088" y="53975"/>
                </a:lnTo>
                <a:lnTo>
                  <a:pt x="206501" y="53975"/>
                </a:lnTo>
                <a:lnTo>
                  <a:pt x="206501" y="45720"/>
                </a:lnTo>
                <a:close/>
              </a:path>
              <a:path w="216535" h="99694">
                <a:moveTo>
                  <a:pt x="130428" y="0"/>
                </a:moveTo>
                <a:lnTo>
                  <a:pt x="127508" y="762"/>
                </a:lnTo>
                <a:lnTo>
                  <a:pt x="126237" y="3048"/>
                </a:lnTo>
                <a:lnTo>
                  <a:pt x="124840" y="5207"/>
                </a:lnTo>
                <a:lnTo>
                  <a:pt x="125602" y="8127"/>
                </a:lnTo>
                <a:lnTo>
                  <a:pt x="127888" y="9525"/>
                </a:lnTo>
                <a:lnTo>
                  <a:pt x="197013" y="49847"/>
                </a:lnTo>
                <a:lnTo>
                  <a:pt x="204088" y="45720"/>
                </a:lnTo>
                <a:lnTo>
                  <a:pt x="206501" y="45720"/>
                </a:lnTo>
                <a:lnTo>
                  <a:pt x="206501" y="45085"/>
                </a:lnTo>
                <a:lnTo>
                  <a:pt x="207761" y="45085"/>
                </a:lnTo>
                <a:lnTo>
                  <a:pt x="132714" y="1270"/>
                </a:lnTo>
                <a:lnTo>
                  <a:pt x="1304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640073" y="2929001"/>
            <a:ext cx="90805" cy="860425"/>
          </a:xfrm>
          <a:custGeom>
            <a:avLst/>
            <a:gdLst/>
            <a:ahLst/>
            <a:cxnLst/>
            <a:rect l="l" t="t" r="r" b="b"/>
            <a:pathLst>
              <a:path w="90804" h="860425">
                <a:moveTo>
                  <a:pt x="0" y="783463"/>
                </a:moveTo>
                <a:lnTo>
                  <a:pt x="36575" y="860298"/>
                </a:lnTo>
                <a:lnTo>
                  <a:pt x="69796" y="797051"/>
                </a:lnTo>
                <a:lnTo>
                  <a:pt x="47371" y="797051"/>
                </a:lnTo>
                <a:lnTo>
                  <a:pt x="28321" y="796671"/>
                </a:lnTo>
                <a:lnTo>
                  <a:pt x="28565" y="783986"/>
                </a:lnTo>
                <a:lnTo>
                  <a:pt x="0" y="783463"/>
                </a:lnTo>
                <a:close/>
              </a:path>
              <a:path w="90804" h="860425">
                <a:moveTo>
                  <a:pt x="28565" y="783986"/>
                </a:moveTo>
                <a:lnTo>
                  <a:pt x="28321" y="796671"/>
                </a:lnTo>
                <a:lnTo>
                  <a:pt x="47371" y="797051"/>
                </a:lnTo>
                <a:lnTo>
                  <a:pt x="47615" y="784335"/>
                </a:lnTo>
                <a:lnTo>
                  <a:pt x="28565" y="783986"/>
                </a:lnTo>
                <a:close/>
              </a:path>
              <a:path w="90804" h="860425">
                <a:moveTo>
                  <a:pt x="47615" y="784335"/>
                </a:moveTo>
                <a:lnTo>
                  <a:pt x="47371" y="797051"/>
                </a:lnTo>
                <a:lnTo>
                  <a:pt x="69796" y="797051"/>
                </a:lnTo>
                <a:lnTo>
                  <a:pt x="76200" y="784860"/>
                </a:lnTo>
                <a:lnTo>
                  <a:pt x="47615" y="784335"/>
                </a:lnTo>
                <a:close/>
              </a:path>
              <a:path w="90804" h="860425">
                <a:moveTo>
                  <a:pt x="42376" y="66411"/>
                </a:moveTo>
                <a:lnTo>
                  <a:pt x="28565" y="783986"/>
                </a:lnTo>
                <a:lnTo>
                  <a:pt x="47615" y="784335"/>
                </a:lnTo>
                <a:lnTo>
                  <a:pt x="61247" y="76073"/>
                </a:lnTo>
                <a:lnTo>
                  <a:pt x="51688" y="76073"/>
                </a:lnTo>
                <a:lnTo>
                  <a:pt x="42376" y="66411"/>
                </a:lnTo>
                <a:close/>
              </a:path>
              <a:path w="90804" h="860425">
                <a:moveTo>
                  <a:pt x="42925" y="37846"/>
                </a:moveTo>
                <a:lnTo>
                  <a:pt x="42376" y="66411"/>
                </a:lnTo>
                <a:lnTo>
                  <a:pt x="51688" y="76073"/>
                </a:lnTo>
                <a:lnTo>
                  <a:pt x="61427" y="66716"/>
                </a:lnTo>
                <a:lnTo>
                  <a:pt x="61975" y="38226"/>
                </a:lnTo>
                <a:lnTo>
                  <a:pt x="42925" y="37846"/>
                </a:lnTo>
                <a:close/>
              </a:path>
              <a:path w="90804" h="860425">
                <a:moveTo>
                  <a:pt x="61427" y="66716"/>
                </a:moveTo>
                <a:lnTo>
                  <a:pt x="51688" y="76073"/>
                </a:lnTo>
                <a:lnTo>
                  <a:pt x="61247" y="76073"/>
                </a:lnTo>
                <a:lnTo>
                  <a:pt x="61427" y="66716"/>
                </a:lnTo>
                <a:close/>
              </a:path>
              <a:path w="90804" h="860425">
                <a:moveTo>
                  <a:pt x="89694" y="37846"/>
                </a:moveTo>
                <a:lnTo>
                  <a:pt x="42925" y="37846"/>
                </a:lnTo>
                <a:lnTo>
                  <a:pt x="61975" y="38226"/>
                </a:lnTo>
                <a:lnTo>
                  <a:pt x="61427" y="66716"/>
                </a:lnTo>
                <a:lnTo>
                  <a:pt x="90550" y="38735"/>
                </a:lnTo>
                <a:lnTo>
                  <a:pt x="89694" y="37846"/>
                </a:lnTo>
                <a:close/>
              </a:path>
              <a:path w="90804" h="860425">
                <a:moveTo>
                  <a:pt x="53212" y="0"/>
                </a:moveTo>
                <a:lnTo>
                  <a:pt x="14350" y="37337"/>
                </a:lnTo>
                <a:lnTo>
                  <a:pt x="42376" y="66411"/>
                </a:lnTo>
                <a:lnTo>
                  <a:pt x="42925" y="37846"/>
                </a:lnTo>
                <a:lnTo>
                  <a:pt x="89694" y="37846"/>
                </a:lnTo>
                <a:lnTo>
                  <a:pt x="5321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55875" y="3213100"/>
            <a:ext cx="4248150" cy="0"/>
          </a:xfrm>
          <a:custGeom>
            <a:avLst/>
            <a:gdLst/>
            <a:ahLst/>
            <a:cxnLst/>
            <a:rect l="l" t="t" r="r" b="b"/>
            <a:pathLst>
              <a:path w="4248150" h="0">
                <a:moveTo>
                  <a:pt x="0" y="0"/>
                </a:moveTo>
                <a:lnTo>
                  <a:pt x="42481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059176" y="2708275"/>
            <a:ext cx="1297305" cy="504825"/>
          </a:xfrm>
          <a:custGeom>
            <a:avLst/>
            <a:gdLst/>
            <a:ahLst/>
            <a:cxnLst/>
            <a:rect l="l" t="t" r="r" b="b"/>
            <a:pathLst>
              <a:path w="1297304" h="504825">
                <a:moveTo>
                  <a:pt x="0" y="504825"/>
                </a:moveTo>
                <a:lnTo>
                  <a:pt x="1296924" y="504825"/>
                </a:lnTo>
                <a:lnTo>
                  <a:pt x="1296924" y="0"/>
                </a:lnTo>
                <a:lnTo>
                  <a:pt x="0" y="0"/>
                </a:lnTo>
                <a:lnTo>
                  <a:pt x="0" y="504825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059176" y="2708275"/>
            <a:ext cx="1297305" cy="504825"/>
          </a:xfrm>
          <a:custGeom>
            <a:avLst/>
            <a:gdLst/>
            <a:ahLst/>
            <a:cxnLst/>
            <a:rect l="l" t="t" r="r" b="b"/>
            <a:pathLst>
              <a:path w="1297304" h="504825">
                <a:moveTo>
                  <a:pt x="0" y="504825"/>
                </a:moveTo>
                <a:lnTo>
                  <a:pt x="1296924" y="504825"/>
                </a:lnTo>
                <a:lnTo>
                  <a:pt x="1296924" y="0"/>
                </a:lnTo>
                <a:lnTo>
                  <a:pt x="0" y="0"/>
                </a:lnTo>
                <a:lnTo>
                  <a:pt x="0" y="5048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659289" y="2924175"/>
            <a:ext cx="1910080" cy="76200"/>
          </a:xfrm>
          <a:custGeom>
            <a:avLst/>
            <a:gdLst/>
            <a:ahLst/>
            <a:cxnLst/>
            <a:rect l="l" t="t" r="r" b="b"/>
            <a:pathLst>
              <a:path w="1910079" h="76200">
                <a:moveTo>
                  <a:pt x="31647" y="522"/>
                </a:moveTo>
                <a:lnTo>
                  <a:pt x="19092" y="5118"/>
                </a:lnTo>
                <a:lnTo>
                  <a:pt x="9021" y="13933"/>
                </a:lnTo>
                <a:lnTo>
                  <a:pt x="2352" y="26331"/>
                </a:lnTo>
                <a:lnTo>
                  <a:pt x="0" y="41674"/>
                </a:lnTo>
                <a:lnTo>
                  <a:pt x="3911" y="55252"/>
                </a:lnTo>
                <a:lnTo>
                  <a:pt x="12236" y="66211"/>
                </a:lnTo>
                <a:lnTo>
                  <a:pt x="23926" y="73533"/>
                </a:lnTo>
                <a:lnTo>
                  <a:pt x="37934" y="76200"/>
                </a:lnTo>
                <a:lnTo>
                  <a:pt x="47861" y="74862"/>
                </a:lnTo>
                <a:lnTo>
                  <a:pt x="59073" y="69360"/>
                </a:lnTo>
                <a:lnTo>
                  <a:pt x="67858" y="59835"/>
                </a:lnTo>
                <a:lnTo>
                  <a:pt x="72997" y="47625"/>
                </a:lnTo>
                <a:lnTo>
                  <a:pt x="37934" y="47625"/>
                </a:lnTo>
                <a:lnTo>
                  <a:pt x="37934" y="28575"/>
                </a:lnTo>
                <a:lnTo>
                  <a:pt x="74601" y="28575"/>
                </a:lnTo>
                <a:lnTo>
                  <a:pt x="69984" y="17913"/>
                </a:lnTo>
                <a:lnTo>
                  <a:pt x="60769" y="8568"/>
                </a:lnTo>
                <a:lnTo>
                  <a:pt x="47856" y="2500"/>
                </a:lnTo>
                <a:lnTo>
                  <a:pt x="31647" y="522"/>
                </a:lnTo>
                <a:close/>
              </a:path>
              <a:path w="1910079" h="76200">
                <a:moveTo>
                  <a:pt x="1833460" y="0"/>
                </a:moveTo>
                <a:lnTo>
                  <a:pt x="1833460" y="76200"/>
                </a:lnTo>
                <a:lnTo>
                  <a:pt x="1890610" y="47625"/>
                </a:lnTo>
                <a:lnTo>
                  <a:pt x="1846160" y="47625"/>
                </a:lnTo>
                <a:lnTo>
                  <a:pt x="1846160" y="28575"/>
                </a:lnTo>
                <a:lnTo>
                  <a:pt x="1890610" y="28575"/>
                </a:lnTo>
                <a:lnTo>
                  <a:pt x="1833460" y="0"/>
                </a:lnTo>
                <a:close/>
              </a:path>
              <a:path w="1910079" h="76200">
                <a:moveTo>
                  <a:pt x="74601" y="28575"/>
                </a:moveTo>
                <a:lnTo>
                  <a:pt x="37934" y="28575"/>
                </a:lnTo>
                <a:lnTo>
                  <a:pt x="37934" y="47625"/>
                </a:lnTo>
                <a:lnTo>
                  <a:pt x="72997" y="47625"/>
                </a:lnTo>
                <a:lnTo>
                  <a:pt x="73455" y="46538"/>
                </a:lnTo>
                <a:lnTo>
                  <a:pt x="75098" y="29722"/>
                </a:lnTo>
                <a:lnTo>
                  <a:pt x="74601" y="28575"/>
                </a:lnTo>
                <a:close/>
              </a:path>
              <a:path w="1910079" h="76200">
                <a:moveTo>
                  <a:pt x="1833460" y="28575"/>
                </a:moveTo>
                <a:lnTo>
                  <a:pt x="74601" y="28575"/>
                </a:lnTo>
                <a:lnTo>
                  <a:pt x="75098" y="29722"/>
                </a:lnTo>
                <a:lnTo>
                  <a:pt x="73455" y="46538"/>
                </a:lnTo>
                <a:lnTo>
                  <a:pt x="72997" y="47625"/>
                </a:lnTo>
                <a:lnTo>
                  <a:pt x="1833460" y="47625"/>
                </a:lnTo>
                <a:lnTo>
                  <a:pt x="1833460" y="28575"/>
                </a:lnTo>
                <a:close/>
              </a:path>
              <a:path w="1910079" h="76200">
                <a:moveTo>
                  <a:pt x="1890610" y="28575"/>
                </a:moveTo>
                <a:lnTo>
                  <a:pt x="1846160" y="28575"/>
                </a:lnTo>
                <a:lnTo>
                  <a:pt x="1846160" y="47625"/>
                </a:lnTo>
                <a:lnTo>
                  <a:pt x="1890610" y="47625"/>
                </a:lnTo>
                <a:lnTo>
                  <a:pt x="1909660" y="38100"/>
                </a:lnTo>
                <a:lnTo>
                  <a:pt x="1890610" y="28575"/>
                </a:lnTo>
                <a:close/>
              </a:path>
            </a:pathLst>
          </a:custGeom>
          <a:solidFill>
            <a:srgbClr val="0068C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27100" y="690111"/>
            <a:ext cx="8030209" cy="5014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Lavoro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forza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costa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25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  <a:tab pos="826769" algn="l"/>
                <a:tab pos="2702560" algn="l"/>
                <a:tab pos="3309620" algn="l"/>
                <a:tab pos="3588385" algn="l"/>
                <a:tab pos="4330700" algn="l"/>
                <a:tab pos="4868545" algn="l"/>
                <a:tab pos="6185535" algn="l"/>
                <a:tab pos="6558915" algn="l"/>
                <a:tab pos="7074534" algn="l"/>
                <a:tab pos="785622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consid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riamo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poi</a:t>
            </a:r>
            <a:r>
              <a:rPr dirty="0" sz="2400">
                <a:latin typeface="Franklin Gothic Book"/>
                <a:cs typeface="Franklin Gothic Book"/>
              </a:rPr>
              <a:t>,	</a:t>
            </a:r>
            <a:r>
              <a:rPr dirty="0" sz="2400">
                <a:latin typeface="Franklin Gothic Book"/>
                <a:cs typeface="Franklin Gothic Book"/>
              </a:rPr>
              <a:t>il	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più	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erico,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in	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>
                <a:latin typeface="Franklin Gothic Book"/>
                <a:cs typeface="Franklin Gothic Book"/>
              </a:rPr>
              <a:t>spost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han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direzioni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differe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00">
              <a:latin typeface="Times New Roman"/>
              <a:cs typeface="Times New Roman"/>
            </a:endParaRPr>
          </a:p>
          <a:p>
            <a:pPr marL="4281170" indent="36068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algn="ctr" marL="718820">
              <a:lnSpc>
                <a:spcPct val="100000"/>
              </a:lnSpc>
              <a:spcBef>
                <a:spcPts val="1495"/>
              </a:spcBef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8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  <a:tab pos="781050" algn="l"/>
                <a:tab pos="1838325" algn="l"/>
                <a:tab pos="2626360" algn="l"/>
                <a:tab pos="3957320" algn="l"/>
                <a:tab pos="5510530" algn="l"/>
                <a:tab pos="5926455" algn="l"/>
                <a:tab pos="6746240" algn="l"/>
                <a:tab pos="755269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4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7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sco</a:t>
            </a:r>
            <a:r>
              <a:rPr dirty="0" sz="2400" spc="-45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porr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7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	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ue</a:t>
            </a:r>
            <a:r>
              <a:rPr dirty="0" sz="2400" spc="-10">
                <a:latin typeface="Franklin Gothic Book"/>
                <a:cs typeface="Franklin Gothic Book"/>
              </a:rPr>
              <a:t> co</a:t>
            </a:r>
            <a:r>
              <a:rPr dirty="0" sz="2400" spc="-45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llela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70">
                <a:latin typeface="Franklin Gothic Book"/>
                <a:cs typeface="Franklin Gothic Book"/>
              </a:rPr>
              <a:t>r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ogo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  <a:tab pos="675005" algn="l"/>
                <a:tab pos="1617345" algn="l"/>
                <a:tab pos="2356485" algn="l"/>
                <a:tab pos="3105150" algn="l"/>
                <a:tab pos="3905250" algn="l"/>
                <a:tab pos="5036185" algn="l"/>
                <a:tab pos="5603240" algn="l"/>
                <a:tab pos="6463030" algn="l"/>
                <a:tab pos="6871334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	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60">
                <a:latin typeface="Franklin Gothic Book"/>
                <a:cs typeface="Franklin Gothic Book"/>
              </a:rPr>
              <a:t>a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6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	</a:t>
            </a:r>
            <a:r>
              <a:rPr dirty="0" sz="2400">
                <a:latin typeface="Franklin Gothic Book"/>
                <a:cs typeface="Franklin Gothic Book"/>
              </a:rPr>
              <a:t>sarà	</a:t>
            </a:r>
            <a:r>
              <a:rPr dirty="0" sz="2400">
                <a:latin typeface="Franklin Gothic Book"/>
                <a:cs typeface="Franklin Gothic Book"/>
              </a:rPr>
              <a:t>da</a:t>
            </a:r>
            <a:r>
              <a:rPr dirty="0" sz="2400" spc="-3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	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alla	</a:t>
            </a:r>
            <a:r>
              <a:rPr dirty="0" sz="2400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a	</a:t>
            </a:r>
            <a:r>
              <a:rPr dirty="0" sz="2400">
                <a:latin typeface="Franklin Gothic Book"/>
                <a:cs typeface="Franklin Gothic Book"/>
              </a:rPr>
              <a:t>dei	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60">
                <a:latin typeface="Franklin Gothic Book"/>
                <a:cs typeface="Franklin Gothic Book"/>
              </a:rPr>
              <a:t>a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ori	</a:t>
            </a: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iasc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na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45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810125" y="3307715"/>
            <a:ext cx="217804" cy="99695"/>
          </a:xfrm>
          <a:custGeom>
            <a:avLst/>
            <a:gdLst/>
            <a:ahLst/>
            <a:cxnLst/>
            <a:rect l="l" t="t" r="r" b="b"/>
            <a:pathLst>
              <a:path w="217804" h="99695">
                <a:moveTo>
                  <a:pt x="198537" y="49847"/>
                </a:moveTo>
                <a:lnTo>
                  <a:pt x="129412" y="90170"/>
                </a:lnTo>
                <a:lnTo>
                  <a:pt x="127126" y="91567"/>
                </a:lnTo>
                <a:lnTo>
                  <a:pt x="126364" y="94487"/>
                </a:lnTo>
                <a:lnTo>
                  <a:pt x="127762" y="96647"/>
                </a:lnTo>
                <a:lnTo>
                  <a:pt x="129032" y="98933"/>
                </a:lnTo>
                <a:lnTo>
                  <a:pt x="131952" y="99695"/>
                </a:lnTo>
                <a:lnTo>
                  <a:pt x="134238" y="98425"/>
                </a:lnTo>
                <a:lnTo>
                  <a:pt x="209285" y="54610"/>
                </a:lnTo>
                <a:lnTo>
                  <a:pt x="208025" y="54610"/>
                </a:lnTo>
                <a:lnTo>
                  <a:pt x="208025" y="53975"/>
                </a:lnTo>
                <a:lnTo>
                  <a:pt x="205612" y="53975"/>
                </a:lnTo>
                <a:lnTo>
                  <a:pt x="198537" y="49847"/>
                </a:lnTo>
                <a:close/>
              </a:path>
              <a:path w="217804" h="99695">
                <a:moveTo>
                  <a:pt x="190373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190373" y="54610"/>
                </a:lnTo>
                <a:lnTo>
                  <a:pt x="198537" y="49847"/>
                </a:lnTo>
                <a:lnTo>
                  <a:pt x="190373" y="45085"/>
                </a:lnTo>
                <a:close/>
              </a:path>
              <a:path w="217804" h="99695">
                <a:moveTo>
                  <a:pt x="209481" y="45085"/>
                </a:moveTo>
                <a:lnTo>
                  <a:pt x="208025" y="45085"/>
                </a:lnTo>
                <a:lnTo>
                  <a:pt x="208025" y="54610"/>
                </a:lnTo>
                <a:lnTo>
                  <a:pt x="209285" y="54610"/>
                </a:lnTo>
                <a:lnTo>
                  <a:pt x="217550" y="49784"/>
                </a:lnTo>
                <a:lnTo>
                  <a:pt x="209481" y="45085"/>
                </a:lnTo>
                <a:close/>
              </a:path>
              <a:path w="217804" h="99695">
                <a:moveTo>
                  <a:pt x="205612" y="45720"/>
                </a:moveTo>
                <a:lnTo>
                  <a:pt x="198537" y="49847"/>
                </a:lnTo>
                <a:lnTo>
                  <a:pt x="205612" y="53975"/>
                </a:lnTo>
                <a:lnTo>
                  <a:pt x="205612" y="45720"/>
                </a:lnTo>
                <a:close/>
              </a:path>
              <a:path w="217804" h="99695">
                <a:moveTo>
                  <a:pt x="208025" y="45720"/>
                </a:moveTo>
                <a:lnTo>
                  <a:pt x="205612" y="45720"/>
                </a:lnTo>
                <a:lnTo>
                  <a:pt x="205612" y="53975"/>
                </a:lnTo>
                <a:lnTo>
                  <a:pt x="208025" y="53975"/>
                </a:lnTo>
                <a:lnTo>
                  <a:pt x="208025" y="45720"/>
                </a:lnTo>
                <a:close/>
              </a:path>
              <a:path w="217804" h="99695">
                <a:moveTo>
                  <a:pt x="131952" y="0"/>
                </a:moveTo>
                <a:lnTo>
                  <a:pt x="129032" y="762"/>
                </a:lnTo>
                <a:lnTo>
                  <a:pt x="127762" y="3048"/>
                </a:lnTo>
                <a:lnTo>
                  <a:pt x="126364" y="5207"/>
                </a:lnTo>
                <a:lnTo>
                  <a:pt x="127126" y="8127"/>
                </a:lnTo>
                <a:lnTo>
                  <a:pt x="129412" y="9525"/>
                </a:lnTo>
                <a:lnTo>
                  <a:pt x="198537" y="49847"/>
                </a:lnTo>
                <a:lnTo>
                  <a:pt x="205612" y="45720"/>
                </a:lnTo>
                <a:lnTo>
                  <a:pt x="208025" y="45720"/>
                </a:lnTo>
                <a:lnTo>
                  <a:pt x="208025" y="45085"/>
                </a:lnTo>
                <a:lnTo>
                  <a:pt x="209481" y="45085"/>
                </a:lnTo>
                <a:lnTo>
                  <a:pt x="134238" y="1270"/>
                </a:lnTo>
                <a:lnTo>
                  <a:pt x="1319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132323" y="2469514"/>
            <a:ext cx="216535" cy="99695"/>
          </a:xfrm>
          <a:custGeom>
            <a:avLst/>
            <a:gdLst/>
            <a:ahLst/>
            <a:cxnLst/>
            <a:rect l="l" t="t" r="r" b="b"/>
            <a:pathLst>
              <a:path w="216535" h="99694">
                <a:moveTo>
                  <a:pt x="197013" y="49847"/>
                </a:moveTo>
                <a:lnTo>
                  <a:pt x="127888" y="90170"/>
                </a:lnTo>
                <a:lnTo>
                  <a:pt x="125602" y="91567"/>
                </a:lnTo>
                <a:lnTo>
                  <a:pt x="124840" y="94487"/>
                </a:lnTo>
                <a:lnTo>
                  <a:pt x="126237" y="96647"/>
                </a:lnTo>
                <a:lnTo>
                  <a:pt x="127508" y="98933"/>
                </a:lnTo>
                <a:lnTo>
                  <a:pt x="130428" y="99695"/>
                </a:lnTo>
                <a:lnTo>
                  <a:pt x="132714" y="98425"/>
                </a:lnTo>
                <a:lnTo>
                  <a:pt x="207957" y="54610"/>
                </a:lnTo>
                <a:lnTo>
                  <a:pt x="206501" y="54610"/>
                </a:lnTo>
                <a:lnTo>
                  <a:pt x="206501" y="53975"/>
                </a:lnTo>
                <a:lnTo>
                  <a:pt x="204088" y="53975"/>
                </a:lnTo>
                <a:lnTo>
                  <a:pt x="197013" y="49847"/>
                </a:lnTo>
                <a:close/>
              </a:path>
              <a:path w="216535" h="99694">
                <a:moveTo>
                  <a:pt x="188849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188849" y="54610"/>
                </a:lnTo>
                <a:lnTo>
                  <a:pt x="197013" y="49847"/>
                </a:lnTo>
                <a:lnTo>
                  <a:pt x="188849" y="45085"/>
                </a:lnTo>
                <a:close/>
              </a:path>
              <a:path w="216535" h="99694">
                <a:moveTo>
                  <a:pt x="207761" y="45085"/>
                </a:moveTo>
                <a:lnTo>
                  <a:pt x="206501" y="45085"/>
                </a:lnTo>
                <a:lnTo>
                  <a:pt x="206501" y="54610"/>
                </a:lnTo>
                <a:lnTo>
                  <a:pt x="207957" y="54610"/>
                </a:lnTo>
                <a:lnTo>
                  <a:pt x="216026" y="49911"/>
                </a:lnTo>
                <a:lnTo>
                  <a:pt x="207761" y="45085"/>
                </a:lnTo>
                <a:close/>
              </a:path>
              <a:path w="216535" h="99694">
                <a:moveTo>
                  <a:pt x="204088" y="45720"/>
                </a:moveTo>
                <a:lnTo>
                  <a:pt x="197013" y="49847"/>
                </a:lnTo>
                <a:lnTo>
                  <a:pt x="204088" y="53975"/>
                </a:lnTo>
                <a:lnTo>
                  <a:pt x="204088" y="45720"/>
                </a:lnTo>
                <a:close/>
              </a:path>
              <a:path w="216535" h="99694">
                <a:moveTo>
                  <a:pt x="206501" y="45720"/>
                </a:moveTo>
                <a:lnTo>
                  <a:pt x="204088" y="45720"/>
                </a:lnTo>
                <a:lnTo>
                  <a:pt x="204088" y="53975"/>
                </a:lnTo>
                <a:lnTo>
                  <a:pt x="206501" y="53975"/>
                </a:lnTo>
                <a:lnTo>
                  <a:pt x="206501" y="45720"/>
                </a:lnTo>
                <a:close/>
              </a:path>
              <a:path w="216535" h="99694">
                <a:moveTo>
                  <a:pt x="130428" y="0"/>
                </a:moveTo>
                <a:lnTo>
                  <a:pt x="127508" y="762"/>
                </a:lnTo>
                <a:lnTo>
                  <a:pt x="126237" y="3048"/>
                </a:lnTo>
                <a:lnTo>
                  <a:pt x="124840" y="5207"/>
                </a:lnTo>
                <a:lnTo>
                  <a:pt x="125602" y="8127"/>
                </a:lnTo>
                <a:lnTo>
                  <a:pt x="127888" y="9525"/>
                </a:lnTo>
                <a:lnTo>
                  <a:pt x="197013" y="49847"/>
                </a:lnTo>
                <a:lnTo>
                  <a:pt x="204088" y="45720"/>
                </a:lnTo>
                <a:lnTo>
                  <a:pt x="206501" y="45720"/>
                </a:lnTo>
                <a:lnTo>
                  <a:pt x="206501" y="45085"/>
                </a:lnTo>
                <a:lnTo>
                  <a:pt x="207761" y="45085"/>
                </a:lnTo>
                <a:lnTo>
                  <a:pt x="132714" y="1270"/>
                </a:lnTo>
                <a:lnTo>
                  <a:pt x="1304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674109" y="2940685"/>
            <a:ext cx="950594" cy="783590"/>
          </a:xfrm>
          <a:custGeom>
            <a:avLst/>
            <a:gdLst/>
            <a:ahLst/>
            <a:cxnLst/>
            <a:rect l="l" t="t" r="r" b="b"/>
            <a:pathLst>
              <a:path w="950595" h="783589">
                <a:moveTo>
                  <a:pt x="885282" y="742660"/>
                </a:moveTo>
                <a:lnTo>
                  <a:pt x="867155" y="764794"/>
                </a:lnTo>
                <a:lnTo>
                  <a:pt x="950213" y="783589"/>
                </a:lnTo>
                <a:lnTo>
                  <a:pt x="935487" y="750696"/>
                </a:lnTo>
                <a:lnTo>
                  <a:pt x="895095" y="750696"/>
                </a:lnTo>
                <a:lnTo>
                  <a:pt x="885282" y="742660"/>
                </a:lnTo>
                <a:close/>
              </a:path>
              <a:path w="950595" h="783589">
                <a:moveTo>
                  <a:pt x="897348" y="727927"/>
                </a:moveTo>
                <a:lnTo>
                  <a:pt x="885282" y="742660"/>
                </a:lnTo>
                <a:lnTo>
                  <a:pt x="895095" y="750696"/>
                </a:lnTo>
                <a:lnTo>
                  <a:pt x="907161" y="735964"/>
                </a:lnTo>
                <a:lnTo>
                  <a:pt x="897348" y="727927"/>
                </a:lnTo>
                <a:close/>
              </a:path>
              <a:path w="950595" h="783589">
                <a:moveTo>
                  <a:pt x="915415" y="705865"/>
                </a:moveTo>
                <a:lnTo>
                  <a:pt x="897348" y="727927"/>
                </a:lnTo>
                <a:lnTo>
                  <a:pt x="907161" y="735964"/>
                </a:lnTo>
                <a:lnTo>
                  <a:pt x="895095" y="750696"/>
                </a:lnTo>
                <a:lnTo>
                  <a:pt x="935487" y="750696"/>
                </a:lnTo>
                <a:lnTo>
                  <a:pt x="915415" y="705865"/>
                </a:lnTo>
                <a:close/>
              </a:path>
              <a:path w="950595" h="783589">
                <a:moveTo>
                  <a:pt x="57716" y="40245"/>
                </a:moveTo>
                <a:lnTo>
                  <a:pt x="59054" y="53720"/>
                </a:lnTo>
                <a:lnTo>
                  <a:pt x="45598" y="55057"/>
                </a:lnTo>
                <a:lnTo>
                  <a:pt x="885282" y="742660"/>
                </a:lnTo>
                <a:lnTo>
                  <a:pt x="897348" y="727927"/>
                </a:lnTo>
                <a:lnTo>
                  <a:pt x="57716" y="40245"/>
                </a:lnTo>
                <a:close/>
              </a:path>
              <a:path w="950595" h="783589">
                <a:moveTo>
                  <a:pt x="53720" y="0"/>
                </a:moveTo>
                <a:lnTo>
                  <a:pt x="0" y="5334"/>
                </a:lnTo>
                <a:lnTo>
                  <a:pt x="5334" y="59054"/>
                </a:lnTo>
                <a:lnTo>
                  <a:pt x="45598" y="55057"/>
                </a:lnTo>
                <a:lnTo>
                  <a:pt x="23494" y="36956"/>
                </a:lnTo>
                <a:lnTo>
                  <a:pt x="35560" y="22098"/>
                </a:lnTo>
                <a:lnTo>
                  <a:pt x="55915" y="22098"/>
                </a:lnTo>
                <a:lnTo>
                  <a:pt x="53720" y="0"/>
                </a:lnTo>
                <a:close/>
              </a:path>
              <a:path w="950595" h="783589">
                <a:moveTo>
                  <a:pt x="35560" y="22098"/>
                </a:moveTo>
                <a:lnTo>
                  <a:pt x="23494" y="36956"/>
                </a:lnTo>
                <a:lnTo>
                  <a:pt x="45598" y="55057"/>
                </a:lnTo>
                <a:lnTo>
                  <a:pt x="59054" y="53720"/>
                </a:lnTo>
                <a:lnTo>
                  <a:pt x="57716" y="40245"/>
                </a:lnTo>
                <a:lnTo>
                  <a:pt x="35560" y="22098"/>
                </a:lnTo>
                <a:close/>
              </a:path>
              <a:path w="950595" h="783589">
                <a:moveTo>
                  <a:pt x="55915" y="22098"/>
                </a:moveTo>
                <a:lnTo>
                  <a:pt x="35560" y="22098"/>
                </a:lnTo>
                <a:lnTo>
                  <a:pt x="57716" y="40245"/>
                </a:lnTo>
                <a:lnTo>
                  <a:pt x="55915" y="2209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3719829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Lavoro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forza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costa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te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100" y="1533923"/>
            <a:ext cx="119824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Infat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659289" y="2203450"/>
            <a:ext cx="1910080" cy="76200"/>
          </a:xfrm>
          <a:custGeom>
            <a:avLst/>
            <a:gdLst/>
            <a:ahLst/>
            <a:cxnLst/>
            <a:rect l="l" t="t" r="r" b="b"/>
            <a:pathLst>
              <a:path w="1910079" h="76200">
                <a:moveTo>
                  <a:pt x="31647" y="522"/>
                </a:moveTo>
                <a:lnTo>
                  <a:pt x="19092" y="5118"/>
                </a:lnTo>
                <a:lnTo>
                  <a:pt x="9021" y="13933"/>
                </a:lnTo>
                <a:lnTo>
                  <a:pt x="2352" y="26331"/>
                </a:lnTo>
                <a:lnTo>
                  <a:pt x="0" y="41674"/>
                </a:lnTo>
                <a:lnTo>
                  <a:pt x="3911" y="55252"/>
                </a:lnTo>
                <a:lnTo>
                  <a:pt x="12236" y="66211"/>
                </a:lnTo>
                <a:lnTo>
                  <a:pt x="23926" y="73533"/>
                </a:lnTo>
                <a:lnTo>
                  <a:pt x="37934" y="76200"/>
                </a:lnTo>
                <a:lnTo>
                  <a:pt x="47861" y="74862"/>
                </a:lnTo>
                <a:lnTo>
                  <a:pt x="59073" y="69360"/>
                </a:lnTo>
                <a:lnTo>
                  <a:pt x="67858" y="59835"/>
                </a:lnTo>
                <a:lnTo>
                  <a:pt x="72997" y="47625"/>
                </a:lnTo>
                <a:lnTo>
                  <a:pt x="37934" y="47625"/>
                </a:lnTo>
                <a:lnTo>
                  <a:pt x="37934" y="28575"/>
                </a:lnTo>
                <a:lnTo>
                  <a:pt x="74601" y="28575"/>
                </a:lnTo>
                <a:lnTo>
                  <a:pt x="69984" y="17913"/>
                </a:lnTo>
                <a:lnTo>
                  <a:pt x="60769" y="8568"/>
                </a:lnTo>
                <a:lnTo>
                  <a:pt x="47856" y="2500"/>
                </a:lnTo>
                <a:lnTo>
                  <a:pt x="31647" y="522"/>
                </a:lnTo>
                <a:close/>
              </a:path>
              <a:path w="1910079" h="76200">
                <a:moveTo>
                  <a:pt x="1833460" y="0"/>
                </a:moveTo>
                <a:lnTo>
                  <a:pt x="1833460" y="76200"/>
                </a:lnTo>
                <a:lnTo>
                  <a:pt x="1890610" y="47625"/>
                </a:lnTo>
                <a:lnTo>
                  <a:pt x="1846160" y="47625"/>
                </a:lnTo>
                <a:lnTo>
                  <a:pt x="1846160" y="28575"/>
                </a:lnTo>
                <a:lnTo>
                  <a:pt x="1890610" y="28575"/>
                </a:lnTo>
                <a:lnTo>
                  <a:pt x="1833460" y="0"/>
                </a:lnTo>
                <a:close/>
              </a:path>
              <a:path w="1910079" h="76200">
                <a:moveTo>
                  <a:pt x="74601" y="28575"/>
                </a:moveTo>
                <a:lnTo>
                  <a:pt x="37934" y="28575"/>
                </a:lnTo>
                <a:lnTo>
                  <a:pt x="37934" y="47625"/>
                </a:lnTo>
                <a:lnTo>
                  <a:pt x="72997" y="47625"/>
                </a:lnTo>
                <a:lnTo>
                  <a:pt x="73455" y="46538"/>
                </a:lnTo>
                <a:lnTo>
                  <a:pt x="75098" y="29722"/>
                </a:lnTo>
                <a:lnTo>
                  <a:pt x="74601" y="28575"/>
                </a:lnTo>
                <a:close/>
              </a:path>
              <a:path w="1910079" h="76200">
                <a:moveTo>
                  <a:pt x="1833460" y="28575"/>
                </a:moveTo>
                <a:lnTo>
                  <a:pt x="74601" y="28575"/>
                </a:lnTo>
                <a:lnTo>
                  <a:pt x="75098" y="29722"/>
                </a:lnTo>
                <a:lnTo>
                  <a:pt x="73455" y="46538"/>
                </a:lnTo>
                <a:lnTo>
                  <a:pt x="72997" y="47625"/>
                </a:lnTo>
                <a:lnTo>
                  <a:pt x="1833460" y="47625"/>
                </a:lnTo>
                <a:lnTo>
                  <a:pt x="1833460" y="28575"/>
                </a:lnTo>
                <a:close/>
              </a:path>
              <a:path w="1910079" h="76200">
                <a:moveTo>
                  <a:pt x="1890610" y="28575"/>
                </a:moveTo>
                <a:lnTo>
                  <a:pt x="1846160" y="28575"/>
                </a:lnTo>
                <a:lnTo>
                  <a:pt x="1846160" y="47625"/>
                </a:lnTo>
                <a:lnTo>
                  <a:pt x="1890610" y="47625"/>
                </a:lnTo>
                <a:lnTo>
                  <a:pt x="1909660" y="38100"/>
                </a:lnTo>
                <a:lnTo>
                  <a:pt x="1890610" y="28575"/>
                </a:lnTo>
                <a:close/>
              </a:path>
            </a:pathLst>
          </a:custGeom>
          <a:solidFill>
            <a:srgbClr val="0068C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40200" y="1699514"/>
            <a:ext cx="215900" cy="100330"/>
          </a:xfrm>
          <a:custGeom>
            <a:avLst/>
            <a:gdLst/>
            <a:ahLst/>
            <a:cxnLst/>
            <a:rect l="l" t="t" r="r" b="b"/>
            <a:pathLst>
              <a:path w="215900" h="100330">
                <a:moveTo>
                  <a:pt x="130428" y="0"/>
                </a:moveTo>
                <a:lnTo>
                  <a:pt x="127508" y="762"/>
                </a:lnTo>
                <a:lnTo>
                  <a:pt x="126111" y="3048"/>
                </a:lnTo>
                <a:lnTo>
                  <a:pt x="124840" y="5334"/>
                </a:lnTo>
                <a:lnTo>
                  <a:pt x="125602" y="8255"/>
                </a:lnTo>
                <a:lnTo>
                  <a:pt x="127888" y="9525"/>
                </a:lnTo>
                <a:lnTo>
                  <a:pt x="189048" y="45201"/>
                </a:lnTo>
                <a:lnTo>
                  <a:pt x="206501" y="45212"/>
                </a:lnTo>
                <a:lnTo>
                  <a:pt x="206501" y="54737"/>
                </a:lnTo>
                <a:lnTo>
                  <a:pt x="188849" y="54737"/>
                </a:lnTo>
                <a:lnTo>
                  <a:pt x="127888" y="90297"/>
                </a:lnTo>
                <a:lnTo>
                  <a:pt x="125602" y="91566"/>
                </a:lnTo>
                <a:lnTo>
                  <a:pt x="124840" y="94487"/>
                </a:lnTo>
                <a:lnTo>
                  <a:pt x="126111" y="96774"/>
                </a:lnTo>
                <a:lnTo>
                  <a:pt x="127508" y="99060"/>
                </a:lnTo>
                <a:lnTo>
                  <a:pt x="130428" y="99822"/>
                </a:lnTo>
                <a:lnTo>
                  <a:pt x="132714" y="98425"/>
                </a:lnTo>
                <a:lnTo>
                  <a:pt x="207625" y="54737"/>
                </a:lnTo>
                <a:lnTo>
                  <a:pt x="206501" y="54737"/>
                </a:lnTo>
                <a:lnTo>
                  <a:pt x="207643" y="54726"/>
                </a:lnTo>
                <a:lnTo>
                  <a:pt x="215900" y="49911"/>
                </a:lnTo>
                <a:lnTo>
                  <a:pt x="132714" y="1397"/>
                </a:lnTo>
                <a:lnTo>
                  <a:pt x="130428" y="0"/>
                </a:lnTo>
                <a:close/>
              </a:path>
              <a:path w="215900" h="100330">
                <a:moveTo>
                  <a:pt x="197122" y="49911"/>
                </a:moveTo>
                <a:lnTo>
                  <a:pt x="188867" y="54726"/>
                </a:lnTo>
                <a:lnTo>
                  <a:pt x="206501" y="54737"/>
                </a:lnTo>
                <a:lnTo>
                  <a:pt x="206501" y="53975"/>
                </a:lnTo>
                <a:lnTo>
                  <a:pt x="204088" y="53975"/>
                </a:lnTo>
                <a:lnTo>
                  <a:pt x="197122" y="49911"/>
                </a:lnTo>
                <a:close/>
              </a:path>
              <a:path w="215900" h="100330">
                <a:moveTo>
                  <a:pt x="0" y="45085"/>
                </a:moveTo>
                <a:lnTo>
                  <a:pt x="0" y="54610"/>
                </a:lnTo>
                <a:lnTo>
                  <a:pt x="188867" y="54726"/>
                </a:lnTo>
                <a:lnTo>
                  <a:pt x="197122" y="49911"/>
                </a:lnTo>
                <a:lnTo>
                  <a:pt x="189048" y="45201"/>
                </a:lnTo>
                <a:lnTo>
                  <a:pt x="0" y="45085"/>
                </a:lnTo>
                <a:close/>
              </a:path>
              <a:path w="215900" h="100330">
                <a:moveTo>
                  <a:pt x="204088" y="45847"/>
                </a:moveTo>
                <a:lnTo>
                  <a:pt x="197122" y="49911"/>
                </a:lnTo>
                <a:lnTo>
                  <a:pt x="204088" y="53975"/>
                </a:lnTo>
                <a:lnTo>
                  <a:pt x="204088" y="45847"/>
                </a:lnTo>
                <a:close/>
              </a:path>
              <a:path w="215900" h="100330">
                <a:moveTo>
                  <a:pt x="206501" y="45847"/>
                </a:moveTo>
                <a:lnTo>
                  <a:pt x="204088" y="45847"/>
                </a:lnTo>
                <a:lnTo>
                  <a:pt x="204088" y="53975"/>
                </a:lnTo>
                <a:lnTo>
                  <a:pt x="206501" y="53975"/>
                </a:lnTo>
                <a:lnTo>
                  <a:pt x="206501" y="45847"/>
                </a:lnTo>
                <a:close/>
              </a:path>
              <a:path w="215900" h="100330">
                <a:moveTo>
                  <a:pt x="189048" y="45201"/>
                </a:moveTo>
                <a:lnTo>
                  <a:pt x="197122" y="49911"/>
                </a:lnTo>
                <a:lnTo>
                  <a:pt x="204088" y="45847"/>
                </a:lnTo>
                <a:lnTo>
                  <a:pt x="206501" y="45847"/>
                </a:lnTo>
                <a:lnTo>
                  <a:pt x="206501" y="45212"/>
                </a:lnTo>
                <a:lnTo>
                  <a:pt x="189048" y="45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132323" y="1748789"/>
            <a:ext cx="216535" cy="99695"/>
          </a:xfrm>
          <a:custGeom>
            <a:avLst/>
            <a:gdLst/>
            <a:ahLst/>
            <a:cxnLst/>
            <a:rect l="l" t="t" r="r" b="b"/>
            <a:pathLst>
              <a:path w="216535" h="99694">
                <a:moveTo>
                  <a:pt x="197013" y="49847"/>
                </a:moveTo>
                <a:lnTo>
                  <a:pt x="127888" y="90170"/>
                </a:lnTo>
                <a:lnTo>
                  <a:pt x="125602" y="91567"/>
                </a:lnTo>
                <a:lnTo>
                  <a:pt x="124840" y="94487"/>
                </a:lnTo>
                <a:lnTo>
                  <a:pt x="126237" y="96647"/>
                </a:lnTo>
                <a:lnTo>
                  <a:pt x="127508" y="98933"/>
                </a:lnTo>
                <a:lnTo>
                  <a:pt x="130428" y="99695"/>
                </a:lnTo>
                <a:lnTo>
                  <a:pt x="132714" y="98425"/>
                </a:lnTo>
                <a:lnTo>
                  <a:pt x="207957" y="54610"/>
                </a:lnTo>
                <a:lnTo>
                  <a:pt x="206501" y="54610"/>
                </a:lnTo>
                <a:lnTo>
                  <a:pt x="206501" y="53975"/>
                </a:lnTo>
                <a:lnTo>
                  <a:pt x="204088" y="53975"/>
                </a:lnTo>
                <a:lnTo>
                  <a:pt x="197013" y="49847"/>
                </a:lnTo>
                <a:close/>
              </a:path>
              <a:path w="216535" h="99694">
                <a:moveTo>
                  <a:pt x="188849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188849" y="54610"/>
                </a:lnTo>
                <a:lnTo>
                  <a:pt x="197013" y="49847"/>
                </a:lnTo>
                <a:lnTo>
                  <a:pt x="188849" y="45085"/>
                </a:lnTo>
                <a:close/>
              </a:path>
              <a:path w="216535" h="99694">
                <a:moveTo>
                  <a:pt x="207761" y="45085"/>
                </a:moveTo>
                <a:lnTo>
                  <a:pt x="206501" y="45085"/>
                </a:lnTo>
                <a:lnTo>
                  <a:pt x="206501" y="54610"/>
                </a:lnTo>
                <a:lnTo>
                  <a:pt x="207957" y="54610"/>
                </a:lnTo>
                <a:lnTo>
                  <a:pt x="216026" y="49911"/>
                </a:lnTo>
                <a:lnTo>
                  <a:pt x="207761" y="45085"/>
                </a:lnTo>
                <a:close/>
              </a:path>
              <a:path w="216535" h="99694">
                <a:moveTo>
                  <a:pt x="204088" y="45720"/>
                </a:moveTo>
                <a:lnTo>
                  <a:pt x="197013" y="49847"/>
                </a:lnTo>
                <a:lnTo>
                  <a:pt x="204088" y="53975"/>
                </a:lnTo>
                <a:lnTo>
                  <a:pt x="204088" y="45720"/>
                </a:lnTo>
                <a:close/>
              </a:path>
              <a:path w="216535" h="99694">
                <a:moveTo>
                  <a:pt x="206501" y="45720"/>
                </a:moveTo>
                <a:lnTo>
                  <a:pt x="204088" y="45720"/>
                </a:lnTo>
                <a:lnTo>
                  <a:pt x="204088" y="53975"/>
                </a:lnTo>
                <a:lnTo>
                  <a:pt x="206501" y="53975"/>
                </a:lnTo>
                <a:lnTo>
                  <a:pt x="206501" y="45720"/>
                </a:lnTo>
                <a:close/>
              </a:path>
              <a:path w="216535" h="99694">
                <a:moveTo>
                  <a:pt x="130428" y="0"/>
                </a:moveTo>
                <a:lnTo>
                  <a:pt x="127508" y="762"/>
                </a:lnTo>
                <a:lnTo>
                  <a:pt x="126237" y="3048"/>
                </a:lnTo>
                <a:lnTo>
                  <a:pt x="124840" y="5207"/>
                </a:lnTo>
                <a:lnTo>
                  <a:pt x="125602" y="8127"/>
                </a:lnTo>
                <a:lnTo>
                  <a:pt x="127888" y="9525"/>
                </a:lnTo>
                <a:lnTo>
                  <a:pt x="197013" y="49847"/>
                </a:lnTo>
                <a:lnTo>
                  <a:pt x="204088" y="45720"/>
                </a:lnTo>
                <a:lnTo>
                  <a:pt x="206501" y="45720"/>
                </a:lnTo>
                <a:lnTo>
                  <a:pt x="206501" y="45085"/>
                </a:lnTo>
                <a:lnTo>
                  <a:pt x="207761" y="45085"/>
                </a:lnTo>
                <a:lnTo>
                  <a:pt x="132714" y="1270"/>
                </a:lnTo>
                <a:lnTo>
                  <a:pt x="1304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73983" y="2221483"/>
            <a:ext cx="1042669" cy="847090"/>
          </a:xfrm>
          <a:custGeom>
            <a:avLst/>
            <a:gdLst/>
            <a:ahLst/>
            <a:cxnLst/>
            <a:rect l="l" t="t" r="r" b="b"/>
            <a:pathLst>
              <a:path w="1042670" h="847089">
                <a:moveTo>
                  <a:pt x="977157" y="806723"/>
                </a:moveTo>
                <a:lnTo>
                  <a:pt x="959230" y="828928"/>
                </a:lnTo>
                <a:lnTo>
                  <a:pt x="1042415" y="847089"/>
                </a:lnTo>
                <a:lnTo>
                  <a:pt x="1027656" y="814704"/>
                </a:lnTo>
                <a:lnTo>
                  <a:pt x="987043" y="814704"/>
                </a:lnTo>
                <a:lnTo>
                  <a:pt x="977157" y="806723"/>
                </a:lnTo>
                <a:close/>
              </a:path>
              <a:path w="1042670" h="847089">
                <a:moveTo>
                  <a:pt x="989179" y="791831"/>
                </a:moveTo>
                <a:lnTo>
                  <a:pt x="977157" y="806723"/>
                </a:lnTo>
                <a:lnTo>
                  <a:pt x="987043" y="814704"/>
                </a:lnTo>
                <a:lnTo>
                  <a:pt x="999108" y="799845"/>
                </a:lnTo>
                <a:lnTo>
                  <a:pt x="989179" y="791831"/>
                </a:lnTo>
                <a:close/>
              </a:path>
              <a:path w="1042670" h="847089">
                <a:moveTo>
                  <a:pt x="1007109" y="769619"/>
                </a:moveTo>
                <a:lnTo>
                  <a:pt x="989179" y="791831"/>
                </a:lnTo>
                <a:lnTo>
                  <a:pt x="999108" y="799845"/>
                </a:lnTo>
                <a:lnTo>
                  <a:pt x="987043" y="814704"/>
                </a:lnTo>
                <a:lnTo>
                  <a:pt x="1027656" y="814704"/>
                </a:lnTo>
                <a:lnTo>
                  <a:pt x="1007109" y="769619"/>
                </a:lnTo>
                <a:close/>
              </a:path>
              <a:path w="1042670" h="847089">
                <a:moveTo>
                  <a:pt x="57884" y="40141"/>
                </a:moveTo>
                <a:lnTo>
                  <a:pt x="59308" y="53466"/>
                </a:lnTo>
                <a:lnTo>
                  <a:pt x="45851" y="54902"/>
                </a:lnTo>
                <a:lnTo>
                  <a:pt x="977157" y="806723"/>
                </a:lnTo>
                <a:lnTo>
                  <a:pt x="989179" y="791831"/>
                </a:lnTo>
                <a:lnTo>
                  <a:pt x="57884" y="40141"/>
                </a:lnTo>
                <a:close/>
              </a:path>
              <a:path w="1042670" h="847089">
                <a:moveTo>
                  <a:pt x="53593" y="0"/>
                </a:moveTo>
                <a:lnTo>
                  <a:pt x="0" y="5714"/>
                </a:lnTo>
                <a:lnTo>
                  <a:pt x="5714" y="59181"/>
                </a:lnTo>
                <a:lnTo>
                  <a:pt x="45851" y="54902"/>
                </a:lnTo>
                <a:lnTo>
                  <a:pt x="23621" y="36956"/>
                </a:lnTo>
                <a:lnTo>
                  <a:pt x="35687" y="22225"/>
                </a:lnTo>
                <a:lnTo>
                  <a:pt x="55969" y="22225"/>
                </a:lnTo>
                <a:lnTo>
                  <a:pt x="53593" y="0"/>
                </a:lnTo>
                <a:close/>
              </a:path>
              <a:path w="1042670" h="847089">
                <a:moveTo>
                  <a:pt x="35687" y="22225"/>
                </a:moveTo>
                <a:lnTo>
                  <a:pt x="23621" y="36956"/>
                </a:lnTo>
                <a:lnTo>
                  <a:pt x="45851" y="54902"/>
                </a:lnTo>
                <a:lnTo>
                  <a:pt x="59308" y="53466"/>
                </a:lnTo>
                <a:lnTo>
                  <a:pt x="57884" y="40141"/>
                </a:lnTo>
                <a:lnTo>
                  <a:pt x="35687" y="22225"/>
                </a:lnTo>
                <a:close/>
              </a:path>
              <a:path w="1042670" h="847089">
                <a:moveTo>
                  <a:pt x="55969" y="22225"/>
                </a:moveTo>
                <a:lnTo>
                  <a:pt x="35687" y="22225"/>
                </a:lnTo>
                <a:lnTo>
                  <a:pt x="57884" y="40141"/>
                </a:lnTo>
                <a:lnTo>
                  <a:pt x="55969" y="2222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54425" y="2208276"/>
            <a:ext cx="90805" cy="933450"/>
          </a:xfrm>
          <a:custGeom>
            <a:avLst/>
            <a:gdLst/>
            <a:ahLst/>
            <a:cxnLst/>
            <a:rect l="l" t="t" r="r" b="b"/>
            <a:pathLst>
              <a:path w="90804" h="933450">
                <a:moveTo>
                  <a:pt x="43081" y="857360"/>
                </a:moveTo>
                <a:lnTo>
                  <a:pt x="14477" y="857885"/>
                </a:lnTo>
                <a:lnTo>
                  <a:pt x="53975" y="933323"/>
                </a:lnTo>
                <a:lnTo>
                  <a:pt x="84186" y="870076"/>
                </a:lnTo>
                <a:lnTo>
                  <a:pt x="43307" y="870076"/>
                </a:lnTo>
                <a:lnTo>
                  <a:pt x="43081" y="857360"/>
                </a:lnTo>
                <a:close/>
              </a:path>
              <a:path w="90804" h="933450">
                <a:moveTo>
                  <a:pt x="62132" y="857011"/>
                </a:moveTo>
                <a:lnTo>
                  <a:pt x="43081" y="857360"/>
                </a:lnTo>
                <a:lnTo>
                  <a:pt x="43307" y="870076"/>
                </a:lnTo>
                <a:lnTo>
                  <a:pt x="62357" y="869696"/>
                </a:lnTo>
                <a:lnTo>
                  <a:pt x="62132" y="857011"/>
                </a:lnTo>
                <a:close/>
              </a:path>
              <a:path w="90804" h="933450">
                <a:moveTo>
                  <a:pt x="90677" y="856488"/>
                </a:moveTo>
                <a:lnTo>
                  <a:pt x="62132" y="857011"/>
                </a:lnTo>
                <a:lnTo>
                  <a:pt x="62357" y="869696"/>
                </a:lnTo>
                <a:lnTo>
                  <a:pt x="43307" y="870076"/>
                </a:lnTo>
                <a:lnTo>
                  <a:pt x="84186" y="870076"/>
                </a:lnTo>
                <a:lnTo>
                  <a:pt x="90677" y="856488"/>
                </a:lnTo>
                <a:close/>
              </a:path>
              <a:path w="90804" h="933450">
                <a:moveTo>
                  <a:pt x="29080" y="66766"/>
                </a:moveTo>
                <a:lnTo>
                  <a:pt x="43081" y="857360"/>
                </a:lnTo>
                <a:lnTo>
                  <a:pt x="62132" y="857011"/>
                </a:lnTo>
                <a:lnTo>
                  <a:pt x="48301" y="76073"/>
                </a:lnTo>
                <a:lnTo>
                  <a:pt x="38735" y="76073"/>
                </a:lnTo>
                <a:lnTo>
                  <a:pt x="29080" y="66766"/>
                </a:lnTo>
                <a:close/>
              </a:path>
              <a:path w="90804" h="933450">
                <a:moveTo>
                  <a:pt x="47625" y="37846"/>
                </a:moveTo>
                <a:lnTo>
                  <a:pt x="28575" y="38226"/>
                </a:lnTo>
                <a:lnTo>
                  <a:pt x="29080" y="66766"/>
                </a:lnTo>
                <a:lnTo>
                  <a:pt x="38735" y="76073"/>
                </a:lnTo>
                <a:lnTo>
                  <a:pt x="48129" y="66359"/>
                </a:lnTo>
                <a:lnTo>
                  <a:pt x="47625" y="37846"/>
                </a:lnTo>
                <a:close/>
              </a:path>
              <a:path w="90804" h="933450">
                <a:moveTo>
                  <a:pt x="48129" y="66359"/>
                </a:moveTo>
                <a:lnTo>
                  <a:pt x="38735" y="76073"/>
                </a:lnTo>
                <a:lnTo>
                  <a:pt x="48301" y="76073"/>
                </a:lnTo>
                <a:lnTo>
                  <a:pt x="48129" y="66359"/>
                </a:lnTo>
                <a:close/>
              </a:path>
              <a:path w="90804" h="933450">
                <a:moveTo>
                  <a:pt x="37464" y="0"/>
                </a:moveTo>
                <a:lnTo>
                  <a:pt x="0" y="38735"/>
                </a:lnTo>
                <a:lnTo>
                  <a:pt x="29080" y="66766"/>
                </a:lnTo>
                <a:lnTo>
                  <a:pt x="28575" y="38226"/>
                </a:lnTo>
                <a:lnTo>
                  <a:pt x="47625" y="37846"/>
                </a:lnTo>
                <a:lnTo>
                  <a:pt x="75708" y="37846"/>
                </a:lnTo>
                <a:lnTo>
                  <a:pt x="76200" y="37337"/>
                </a:lnTo>
                <a:lnTo>
                  <a:pt x="37464" y="0"/>
                </a:lnTo>
                <a:close/>
              </a:path>
              <a:path w="90804" h="933450">
                <a:moveTo>
                  <a:pt x="75708" y="37846"/>
                </a:moveTo>
                <a:lnTo>
                  <a:pt x="47625" y="37846"/>
                </a:lnTo>
                <a:lnTo>
                  <a:pt x="48129" y="66359"/>
                </a:lnTo>
                <a:lnTo>
                  <a:pt x="75708" y="3784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654425" y="2197100"/>
            <a:ext cx="1117600" cy="76200"/>
          </a:xfrm>
          <a:custGeom>
            <a:avLst/>
            <a:gdLst/>
            <a:ahLst/>
            <a:cxnLst/>
            <a:rect l="l" t="t" r="r" b="b"/>
            <a:pathLst>
              <a:path w="1117600" h="76200">
                <a:moveTo>
                  <a:pt x="38100" y="0"/>
                </a:moveTo>
                <a:lnTo>
                  <a:pt x="0" y="38100"/>
                </a:lnTo>
                <a:lnTo>
                  <a:pt x="38100" y="76200"/>
                </a:lnTo>
                <a:lnTo>
                  <a:pt x="66675" y="47625"/>
                </a:lnTo>
                <a:lnTo>
                  <a:pt x="38100" y="47625"/>
                </a:lnTo>
                <a:lnTo>
                  <a:pt x="38100" y="28575"/>
                </a:lnTo>
                <a:lnTo>
                  <a:pt x="66675" y="28575"/>
                </a:lnTo>
                <a:lnTo>
                  <a:pt x="38100" y="0"/>
                </a:lnTo>
                <a:close/>
              </a:path>
              <a:path w="1117600" h="76200">
                <a:moveTo>
                  <a:pt x="1041400" y="0"/>
                </a:moveTo>
                <a:lnTo>
                  <a:pt x="1041400" y="76200"/>
                </a:lnTo>
                <a:lnTo>
                  <a:pt x="1098550" y="47625"/>
                </a:lnTo>
                <a:lnTo>
                  <a:pt x="1054100" y="47625"/>
                </a:lnTo>
                <a:lnTo>
                  <a:pt x="1054100" y="28575"/>
                </a:lnTo>
                <a:lnTo>
                  <a:pt x="1098550" y="28575"/>
                </a:lnTo>
                <a:lnTo>
                  <a:pt x="1041400" y="0"/>
                </a:lnTo>
                <a:close/>
              </a:path>
              <a:path w="1117600" h="76200">
                <a:moveTo>
                  <a:pt x="66675" y="28575"/>
                </a:moveTo>
                <a:lnTo>
                  <a:pt x="38100" y="28575"/>
                </a:lnTo>
                <a:lnTo>
                  <a:pt x="38100" y="47625"/>
                </a:lnTo>
                <a:lnTo>
                  <a:pt x="66675" y="47625"/>
                </a:lnTo>
                <a:lnTo>
                  <a:pt x="76200" y="38100"/>
                </a:lnTo>
                <a:lnTo>
                  <a:pt x="66675" y="28575"/>
                </a:lnTo>
                <a:close/>
              </a:path>
              <a:path w="1117600" h="76200">
                <a:moveTo>
                  <a:pt x="1041400" y="28575"/>
                </a:moveTo>
                <a:lnTo>
                  <a:pt x="66675" y="28575"/>
                </a:lnTo>
                <a:lnTo>
                  <a:pt x="76200" y="38100"/>
                </a:lnTo>
                <a:lnTo>
                  <a:pt x="66675" y="47625"/>
                </a:lnTo>
                <a:lnTo>
                  <a:pt x="1041400" y="47625"/>
                </a:lnTo>
                <a:lnTo>
                  <a:pt x="1041400" y="28575"/>
                </a:lnTo>
                <a:close/>
              </a:path>
              <a:path w="1117600" h="76200">
                <a:moveTo>
                  <a:pt x="1098550" y="28575"/>
                </a:moveTo>
                <a:lnTo>
                  <a:pt x="1054100" y="28575"/>
                </a:lnTo>
                <a:lnTo>
                  <a:pt x="1054100" y="47625"/>
                </a:lnTo>
                <a:lnTo>
                  <a:pt x="1098550" y="47625"/>
                </a:lnTo>
                <a:lnTo>
                  <a:pt x="1117600" y="38100"/>
                </a:lnTo>
                <a:lnTo>
                  <a:pt x="1098550" y="2857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708400" y="3098800"/>
            <a:ext cx="1008380" cy="0"/>
          </a:xfrm>
          <a:custGeom>
            <a:avLst/>
            <a:gdLst/>
            <a:ahLst/>
            <a:cxnLst/>
            <a:rect l="l" t="t" r="r" b="b"/>
            <a:pathLst>
              <a:path w="1008379" h="0">
                <a:moveTo>
                  <a:pt x="0" y="0"/>
                </a:moveTo>
                <a:lnTo>
                  <a:pt x="1008126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716526" y="2276475"/>
            <a:ext cx="0" cy="792480"/>
          </a:xfrm>
          <a:custGeom>
            <a:avLst/>
            <a:gdLst/>
            <a:ahLst/>
            <a:cxnLst/>
            <a:rect l="l" t="t" r="r" b="b"/>
            <a:pathLst>
              <a:path w="0" h="792480">
                <a:moveTo>
                  <a:pt x="0" y="0"/>
                </a:moveTo>
                <a:lnTo>
                  <a:pt x="0" y="792099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132201" y="2521839"/>
            <a:ext cx="215900" cy="100330"/>
          </a:xfrm>
          <a:custGeom>
            <a:avLst/>
            <a:gdLst/>
            <a:ahLst/>
            <a:cxnLst/>
            <a:rect l="l" t="t" r="r" b="b"/>
            <a:pathLst>
              <a:path w="215900" h="100330">
                <a:moveTo>
                  <a:pt x="130301" y="0"/>
                </a:moveTo>
                <a:lnTo>
                  <a:pt x="127381" y="762"/>
                </a:lnTo>
                <a:lnTo>
                  <a:pt x="126111" y="3048"/>
                </a:lnTo>
                <a:lnTo>
                  <a:pt x="124713" y="5334"/>
                </a:lnTo>
                <a:lnTo>
                  <a:pt x="125475" y="8255"/>
                </a:lnTo>
                <a:lnTo>
                  <a:pt x="127762" y="9525"/>
                </a:lnTo>
                <a:lnTo>
                  <a:pt x="188921" y="45201"/>
                </a:lnTo>
                <a:lnTo>
                  <a:pt x="206375" y="45212"/>
                </a:lnTo>
                <a:lnTo>
                  <a:pt x="206375" y="54737"/>
                </a:lnTo>
                <a:lnTo>
                  <a:pt x="188721" y="54737"/>
                </a:lnTo>
                <a:lnTo>
                  <a:pt x="127762" y="90297"/>
                </a:lnTo>
                <a:lnTo>
                  <a:pt x="125475" y="91566"/>
                </a:lnTo>
                <a:lnTo>
                  <a:pt x="124713" y="94487"/>
                </a:lnTo>
                <a:lnTo>
                  <a:pt x="126111" y="96774"/>
                </a:lnTo>
                <a:lnTo>
                  <a:pt x="127381" y="99060"/>
                </a:lnTo>
                <a:lnTo>
                  <a:pt x="130301" y="99822"/>
                </a:lnTo>
                <a:lnTo>
                  <a:pt x="132587" y="98425"/>
                </a:lnTo>
                <a:lnTo>
                  <a:pt x="207612" y="54737"/>
                </a:lnTo>
                <a:lnTo>
                  <a:pt x="206375" y="54737"/>
                </a:lnTo>
                <a:lnTo>
                  <a:pt x="207631" y="54726"/>
                </a:lnTo>
                <a:lnTo>
                  <a:pt x="215900" y="49911"/>
                </a:lnTo>
                <a:lnTo>
                  <a:pt x="132587" y="1397"/>
                </a:lnTo>
                <a:lnTo>
                  <a:pt x="130301" y="0"/>
                </a:lnTo>
                <a:close/>
              </a:path>
              <a:path w="215900" h="100330">
                <a:moveTo>
                  <a:pt x="196995" y="49911"/>
                </a:moveTo>
                <a:lnTo>
                  <a:pt x="188740" y="54726"/>
                </a:lnTo>
                <a:lnTo>
                  <a:pt x="206375" y="54737"/>
                </a:lnTo>
                <a:lnTo>
                  <a:pt x="206375" y="53975"/>
                </a:lnTo>
                <a:lnTo>
                  <a:pt x="203962" y="53975"/>
                </a:lnTo>
                <a:lnTo>
                  <a:pt x="196995" y="49911"/>
                </a:lnTo>
                <a:close/>
              </a:path>
              <a:path w="215900" h="100330">
                <a:moveTo>
                  <a:pt x="0" y="45085"/>
                </a:moveTo>
                <a:lnTo>
                  <a:pt x="0" y="54610"/>
                </a:lnTo>
                <a:lnTo>
                  <a:pt x="188740" y="54726"/>
                </a:lnTo>
                <a:lnTo>
                  <a:pt x="196995" y="49911"/>
                </a:lnTo>
                <a:lnTo>
                  <a:pt x="188921" y="45201"/>
                </a:lnTo>
                <a:lnTo>
                  <a:pt x="0" y="45085"/>
                </a:lnTo>
                <a:close/>
              </a:path>
              <a:path w="215900" h="100330">
                <a:moveTo>
                  <a:pt x="203962" y="45847"/>
                </a:moveTo>
                <a:lnTo>
                  <a:pt x="196995" y="49911"/>
                </a:lnTo>
                <a:lnTo>
                  <a:pt x="203962" y="53975"/>
                </a:lnTo>
                <a:lnTo>
                  <a:pt x="203962" y="45847"/>
                </a:lnTo>
                <a:close/>
              </a:path>
              <a:path w="215900" h="100330">
                <a:moveTo>
                  <a:pt x="206375" y="45847"/>
                </a:moveTo>
                <a:lnTo>
                  <a:pt x="203962" y="45847"/>
                </a:lnTo>
                <a:lnTo>
                  <a:pt x="203962" y="53975"/>
                </a:lnTo>
                <a:lnTo>
                  <a:pt x="206375" y="53975"/>
                </a:lnTo>
                <a:lnTo>
                  <a:pt x="206375" y="45847"/>
                </a:lnTo>
                <a:close/>
              </a:path>
              <a:path w="215900" h="100330">
                <a:moveTo>
                  <a:pt x="188921" y="45201"/>
                </a:moveTo>
                <a:lnTo>
                  <a:pt x="196995" y="49911"/>
                </a:lnTo>
                <a:lnTo>
                  <a:pt x="203962" y="45847"/>
                </a:lnTo>
                <a:lnTo>
                  <a:pt x="206375" y="45847"/>
                </a:lnTo>
                <a:lnTo>
                  <a:pt x="206375" y="45212"/>
                </a:lnTo>
                <a:lnTo>
                  <a:pt x="188921" y="452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859273" y="2802889"/>
            <a:ext cx="217804" cy="99695"/>
          </a:xfrm>
          <a:custGeom>
            <a:avLst/>
            <a:gdLst/>
            <a:ahLst/>
            <a:cxnLst/>
            <a:rect l="l" t="t" r="r" b="b"/>
            <a:pathLst>
              <a:path w="217804" h="99694">
                <a:moveTo>
                  <a:pt x="198664" y="49847"/>
                </a:moveTo>
                <a:lnTo>
                  <a:pt x="129539" y="90170"/>
                </a:lnTo>
                <a:lnTo>
                  <a:pt x="127253" y="91567"/>
                </a:lnTo>
                <a:lnTo>
                  <a:pt x="126491" y="94487"/>
                </a:lnTo>
                <a:lnTo>
                  <a:pt x="127762" y="96647"/>
                </a:lnTo>
                <a:lnTo>
                  <a:pt x="129159" y="98933"/>
                </a:lnTo>
                <a:lnTo>
                  <a:pt x="132079" y="99695"/>
                </a:lnTo>
                <a:lnTo>
                  <a:pt x="134365" y="98425"/>
                </a:lnTo>
                <a:lnTo>
                  <a:pt x="209493" y="54610"/>
                </a:lnTo>
                <a:lnTo>
                  <a:pt x="208152" y="54610"/>
                </a:lnTo>
                <a:lnTo>
                  <a:pt x="208152" y="53975"/>
                </a:lnTo>
                <a:lnTo>
                  <a:pt x="205739" y="53975"/>
                </a:lnTo>
                <a:lnTo>
                  <a:pt x="198664" y="49847"/>
                </a:lnTo>
                <a:close/>
              </a:path>
              <a:path w="217804" h="99694">
                <a:moveTo>
                  <a:pt x="190500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190500" y="54610"/>
                </a:lnTo>
                <a:lnTo>
                  <a:pt x="198664" y="49847"/>
                </a:lnTo>
                <a:lnTo>
                  <a:pt x="190500" y="45085"/>
                </a:lnTo>
                <a:close/>
              </a:path>
              <a:path w="217804" h="99694">
                <a:moveTo>
                  <a:pt x="209297" y="45085"/>
                </a:moveTo>
                <a:lnTo>
                  <a:pt x="208152" y="45085"/>
                </a:lnTo>
                <a:lnTo>
                  <a:pt x="208152" y="54610"/>
                </a:lnTo>
                <a:lnTo>
                  <a:pt x="209493" y="54610"/>
                </a:lnTo>
                <a:lnTo>
                  <a:pt x="217550" y="49911"/>
                </a:lnTo>
                <a:lnTo>
                  <a:pt x="209297" y="45085"/>
                </a:lnTo>
                <a:close/>
              </a:path>
              <a:path w="217804" h="99694">
                <a:moveTo>
                  <a:pt x="205739" y="45720"/>
                </a:moveTo>
                <a:lnTo>
                  <a:pt x="198664" y="49847"/>
                </a:lnTo>
                <a:lnTo>
                  <a:pt x="205739" y="53975"/>
                </a:lnTo>
                <a:lnTo>
                  <a:pt x="205739" y="45720"/>
                </a:lnTo>
                <a:close/>
              </a:path>
              <a:path w="217804" h="99694">
                <a:moveTo>
                  <a:pt x="208152" y="45720"/>
                </a:moveTo>
                <a:lnTo>
                  <a:pt x="205739" y="45720"/>
                </a:lnTo>
                <a:lnTo>
                  <a:pt x="205739" y="53975"/>
                </a:lnTo>
                <a:lnTo>
                  <a:pt x="208152" y="53975"/>
                </a:lnTo>
                <a:lnTo>
                  <a:pt x="208152" y="45720"/>
                </a:lnTo>
                <a:close/>
              </a:path>
              <a:path w="217804" h="99694">
                <a:moveTo>
                  <a:pt x="132079" y="0"/>
                </a:moveTo>
                <a:lnTo>
                  <a:pt x="129159" y="762"/>
                </a:lnTo>
                <a:lnTo>
                  <a:pt x="127762" y="3048"/>
                </a:lnTo>
                <a:lnTo>
                  <a:pt x="126491" y="5207"/>
                </a:lnTo>
                <a:lnTo>
                  <a:pt x="127253" y="8127"/>
                </a:lnTo>
                <a:lnTo>
                  <a:pt x="129539" y="9525"/>
                </a:lnTo>
                <a:lnTo>
                  <a:pt x="198664" y="49847"/>
                </a:lnTo>
                <a:lnTo>
                  <a:pt x="205739" y="45720"/>
                </a:lnTo>
                <a:lnTo>
                  <a:pt x="208152" y="45720"/>
                </a:lnTo>
                <a:lnTo>
                  <a:pt x="208152" y="45085"/>
                </a:lnTo>
                <a:lnTo>
                  <a:pt x="209297" y="45085"/>
                </a:lnTo>
                <a:lnTo>
                  <a:pt x="134365" y="1270"/>
                </a:lnTo>
                <a:lnTo>
                  <a:pt x="1320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27100" y="2649131"/>
            <a:ext cx="7461884" cy="2922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1911985">
              <a:lnSpc>
                <a:spcPts val="2470"/>
              </a:lnSpc>
            </a:pPr>
            <a:r>
              <a:rPr dirty="0" sz="2400" spc="-5">
                <a:latin typeface="Arial"/>
                <a:cs typeface="Arial"/>
              </a:rPr>
              <a:t>F</a:t>
            </a:r>
            <a:r>
              <a:rPr dirty="0" sz="1200">
                <a:latin typeface="Arial"/>
                <a:cs typeface="Arial"/>
              </a:rPr>
              <a:t>┴</a:t>
            </a:r>
            <a:endParaRPr sz="1200">
              <a:latin typeface="Arial"/>
              <a:cs typeface="Arial"/>
            </a:endParaRPr>
          </a:p>
          <a:p>
            <a:pPr algn="ctr" marL="1407795">
              <a:lnSpc>
                <a:spcPts val="2470"/>
              </a:lnSpc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59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75">
                <a:latin typeface="Franklin Gothic Book"/>
                <a:cs typeface="Franklin Gothic Book"/>
              </a:rPr>
              <a:t>a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6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R="1016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 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1200" spc="-5">
                <a:latin typeface="Franklin Gothic Book"/>
                <a:cs typeface="Franklin Gothic Book"/>
              </a:rPr>
              <a:t>/</a:t>
            </a:r>
            <a:r>
              <a:rPr dirty="0" sz="1200">
                <a:latin typeface="Franklin Gothic Book"/>
                <a:cs typeface="Franklin Gothic Book"/>
              </a:rPr>
              <a:t>/</a:t>
            </a:r>
            <a:r>
              <a:rPr dirty="0" sz="12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1200">
                <a:latin typeface="Franklin Gothic Book"/>
                <a:cs typeface="Franklin Gothic Book"/>
              </a:rPr>
              <a:t>┴</a:t>
            </a:r>
            <a:endParaRPr sz="1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ui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1200" spc="-5">
                <a:latin typeface="Franklin Gothic Book"/>
                <a:cs typeface="Franklin Gothic Book"/>
              </a:rPr>
              <a:t>/</a:t>
            </a:r>
            <a:r>
              <a:rPr dirty="0" sz="1200">
                <a:latin typeface="Franklin Gothic Book"/>
                <a:cs typeface="Franklin Gothic Book"/>
              </a:rPr>
              <a:t>/</a:t>
            </a:r>
            <a:r>
              <a:rPr dirty="0" sz="1200" spc="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1200" spc="-5">
                <a:latin typeface="Franklin Gothic Book"/>
                <a:cs typeface="Franklin Gothic Book"/>
              </a:rPr>
              <a:t>//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anto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20">
                <a:latin typeface="Franklin Gothic Book"/>
                <a:cs typeface="Franklin Gothic Book"/>
              </a:rPr>
              <a:t>prece</a:t>
            </a:r>
            <a:r>
              <a:rPr dirty="0" sz="2400" spc="-15">
                <a:latin typeface="Franklin Gothic Book"/>
                <a:cs typeface="Franklin Gothic Book"/>
              </a:rPr>
              <a:t>denza,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1200">
                <a:latin typeface="Franklin Gothic Book"/>
                <a:cs typeface="Franklin Gothic Book"/>
              </a:rPr>
              <a:t>┴</a:t>
            </a:r>
            <a:r>
              <a:rPr dirty="0" sz="2400" spc="-5">
                <a:latin typeface="Franklin Gothic Book"/>
                <a:cs typeface="Franklin Gothic Book"/>
              </a:rPr>
              <a:t>=0.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15" name="object 15"/>
          <p:cNvSpPr txBox="1"/>
          <p:nvPr/>
        </p:nvSpPr>
        <p:spPr>
          <a:xfrm>
            <a:off x="5156453" y="1783746"/>
            <a:ext cx="1778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146550" y="1783746"/>
            <a:ext cx="29718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F</a:t>
            </a:r>
            <a:r>
              <a:rPr dirty="0" sz="1200">
                <a:latin typeface="Arial"/>
                <a:cs typeface="Arial"/>
              </a:rPr>
              <a:t>//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Definizione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8030209" cy="37833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allora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migliore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ed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esprimerlo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odot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tame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 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vicevers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355600" indent="-342900">
              <a:lnSpc>
                <a:spcPts val="243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Qu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iplicazion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prend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 spc="-3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prodotto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10" b="1">
                <a:latin typeface="Franklin Gothic Book"/>
                <a:cs typeface="Franklin Gothic Book"/>
              </a:rPr>
              <a:t>s</a:t>
            </a:r>
            <a:r>
              <a:rPr dirty="0" sz="2400" spc="5" b="1">
                <a:latin typeface="Franklin Gothic Book"/>
                <a:cs typeface="Franklin Gothic Book"/>
              </a:rPr>
              <a:t>c</a:t>
            </a:r>
            <a:r>
              <a:rPr dirty="0" sz="2400" spc="10" b="1">
                <a:latin typeface="Franklin Gothic Book"/>
                <a:cs typeface="Franklin Gothic Book"/>
              </a:rPr>
              <a:t>a</a:t>
            </a:r>
            <a:r>
              <a:rPr dirty="0" sz="2400" spc="5" b="1">
                <a:latin typeface="Franklin Gothic Book"/>
                <a:cs typeface="Franklin Gothic Book"/>
              </a:rPr>
              <a:t>l</a:t>
            </a:r>
            <a:r>
              <a:rPr dirty="0" sz="2400" b="1">
                <a:latin typeface="Franklin Gothic Book"/>
                <a:cs typeface="Franklin Gothic Book"/>
              </a:rPr>
              <a:t>a</a:t>
            </a:r>
            <a:r>
              <a:rPr dirty="0" sz="2400" spc="-15" b="1">
                <a:latin typeface="Franklin Gothic Book"/>
                <a:cs typeface="Franklin Gothic Book"/>
              </a:rPr>
              <a:t>r</a:t>
            </a:r>
            <a:r>
              <a:rPr dirty="0" sz="2400" b="1">
                <a:latin typeface="Franklin Gothic Book"/>
                <a:cs typeface="Franklin Gothic Book"/>
              </a:rPr>
              <a:t>e</a:t>
            </a:r>
            <a:r>
              <a:rPr dirty="0" sz="2400" spc="-20" b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due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vettor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2050">
              <a:latin typeface="Times New Roman"/>
              <a:cs typeface="Times New Roman"/>
            </a:endParaRPr>
          </a:p>
          <a:p>
            <a:pPr marL="29083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 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800" spc="-5">
                <a:latin typeface="Franklin Gothic Book"/>
                <a:cs typeface="Franklin Gothic Book"/>
              </a:rPr>
              <a:t>·</a:t>
            </a:r>
            <a:r>
              <a:rPr dirty="0" sz="28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F*s*cos(</a:t>
            </a:r>
            <a:r>
              <a:rPr dirty="0" sz="2400" spc="5">
                <a:latin typeface="Franklin Gothic Book"/>
                <a:cs typeface="Franklin Gothic Book"/>
              </a:rPr>
              <a:t>α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285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 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lavoro  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 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  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  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gr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nd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za  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alare  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ovve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carat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izz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5">
                <a:latin typeface="Franklin Gothic Book"/>
                <a:cs typeface="Franklin Gothic Book"/>
              </a:rPr>
              <a:t>'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intensit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onda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lore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dell'an</a:t>
            </a:r>
            <a:r>
              <a:rPr dirty="0" sz="2400" spc="-3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olo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tra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il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2023-06-01T11:13:51Z</dcterms:created>
  <dcterms:modified xsi:type="dcterms:W3CDTF">2023-06-01T11:13:51Z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2016-10-17T00:00:00Z</vt:filetime>
  </property>
  <property fmtid="{D5CDD505-2E9C-101B-9397-08002B2CF9AE}" pid="3" name="LastSaved">
    <vt:filetime>2023-06-01T00:00:00Z</vt:filetime>
  </property>
</Properties>
</file>