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941200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E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2613" y="1857052"/>
            <a:ext cx="7488173" cy="382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941200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notesSlide" Target="../notesSlides/notesSlide2.xml"/><Relationship Id="rId7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notesSlide" Target="../notesSlides/notesSlide8.xml"/><Relationship Id="rId7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9292" y="4413263"/>
            <a:ext cx="4648835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1925" algn="l"/>
                <a:tab pos="3822065" algn="l"/>
              </a:tabLst>
            </a:pP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sz="2800" spc="35" i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so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i	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ma</a:t>
            </a:r>
            <a:r>
              <a:rPr dirty="0" sz="2800" spc="-50" i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ematic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1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i	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base:</a:t>
            </a:r>
            <a:endParaRPr sz="2800">
              <a:latin typeface="Franklin Gothic Medium"/>
              <a:cs typeface="Franklin Gothic Medium"/>
            </a:endParaRPr>
          </a:p>
          <a:p>
            <a:pPr marL="2730500">
              <a:lnSpc>
                <a:spcPct val="100000"/>
              </a:lnSpc>
              <a:spcBef>
                <a:spcPts val="1040"/>
              </a:spcBef>
            </a:pP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introduzione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8741" y="1851147"/>
            <a:ext cx="6951345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3500">
              <a:lnSpc>
                <a:spcPct val="114599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median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tuni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multipla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427215"/>
            <a:ext cx="7996555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2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ingress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consegue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issata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minima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stabilita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</a:t>
            </a:r>
            <a:r>
              <a:rPr dirty="0" sz="1600" spc="-35">
                <a:latin typeface="Franklin Gothic Book"/>
                <a:cs typeface="Franklin Gothic Book"/>
              </a:rPr>
              <a:t>At</a:t>
            </a:r>
            <a:r>
              <a:rPr dirty="0" sz="1600" spc="-10">
                <a:latin typeface="Franklin Gothic Book"/>
                <a:cs typeface="Franklin Gothic Book"/>
              </a:rPr>
              <a:t>eneo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dimostra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preparazion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richiesta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Studi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vuol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iscri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speci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“</a:t>
            </a:r>
            <a:r>
              <a:rPr dirty="0" sz="1800" spc="-10">
                <a:latin typeface="Franklin Gothic Medium"/>
                <a:cs typeface="Franklin Gothic Medium"/>
              </a:rPr>
              <a:t>Obblighi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45">
                <a:latin typeface="Franklin Gothic Medium"/>
                <a:cs typeface="Franklin Gothic Medium"/>
              </a:rPr>
              <a:t>F</a:t>
            </a:r>
            <a:r>
              <a:rPr dirty="0" sz="1800" spc="-10">
                <a:latin typeface="Franklin Gothic Medium"/>
                <a:cs typeface="Franklin Gothic Medium"/>
              </a:rPr>
              <a:t>ormativi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800" spc="30">
                <a:latin typeface="Franklin Gothic Medium"/>
                <a:cs typeface="Franklin Gothic Medium"/>
              </a:rPr>
              <a:t>A</a:t>
            </a:r>
            <a:r>
              <a:rPr dirty="0" sz="1800" spc="-15">
                <a:latin typeface="Franklin Gothic Medium"/>
                <a:cs typeface="Franklin Gothic Medium"/>
              </a:rPr>
              <a:t>ggiuntiv</a:t>
            </a:r>
            <a:r>
              <a:rPr dirty="0" sz="1800" spc="-15">
                <a:latin typeface="Franklin Gothic Medium"/>
                <a:cs typeface="Franklin Gothic Medium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”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9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assol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4591" y="2709672"/>
            <a:ext cx="2971800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74392" y="2633472"/>
            <a:ext cx="18288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16490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9B2F42"/>
                </a:solidFill>
                <a:latin typeface="Franklin Gothic Medium"/>
                <a:cs typeface="Franklin Gothic Medium"/>
              </a:rPr>
              <a:t>Int</a:t>
            </a:r>
            <a:r>
              <a:rPr dirty="0" sz="2400" spc="-25">
                <a:solidFill>
                  <a:srgbClr val="9B2F42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B2F42"/>
                </a:solidFill>
                <a:latin typeface="Franklin Gothic Medium"/>
                <a:cs typeface="Franklin Gothic Medium"/>
              </a:rPr>
              <a:t>oduzione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2465446"/>
            <a:ext cx="765683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0">
              <a:lnSpc>
                <a:spcPct val="120400"/>
              </a:lnSpc>
            </a:pPr>
            <a:r>
              <a:rPr dirty="0" sz="1800" spc="-10">
                <a:latin typeface="Franklin Gothic Book"/>
                <a:cs typeface="Franklin Gothic Book"/>
              </a:rPr>
              <a:t>Ques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line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dedica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colo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ogliono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in</a:t>
            </a:r>
            <a:r>
              <a:rPr dirty="0" sz="1800" spc="-4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orma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si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pr</a:t>
            </a:r>
            <a:r>
              <a:rPr dirty="0" sz="1800" spc="-45">
                <a:latin typeface="Franklin Gothic Book"/>
                <a:cs typeface="Franklin Gothic Book"/>
              </a:rPr>
              <a:t>e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enti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5">
                <a:latin typeface="Franklin Gothic Book"/>
                <a:cs typeface="Franklin Gothic Book"/>
              </a:rPr>
              <a:t>amen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su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uale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preparazion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ma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ematica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richiesta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3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ontare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senza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eccessi</a:t>
            </a:r>
            <a:r>
              <a:rPr dirty="0" sz="1800" spc="-4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</a:t>
            </a:r>
            <a:r>
              <a:rPr dirty="0" sz="1800" spc="30">
                <a:latin typeface="Franklin Gothic Book"/>
                <a:cs typeface="Franklin Gothic Book"/>
              </a:rPr>
              <a:t>f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15">
                <a:latin typeface="Franklin Gothic Book"/>
                <a:cs typeface="Franklin Gothic Book"/>
              </a:rPr>
              <a:t>icolt</a:t>
            </a:r>
            <a:r>
              <a:rPr dirty="0" sz="1800" spc="-10">
                <a:latin typeface="Franklin Gothic Book"/>
                <a:cs typeface="Franklin Gothic Book"/>
              </a:rPr>
              <a:t>à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>
                <a:latin typeface="Franklin Gothic Book"/>
                <a:cs typeface="Franklin Gothic Book"/>
              </a:rPr>
              <a:t> 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uni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sitario,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anche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ri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ol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tutti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uegli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studenti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endo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vu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40">
                <a:latin typeface="Franklin Gothic Book"/>
                <a:cs typeface="Franklin Gothic Book"/>
              </a:rPr>
              <a:t>“</a:t>
            </a:r>
            <a:r>
              <a:rPr dirty="0" sz="1800" spc="-10">
                <a:latin typeface="Franklin Gothic Medium"/>
                <a:cs typeface="Franklin Gothic Medium"/>
              </a:rPr>
              <a:t>debi</a:t>
            </a:r>
            <a:r>
              <a:rPr dirty="0" sz="1800" spc="-45">
                <a:latin typeface="Franklin Gothic Medium"/>
                <a:cs typeface="Franklin Gothic Medium"/>
              </a:rPr>
              <a:t>t</a:t>
            </a:r>
            <a:r>
              <a:rPr dirty="0" sz="1800" spc="-10">
                <a:latin typeface="Franklin Gothic Medium"/>
                <a:cs typeface="Franklin Gothic Medium"/>
              </a:rPr>
              <a:t>o</a:t>
            </a:r>
            <a:r>
              <a:rPr dirty="0" sz="1800">
                <a:latin typeface="Franklin Gothic Medium"/>
                <a:cs typeface="Franklin Gothic Medium"/>
              </a:rPr>
              <a:t> </a:t>
            </a:r>
            <a:r>
              <a:rPr dirty="0" sz="1800" spc="-15">
                <a:latin typeface="Franklin Gothic Medium"/>
                <a:cs typeface="Franklin Gothic Medium"/>
              </a:rPr>
              <a:t>O</a:t>
            </a:r>
            <a:r>
              <a:rPr dirty="0" sz="1800" spc="-95">
                <a:latin typeface="Franklin Gothic Medium"/>
                <a:cs typeface="Franklin Gothic Medium"/>
              </a:rPr>
              <a:t>F</a:t>
            </a:r>
            <a:r>
              <a:rPr dirty="0" sz="1800" spc="-85">
                <a:latin typeface="Franklin Gothic Medium"/>
                <a:cs typeface="Franklin Gothic Medium"/>
              </a:rPr>
              <a:t>A</a:t>
            </a:r>
            <a:r>
              <a:rPr dirty="0" sz="1800">
                <a:latin typeface="Franklin Gothic Medium"/>
                <a:cs typeface="Franklin Gothic Medium"/>
              </a:rPr>
              <a:t>”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in</a:t>
            </a:r>
            <a:r>
              <a:rPr dirty="0" sz="1800">
                <a:latin typeface="Franklin Gothic Medium"/>
                <a:cs typeface="Franklin Gothic Medium"/>
              </a:rPr>
              <a:t> </a:t>
            </a:r>
            <a:r>
              <a:rPr dirty="0" sz="1800" spc="-20">
                <a:latin typeface="Franklin Gothic Medium"/>
                <a:cs typeface="Franklin Gothic Medium"/>
              </a:rPr>
              <a:t>ma</a:t>
            </a:r>
            <a:r>
              <a:rPr dirty="0" sz="1800" spc="-35">
                <a:latin typeface="Franklin Gothic Medium"/>
                <a:cs typeface="Franklin Gothic Medium"/>
              </a:rPr>
              <a:t>t</a:t>
            </a:r>
            <a:r>
              <a:rPr dirty="0" sz="1800" spc="-15">
                <a:latin typeface="Franklin Gothic Medium"/>
                <a:cs typeface="Franklin Gothic Medium"/>
              </a:rPr>
              <a:t>ematic</a:t>
            </a:r>
            <a:r>
              <a:rPr dirty="0" sz="1800" spc="-20">
                <a:latin typeface="Franklin Gothic Medium"/>
                <a:cs typeface="Franklin Gothic Medium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, </a:t>
            </a:r>
            <a:r>
              <a:rPr dirty="0" sz="1800" spc="-2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ogliono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assol</a:t>
            </a:r>
            <a:r>
              <a:rPr dirty="0" sz="1800" spc="-4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erlo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pr</a:t>
            </a:r>
            <a:r>
              <a:rPr dirty="0" sz="1800" spc="-4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visti</a:t>
            </a:r>
            <a:r>
              <a:rPr dirty="0" sz="1800">
                <a:latin typeface="Franklin Gothic Book"/>
                <a:cs typeface="Franklin Gothic Book"/>
              </a:rPr>
              <a:t>, </a:t>
            </a:r>
            <a:r>
              <a:rPr dirty="0" sz="1800" spc="-10">
                <a:latin typeface="Franklin Gothic Book"/>
                <a:cs typeface="Franklin Gothic Book"/>
              </a:rPr>
              <a:t>rivisitando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gl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argomenti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hann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-10">
                <a:latin typeface="Franklin Gothic Book"/>
                <a:cs typeface="Franklin Gothic Book"/>
              </a:rPr>
              <a:t> dimentica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poc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app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ondi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lo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scolastici.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991" y="2404872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5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8991" y="4690872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4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32392" y="2404872"/>
            <a:ext cx="1905" cy="2286000"/>
          </a:xfrm>
          <a:custGeom>
            <a:avLst/>
            <a:gdLst/>
            <a:ahLst/>
            <a:cxnLst/>
            <a:rect l="l" t="t" r="r" b="b"/>
            <a:pathLst>
              <a:path w="1904" h="2286000">
                <a:moveTo>
                  <a:pt x="1588" y="0"/>
                </a:moveTo>
                <a:lnTo>
                  <a:pt x="0" y="22860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8991" y="2404872"/>
            <a:ext cx="1905" cy="2286000"/>
          </a:xfrm>
          <a:custGeom>
            <a:avLst/>
            <a:gdLst/>
            <a:ahLst/>
            <a:cxnLst/>
            <a:rect l="l" t="t" r="r" b="b"/>
            <a:pathLst>
              <a:path w="1905" h="2286000">
                <a:moveTo>
                  <a:pt x="1588" y="0"/>
                </a:moveTo>
                <a:lnTo>
                  <a:pt x="0" y="22860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4591" y="4995671"/>
            <a:ext cx="3124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53332" y="5421112"/>
            <a:ext cx="3702050" cy="95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60"/>
              </a:lnSpc>
            </a:pPr>
            <a:r>
              <a:rPr dirty="0" sz="3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endParaRPr sz="3600">
              <a:latin typeface="Franklin Gothic Medium"/>
              <a:cs typeface="Franklin Gothic Medium"/>
            </a:endParaRPr>
          </a:p>
          <a:p>
            <a:pPr algn="r" marR="5080">
              <a:lnSpc>
                <a:spcPts val="3779"/>
              </a:lnSpc>
            </a:pPr>
            <a:r>
              <a:rPr dirty="0" sz="32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Math!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606883"/>
            <a:ext cx="7983220" cy="387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19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Quale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20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ematica?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bisogn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5">
                <a:latin typeface="Franklin Gothic Book"/>
                <a:cs typeface="Franklin Gothic Book"/>
              </a:rPr>
              <a:t>posseder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ingress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sitari)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decisamen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eriori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necessarie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s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olgere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dell’esame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maturità.</a:t>
            </a:r>
            <a:endParaRPr sz="1600">
              <a:latin typeface="Franklin Gothic Book"/>
              <a:cs typeface="Franklin Gothic Book"/>
            </a:endParaRPr>
          </a:p>
          <a:p>
            <a:pPr marL="12700" marR="17526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Bisogn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presen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ogliono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conoscenza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conc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ttual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 </a:t>
            </a:r>
            <a:r>
              <a:rPr dirty="0" sz="1600">
                <a:latin typeface="Franklin Gothic Book"/>
                <a:cs typeface="Franklin Gothic Book"/>
              </a:rPr>
              <a:t>disciplina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strumenti.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dimostrare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eriorizza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disciplina,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addestra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“meccanicamen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mnemonicamen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eseguire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 marR="4251325">
              <a:lnSpc>
                <a:spcPct val="1354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Ques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oprio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l’asp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sconce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imbarazza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maggio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degli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studenti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8591" y="4690871"/>
            <a:ext cx="3022600" cy="182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597782"/>
            <a:ext cx="7687945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0" marR="724535" indent="-1282700">
              <a:lnSpc>
                <a:spcPct val="121900"/>
              </a:lnSpc>
            </a:pP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Cos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signi</a:t>
            </a:r>
            <a:r>
              <a:rPr dirty="0" sz="18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conoscenza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si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né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mnemonica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né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meccanic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8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ematica?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23114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Signi</a:t>
            </a:r>
            <a:r>
              <a:rPr dirty="0" sz="1600" spc="1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prendere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lezione)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argomen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utilizza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ematici.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Biologi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Cellular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trebbe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ri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eriche</a:t>
            </a:r>
            <a:endParaRPr sz="1600">
              <a:latin typeface="Franklin Gothic Book"/>
              <a:cs typeface="Franklin Gothic Book"/>
            </a:endParaRPr>
          </a:p>
          <a:p>
            <a:pPr marL="12700" marR="314261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15" i="1">
                <a:latin typeface="Franklin Gothic Book"/>
                <a:cs typeface="Franklin Gothic Book"/>
              </a:rPr>
              <a:t>ilococc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esponsabili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ezioni.</a:t>
            </a:r>
            <a:endParaRPr sz="1600">
              <a:latin typeface="Franklin Gothic Book"/>
              <a:cs typeface="Franklin Gothic Book"/>
            </a:endParaRPr>
          </a:p>
          <a:p>
            <a:pPr marL="12700" marR="2700020">
              <a:lnSpc>
                <a:spcPct val="133700"/>
              </a:lnSpc>
              <a:spcBef>
                <a:spcPts val="3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rappo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S/</a:t>
            </a:r>
            <a:r>
              <a:rPr dirty="0" sz="1600" spc="-85">
                <a:latin typeface="Franklin Gothic Medium"/>
                <a:cs typeface="Franklin Gothic Medium"/>
              </a:rPr>
              <a:t>V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supe</a:t>
            </a:r>
            <a:r>
              <a:rPr dirty="0" sz="1600" spc="2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icie/</a:t>
            </a:r>
            <a:r>
              <a:rPr dirty="0" sz="1600" spc="-3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olume,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indica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erazioni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singole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ambien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trebbe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 spc="-10">
                <a:latin typeface="Franklin Gothic Book"/>
                <a:cs typeface="Franklin Gothic Book"/>
              </a:rPr>
              <a:t> 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dipenda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…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rapidamen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dare:</a:t>
            </a:r>
            <a:endParaRPr sz="16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come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calcolano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supe</a:t>
            </a:r>
            <a:r>
              <a:rPr dirty="0" sz="16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icie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olume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era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?</a:t>
            </a:r>
            <a:r>
              <a:rPr dirty="0" sz="1600">
                <a:latin typeface="Franklin Gothic Book"/>
                <a:cs typeface="Franklin Gothic Book"/>
              </a:rPr>
              <a:t>”)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7792" y="3776471"/>
            <a:ext cx="2171698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6043295" cy="121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dicendo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poraneamen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10">
                <a:latin typeface="Franklin Gothic Book"/>
                <a:cs typeface="Franklin Gothic Book"/>
              </a:rPr>
              <a:t> rispondere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tipo,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pad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oneggiare</a:t>
            </a:r>
            <a:r>
              <a:rPr dirty="0" sz="1600" spc="-10">
                <a:latin typeface="Franklin Gothic Book"/>
                <a:cs typeface="Franklin Gothic Book"/>
              </a:rPr>
              <a:t> abbastanza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base.</a:t>
            </a:r>
            <a:endParaRPr sz="1600">
              <a:latin typeface="Franklin Gothic Book"/>
              <a:cs typeface="Franklin Gothic Book"/>
            </a:endParaRPr>
          </a:p>
          <a:p>
            <a:pPr marL="3365500">
              <a:lnSpc>
                <a:spcPct val="100000"/>
              </a:lnSpc>
              <a:spcBef>
                <a:spcPts val="680"/>
              </a:spcBef>
            </a:pP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riesce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741415"/>
            <a:ext cx="7771765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70319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Anzi,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studenti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reagiscono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presa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astidio,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“mescola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discipline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para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fanno</a:t>
            </a:r>
            <a:r>
              <a:rPr dirty="0" sz="1600" spc="-5" i="1">
                <a:latin typeface="Franklin Gothic Book"/>
                <a:cs typeface="Franklin Gothic Book"/>
              </a:rPr>
              <a:t> calcol</a:t>
            </a:r>
            <a:r>
              <a:rPr dirty="0" sz="1600" i="1">
                <a:latin typeface="Franklin Gothic Book"/>
                <a:cs typeface="Franklin Gothic Book"/>
              </a:rPr>
              <a:t>i e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tudiano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eoremi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endParaRPr sz="1600">
              <a:latin typeface="Franklin Gothic Book"/>
              <a:cs typeface="Franklin Gothic Book"/>
            </a:endParaRPr>
          </a:p>
          <a:p>
            <a:pPr algn="ctr" marR="415925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quello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ematic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è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mond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rimanere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separa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res</a:t>
            </a:r>
            <a:r>
              <a:rPr dirty="0" sz="16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o!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occio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multidisciplinare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premesse</a:t>
            </a:r>
            <a:r>
              <a:rPr dirty="0" sz="1600" spc="-15">
                <a:latin typeface="Franklin Gothic Book"/>
                <a:cs typeface="Franklin Gothic Book"/>
              </a:rPr>
              <a:t> 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solida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soddis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2991" y="804672"/>
            <a:ext cx="2865437" cy="340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1792" y="2862072"/>
            <a:ext cx="1358898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27392" y="3319271"/>
            <a:ext cx="785812" cy="67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83083"/>
            <a:ext cx="7933690" cy="290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00">
              <a:lnSpc>
                <a:spcPct val="100000"/>
              </a:lnSpc>
            </a:pP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Com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e è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organizza</a:t>
            </a:r>
            <a:r>
              <a:rPr dirty="0" sz="2000" spc="-4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il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1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so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7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tivi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esposti,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organizza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principalmen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per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oblem</a:t>
            </a:r>
            <a:r>
              <a:rPr dirty="0" sz="1600" spc="-10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argomen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oposti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(ch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simili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stati</a:t>
            </a:r>
            <a:r>
              <a:rPr dirty="0" sz="1600" spc="-5">
                <a:latin typeface="Franklin Gothic Book"/>
                <a:cs typeface="Franklin Gothic Book"/>
              </a:rPr>
              <a:t> gi</a:t>
            </a:r>
            <a:r>
              <a:rPr dirty="0" sz="1600">
                <a:latin typeface="Franklin Gothic Book"/>
                <a:cs typeface="Franklin Gothic Book"/>
              </a:rPr>
              <a:t>à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oposti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ecchi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ingresso)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richiedono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riflessione.</a:t>
            </a:r>
            <a:endParaRPr sz="1600">
              <a:latin typeface="Franklin Gothic Book"/>
              <a:cs typeface="Franklin Gothic Book"/>
            </a:endParaRPr>
          </a:p>
          <a:p>
            <a:pPr marL="12700" marR="141287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dopo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l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at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entamen</a:t>
            </a:r>
            <a:r>
              <a:rPr dirty="0" sz="1600" spc="-20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degli</a:t>
            </a:r>
            <a:r>
              <a:rPr dirty="0" sz="1600" spc="-5">
                <a:latin typeface="Franklin Gothic Medium"/>
                <a:cs typeface="Franklin Gothic Medium"/>
              </a:rPr>
              <a:t> ese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ciz</a:t>
            </a:r>
            <a:r>
              <a:rPr dirty="0" sz="1600" spc="-2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vita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soluzione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onomo.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errà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chies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842" y="5011415"/>
            <a:ext cx="13893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tti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pausa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2680" y="5011415"/>
            <a:ext cx="23418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minuti</a:t>
            </a:r>
            <a:r>
              <a:rPr dirty="0" sz="1600" spc="-5" i="1">
                <a:latin typeface="Franklin Gothic Book"/>
                <a:cs typeface="Franklin Gothic Book"/>
              </a:rPr>
              <a:t> (a</a:t>
            </a:r>
            <a:r>
              <a:rPr dirty="0" sz="1600" i="1">
                <a:latin typeface="Franklin Gothic Book"/>
                <a:cs typeface="Franklin Gothic Book"/>
              </a:rPr>
              <a:t>l massimo)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6642" y="5671815"/>
            <a:ext cx="40513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051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e	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rispondere,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modo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ttaglia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…</a:t>
            </a:r>
            <a:r>
              <a:rPr dirty="0" sz="1600" spc="-5">
                <a:latin typeface="Franklin Gothic Book"/>
                <a:cs typeface="Franklin Gothic Book"/>
              </a:rPr>
              <a:t>)”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4191" y="4767072"/>
            <a:ext cx="660400" cy="66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65592" y="3700271"/>
            <a:ext cx="1257299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22592" y="5300471"/>
            <a:ext cx="1876423" cy="139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3491" y="1698747"/>
            <a:ext cx="7476490" cy="4773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396240">
              <a:lnSpc>
                <a:spcPct val="135000"/>
              </a:lnSpc>
            </a:pPr>
            <a:r>
              <a:rPr dirty="0" sz="1600" spc="-5">
                <a:latin typeface="Franklin Gothic Book"/>
                <a:cs typeface="Franklin Gothic Book"/>
              </a:rPr>
              <a:t>Si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riesca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rispondere,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riesca,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vita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leggere</a:t>
            </a:r>
            <a:r>
              <a:rPr dirty="0" sz="1600" spc="-10">
                <a:latin typeface="Franklin Gothic Book"/>
                <a:cs typeface="Franklin Gothic Book"/>
              </a:rPr>
              <a:t> 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rifl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entuali</a:t>
            </a:r>
            <a:r>
              <a:rPr dirty="0" sz="1600" spc="-10">
                <a:latin typeface="Franklin Gothic Book"/>
                <a:cs typeface="Franklin Gothic Book"/>
              </a:rPr>
              <a:t> rispos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suggeri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88645">
              <a:lnSpc>
                <a:spcPct val="1302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utilissimo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plicemen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chiede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endParaRPr sz="1600">
              <a:latin typeface="Franklin Gothic Book"/>
              <a:cs typeface="Franklin Gothic Book"/>
            </a:endParaRPr>
          </a:p>
          <a:p>
            <a:pPr marL="368300" indent="-355600">
              <a:lnSpc>
                <a:spcPct val="100000"/>
              </a:lnSpc>
              <a:spcBef>
                <a:spcPts val="680"/>
              </a:spcBef>
              <a:buFont typeface="Franklin Gothic Medium"/>
              <a:buAutoNum type="alphaLcParenR"/>
              <a:tabLst>
                <a:tab pos="40640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pe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hé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ho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(no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ho)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sapu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rispondere?</a:t>
            </a:r>
            <a:endParaRPr sz="1600">
              <a:latin typeface="Franklin Gothic Medium"/>
              <a:cs typeface="Franklin Gothic Medium"/>
            </a:endParaRPr>
          </a:p>
          <a:p>
            <a:pPr marL="368300" marR="5080" indent="-355600">
              <a:lnSpc>
                <a:spcPct val="135400"/>
              </a:lnSpc>
              <a:buFont typeface="Franklin Gothic Medium"/>
              <a:buAutoNum type="alphaLcParenR"/>
              <a:tabLst>
                <a:tab pos="40640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quali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regole/risultati</a:t>
            </a:r>
            <a:r>
              <a:rPr dirty="0" sz="1600" spc="-2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eoric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necessari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per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questa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risposta?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conosco?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grad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giusti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risposta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ho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alla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luce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della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eoria?</a:t>
            </a:r>
            <a:endParaRPr sz="1600">
              <a:latin typeface="Franklin Gothic Medium"/>
              <a:cs typeface="Franklin Gothic Medium"/>
            </a:endParaRPr>
          </a:p>
          <a:p>
            <a:pPr marL="355600" marR="23495" indent="-342900">
              <a:lnSpc>
                <a:spcPct val="115399"/>
              </a:lnSpc>
              <a:spcBef>
                <a:spcPts val="384"/>
              </a:spcBef>
              <a:buFont typeface="Franklin Gothic Medium"/>
              <a:buAutoNum type="alphaLcParenR"/>
              <a:tabLst>
                <a:tab pos="370205" algn="l"/>
              </a:tabLst>
            </a:pPr>
            <a:r>
              <a:rPr dirty="0" sz="1600" spc="-15">
                <a:latin typeface="Franklin Gothic Medium"/>
                <a:cs typeface="Franklin Gothic Medium"/>
              </a:rPr>
              <a:t>Son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capace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rispondere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alle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ul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erior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domande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engon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opos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questi</a:t>
            </a:r>
            <a:r>
              <a:rPr dirty="0" sz="1600" spc="-10">
                <a:latin typeface="Franklin Gothic Medium"/>
                <a:cs typeface="Franklin Gothic Medium"/>
              </a:rPr>
              <a:t> argomenti?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2614295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(Soprattut</a:t>
            </a:r>
            <a:r>
              <a:rPr dirty="0" sz="1600" spc="-2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lezioni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err</a:t>
            </a:r>
            <a:r>
              <a:rPr dirty="0" sz="1600" spc="-10">
                <a:latin typeface="Franklin Gothic Medium"/>
                <a:cs typeface="Franklin Gothic Medium"/>
              </a:rPr>
              <a:t>à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guida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lungo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ondimen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poi,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vr</a:t>
            </a:r>
            <a:r>
              <a:rPr dirty="0" sz="1600" spc="-10">
                <a:latin typeface="Franklin Gothic Book"/>
                <a:cs typeface="Franklin Gothic Book"/>
              </a:rPr>
              <a:t>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olgere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onomamen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9191" y="5833871"/>
            <a:ext cx="2279650" cy="906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1391" y="2862072"/>
            <a:ext cx="8077200" cy="1905"/>
          </a:xfrm>
          <a:custGeom>
            <a:avLst/>
            <a:gdLst/>
            <a:ahLst/>
            <a:cxnLst/>
            <a:rect l="l" t="t" r="r" b="b"/>
            <a:pathLst>
              <a:path w="8077200" h="1905">
                <a:moveTo>
                  <a:pt x="0" y="0"/>
                </a:moveTo>
                <a:lnTo>
                  <a:pt x="80772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1391" y="2863660"/>
            <a:ext cx="1905" cy="2437130"/>
          </a:xfrm>
          <a:custGeom>
            <a:avLst/>
            <a:gdLst/>
            <a:ahLst/>
            <a:cxnLst/>
            <a:rect l="l" t="t" r="r" b="b"/>
            <a:pathLst>
              <a:path w="1905" h="2437129">
                <a:moveTo>
                  <a:pt x="1588" y="0"/>
                </a:moveTo>
                <a:lnTo>
                  <a:pt x="0" y="2436812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31391" y="5300472"/>
            <a:ext cx="8077200" cy="1905"/>
          </a:xfrm>
          <a:custGeom>
            <a:avLst/>
            <a:gdLst/>
            <a:ahLst/>
            <a:cxnLst/>
            <a:rect l="l" t="t" r="r" b="b"/>
            <a:pathLst>
              <a:path w="8077200" h="1904">
                <a:moveTo>
                  <a:pt x="0" y="0"/>
                </a:moveTo>
                <a:lnTo>
                  <a:pt x="80772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8592" y="2862072"/>
            <a:ext cx="0" cy="2438400"/>
          </a:xfrm>
          <a:custGeom>
            <a:avLst/>
            <a:gdLst/>
            <a:ahLst/>
            <a:cxnLst/>
            <a:rect l="l" t="t" r="r" b="b"/>
            <a:pathLst>
              <a:path w="0" h="2438400">
                <a:moveTo>
                  <a:pt x="0" y="0"/>
                </a:moveTo>
                <a:lnTo>
                  <a:pt x="0" y="24384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763509" cy="319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5" i="1">
                <a:solidFill>
                  <a:srgbClr val="008F00"/>
                </a:solidFill>
                <a:latin typeface="Franklin Gothic Medium"/>
                <a:cs typeface="Franklin Gothic Medium"/>
              </a:rPr>
              <a:t> de</a:t>
            </a:r>
            <a:r>
              <a:rPr dirty="0" sz="1800" spc="10" i="1">
                <a:solidFill>
                  <a:srgbClr val="008F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 i="1">
                <a:solidFill>
                  <a:srgbClr val="008F00"/>
                </a:solidFill>
                <a:latin typeface="Franklin Gothic Medium"/>
                <a:cs typeface="Franklin Gothic Medium"/>
              </a:rPr>
              <a:t>initi</a:t>
            </a:r>
            <a:r>
              <a:rPr dirty="0" sz="1800" spc="-15" i="1">
                <a:solidFill>
                  <a:srgbClr val="008F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 i="1">
                <a:solidFill>
                  <a:srgbClr val="008F00"/>
                </a:solidFill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lezioni,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“co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ripasso”</a:t>
            </a:r>
            <a:r>
              <a:rPr dirty="0" sz="1600" spc="-2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tanti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scopo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stimolare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chi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ripensare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parat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duran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anni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scuola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critico.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poch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accenni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eoriche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“regole”.</a:t>
            </a:r>
            <a:endParaRPr sz="1600">
              <a:latin typeface="Franklin Gothic Book"/>
              <a:cs typeface="Franklin Gothic Book"/>
            </a:endParaRPr>
          </a:p>
          <a:p>
            <a:pPr marL="12700" marR="289560">
              <a:lnSpc>
                <a:spcPct val="133700"/>
              </a:lnSpc>
              <a:spcBef>
                <a:spcPts val="3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vr</a:t>
            </a:r>
            <a:r>
              <a:rPr dirty="0" sz="1600" spc="-10">
                <a:latin typeface="Franklin Gothic Book"/>
                <a:cs typeface="Franklin Gothic Book"/>
              </a:rPr>
              <a:t>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5">
                <a:latin typeface="Franklin Gothic Book"/>
                <a:cs typeface="Franklin Gothic Book"/>
              </a:rPr>
              <a:t>v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sè,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ripassare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(ch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conoscenze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base)</a:t>
            </a:r>
            <a:r>
              <a:rPr dirty="0" sz="1600" spc="-5">
                <a:latin typeface="Franklin Gothic Book"/>
                <a:cs typeface="Franklin Gothic Book"/>
              </a:rPr>
              <a:t>;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lezioni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 spc="-10">
                <a:latin typeface="Franklin Gothic Book"/>
                <a:cs typeface="Franklin Gothic Book"/>
              </a:rPr>
              <a:t> “meccanica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mnemonica”.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83083"/>
            <a:ext cx="7933055" cy="454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3025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Gl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argomenti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5054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lezioni,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presentazione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ttaglio,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 spc="-10">
                <a:latin typeface="Franklin Gothic Book"/>
                <a:cs typeface="Franklin Gothic Book"/>
              </a:rPr>
              <a:t> trattati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seguenti: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linguaggio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(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nella)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ematica</a:t>
            </a:r>
            <a:endParaRPr sz="1600">
              <a:latin typeface="Franklin Gothic Medium"/>
              <a:cs typeface="Franklin Gothic Medium"/>
            </a:endParaRPr>
          </a:p>
          <a:p>
            <a:pPr marL="12700" marR="126364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(Co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plic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,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illustr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prender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linguaggio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ico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plicazion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logiche,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stabilisce,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deduzione,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un’a</a:t>
            </a:r>
            <a:r>
              <a:rPr dirty="0" sz="1600" spc="25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alsa,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eoremi)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Contar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misurar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(numeri)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l’algebra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indispensabil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pier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azioni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0">
                <a:latin typeface="Franklin Gothic Book"/>
                <a:cs typeface="Franklin Gothic Book"/>
              </a:rPr>
              <a:t> 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misurare: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utilizzando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,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ripasso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frazione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manipolazione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espressioni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algebriche)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964170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Distanze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(modul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element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geom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tria)</a:t>
            </a:r>
            <a:endParaRPr sz="1600">
              <a:latin typeface="Franklin Gothic Medium"/>
              <a:cs typeface="Franklin Gothic Medium"/>
            </a:endParaRPr>
          </a:p>
          <a:p>
            <a:pPr marL="12700" marR="417830">
              <a:lnSpc>
                <a:spcPts val="2600"/>
              </a:lnSpc>
              <a:spcBef>
                <a:spcPts val="1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lezioni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richiama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distanza.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inoltr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calcolino</a:t>
            </a:r>
            <a:r>
              <a:rPr dirty="0" sz="1600" spc="-5">
                <a:latin typeface="Franklin Gothic Book"/>
                <a:cs typeface="Franklin Gothic Book"/>
              </a:rPr>
              <a:t> 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perime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l’area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igur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pian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plic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solidi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elementari)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elazion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funzioni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32800"/>
              </a:lnSpc>
              <a:spcBef>
                <a:spcPts val="50"/>
              </a:spcBef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richiamano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inizion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“relazione”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insiem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“funzione”.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inoltr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posta”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“dominio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funzione”)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Guardar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gra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ici</a:t>
            </a:r>
            <a:endParaRPr sz="1600">
              <a:latin typeface="Franklin Gothic Medium"/>
              <a:cs typeface="Franklin Gothic Medium"/>
            </a:endParaRPr>
          </a:p>
          <a:p>
            <a:pPr marL="12700" marR="4762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dedurre,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“p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ualitati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l’esis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massimi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minimi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decrescenza)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0091" y="2488580"/>
            <a:ext cx="53359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22830" algn="l"/>
              </a:tabLst>
            </a:pP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PE</a:t>
            </a:r>
            <a:r>
              <a:rPr dirty="0" sz="20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CHE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’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CORS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TEM</a:t>
            </a:r>
            <a:r>
              <a:rPr dirty="0" sz="2000" spc="-10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A 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BASE?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4191" y="3243072"/>
            <a:ext cx="4022725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10756" y="3798017"/>
            <a:ext cx="2804013" cy="506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72775" y="5021632"/>
            <a:ext cx="1405634" cy="382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86532" y="4466910"/>
            <a:ext cx="136207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dirty="0" sz="1800" spc="-10" b="1">
                <a:solidFill>
                  <a:srgbClr val="FF2800"/>
                </a:solidFill>
                <a:latin typeface="Comic Sans MS"/>
                <a:cs typeface="Comic Sans MS"/>
              </a:rPr>
              <a:t>calcolo</a:t>
            </a:r>
            <a:r>
              <a:rPr dirty="0" sz="1800" spc="-5" b="1">
                <a:solidFill>
                  <a:srgbClr val="FF2800"/>
                </a:solidFill>
                <a:latin typeface="Comic Sans MS"/>
                <a:cs typeface="Comic Sans MS"/>
              </a:rPr>
              <a:t> di</a:t>
            </a:r>
            <a:r>
              <a:rPr dirty="0" sz="1800" spc="-5" b="1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FF2800"/>
                </a:solidFill>
                <a:latin typeface="Comic Sans MS"/>
                <a:cs typeface="Comic Sans MS"/>
              </a:rPr>
              <a:t>percentuali?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6791" y="5452871"/>
            <a:ext cx="1828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11447"/>
            <a:ext cx="8080375" cy="446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941200"/>
              </a:buClr>
              <a:buFont typeface="Franklin Gothic Medium"/>
              <a:buChar char="•"/>
              <a:tabLst>
                <a:tab pos="457200" algn="l"/>
              </a:tabLst>
            </a:pPr>
            <a:r>
              <a:rPr dirty="0" sz="1600" spc="-6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lineari</a:t>
            </a:r>
            <a:endParaRPr sz="1600">
              <a:latin typeface="Franklin Gothic Medium"/>
              <a:cs typeface="Franklin Gothic Medium"/>
            </a:endParaRPr>
          </a:p>
          <a:p>
            <a:pPr marL="12700" marR="336550">
              <a:lnSpc>
                <a:spcPts val="2600"/>
              </a:lnSpc>
              <a:spcBef>
                <a:spcPts val="1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ras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ahrenheit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centigradi,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elocità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p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pesant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pression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cita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colonna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d’ac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attività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richiedono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lezione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int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analizzano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principal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equazion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disequazioni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primo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grado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(Esser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indispensabil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-10">
                <a:latin typeface="Franklin Gothic Book"/>
                <a:cs typeface="Franklin Gothic Book"/>
              </a:rPr>
              <a:t> risoluzione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elementari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astratti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ti.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plic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geome</a:t>
            </a:r>
            <a:r>
              <a:rPr dirty="0" sz="1600" spc="-10">
                <a:latin typeface="Franklin Gothic Book"/>
                <a:cs typeface="Franklin Gothic Book"/>
              </a:rPr>
              <a:t>trico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illustra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lezione)</a:t>
            </a:r>
            <a:endParaRPr sz="1600">
              <a:latin typeface="Franklin Gothic Book"/>
              <a:cs typeface="Franklin Gothic Book"/>
            </a:endParaRPr>
          </a:p>
          <a:p>
            <a:pPr marL="406400" indent="-393700">
              <a:lnSpc>
                <a:spcPct val="100000"/>
              </a:lnSpc>
              <a:spcBef>
                <a:spcPts val="680"/>
              </a:spcBef>
              <a:buFont typeface="Franklin Gothic Book"/>
              <a:buChar char="•"/>
              <a:tabLst>
                <a:tab pos="406400" algn="l"/>
              </a:tabLst>
            </a:pP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Sis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em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i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equazion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lineari</a:t>
            </a:r>
            <a:endParaRPr sz="1600">
              <a:latin typeface="Franklin Gothic Medium"/>
              <a:cs typeface="Franklin Gothic Medium"/>
            </a:endParaRPr>
          </a:p>
          <a:p>
            <a:pPr marL="12700" marR="481330">
              <a:lnSpc>
                <a:spcPts val="26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(Ch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lineari?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esprimono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sis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lineari?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Ch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pre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geome</a:t>
            </a:r>
            <a:r>
              <a:rPr dirty="0" sz="1600" spc="-10">
                <a:latin typeface="Franklin Gothic Book"/>
                <a:cs typeface="Franklin Gothic Book"/>
              </a:rPr>
              <a:t>trica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05"/>
              </a:lnSpc>
              <a:spcBef>
                <a:spcPts val="480"/>
              </a:spcBef>
            </a:pP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lineari)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62265" cy="351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indent="-393700">
              <a:lnSpc>
                <a:spcPct val="100000"/>
              </a:lnSpc>
              <a:buFont typeface="Franklin Gothic Book"/>
              <a:buChar char="•"/>
              <a:tabLst>
                <a:tab pos="4064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funzioni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quadrati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endParaRPr sz="1600">
              <a:latin typeface="Franklin Gothic Medium"/>
              <a:cs typeface="Franklin Gothic Medium"/>
            </a:endParaRPr>
          </a:p>
          <a:p>
            <a:pPr marL="12700" marR="27940">
              <a:lnSpc>
                <a:spcPts val="2600"/>
              </a:lnSpc>
              <a:spcBef>
                <a:spcPts val="1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uantitati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posizion</a:t>
            </a:r>
            <a:r>
              <a:rPr dirty="0" sz="1600">
                <a:latin typeface="Franklin Gothic Book"/>
                <a:cs typeface="Franklin Gothic Book"/>
              </a:rPr>
              <a:t>i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pesan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vu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flusso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laminare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sangue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utilizzano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uadratiche: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nozioni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necessario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conoscere?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Equazioni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disequazioni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second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grado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15">
                <a:latin typeface="Franklin Gothic Book"/>
                <a:cs typeface="Franklin Gothic Book"/>
              </a:rPr>
              <a:t>(Com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grado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pre</a:t>
            </a:r>
            <a:r>
              <a:rPr dirty="0" sz="1600" spc="-10">
                <a:latin typeface="Franklin Gothic Book"/>
                <a:cs typeface="Franklin Gothic Book"/>
              </a:rPr>
              <a:t>tano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geome</a:t>
            </a:r>
            <a:r>
              <a:rPr dirty="0" sz="1600" spc="-10">
                <a:latin typeface="Franklin Gothic Book"/>
                <a:cs typeface="Franklin Gothic Book"/>
              </a:rPr>
              <a:t>tricamen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risultati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enuti)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6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enza</a:t>
            </a:r>
            <a:endParaRPr sz="1600">
              <a:latin typeface="Franklin Gothic Medium"/>
              <a:cs typeface="Franklin Gothic Medium"/>
            </a:endParaRPr>
          </a:p>
          <a:p>
            <a:pPr marL="12700" marR="31940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erica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20%</a:t>
            </a:r>
            <a:r>
              <a:rPr dirty="0" sz="1600">
                <a:latin typeface="Franklin Gothic Book"/>
                <a:cs typeface="Franklin Gothic Book"/>
              </a:rPr>
              <a:t>,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aumenta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corrispondenza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supe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ici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cellula?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 spc="-10">
                <a:latin typeface="Franklin Gothic Book"/>
                <a:cs typeface="Franklin Gothic Book"/>
              </a:rPr>
              <a:t> 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riflessione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11447"/>
            <a:ext cx="8005445" cy="3808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6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esponenziali</a:t>
            </a:r>
            <a:endParaRPr sz="1600">
              <a:latin typeface="Franklin Gothic Medium"/>
              <a:cs typeface="Franklin Gothic Medium"/>
            </a:endParaRPr>
          </a:p>
          <a:p>
            <a:pPr marL="12700" marR="237490">
              <a:lnSpc>
                <a:spcPts val="2600"/>
              </a:lnSpc>
              <a:spcBef>
                <a:spcPts val="180"/>
              </a:spcBef>
            </a:pPr>
            <a:r>
              <a:rPr dirty="0" sz="1600" spc="-15">
                <a:latin typeface="Franklin Gothic Book"/>
                <a:cs typeface="Franklin Gothic Book"/>
              </a:rPr>
              <a:t>(Com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osità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pongon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colonia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erica?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decade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sostanza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radioatti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rispondere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 spc="-5">
                <a:latin typeface="Franklin Gothic Book"/>
                <a:cs typeface="Franklin Gothic Book"/>
              </a:rPr>
              <a:t> bisogna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esponenziali.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ripasso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tipo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funzioni)</a:t>
            </a:r>
            <a:endParaRPr sz="1600">
              <a:latin typeface="Franklin Gothic Book"/>
              <a:cs typeface="Franklin Gothic Book"/>
            </a:endParaRPr>
          </a:p>
          <a:p>
            <a:pPr marL="406400" indent="-393700">
              <a:lnSpc>
                <a:spcPct val="100000"/>
              </a:lnSpc>
              <a:spcBef>
                <a:spcPts val="380"/>
              </a:spcBef>
              <a:buFont typeface="Franklin Gothic Book"/>
              <a:buChar char="•"/>
              <a:tabLst>
                <a:tab pos="4064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Logarit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sostanza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esponenziale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bisogn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logaritmi.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rivisitazione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Equazioni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disequazioni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esponenziali</a:t>
            </a:r>
            <a:endParaRPr sz="1600">
              <a:latin typeface="Franklin Gothic Medium"/>
              <a:cs typeface="Franklin Gothic Medium"/>
            </a:endParaRPr>
          </a:p>
          <a:p>
            <a:pPr marL="12700" marR="1146175">
              <a:lnSpc>
                <a:spcPct val="1302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lezione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ripassa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plic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>
                <a:latin typeface="Franklin Gothic Book"/>
                <a:cs typeface="Franklin Gothic Book"/>
              </a:rPr>
              <a:t> esponenziali)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14640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funzioni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sen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coseno</a:t>
            </a:r>
            <a:endParaRPr sz="1600">
              <a:latin typeface="Franklin Gothic Medium"/>
              <a:cs typeface="Franklin Gothic Medium"/>
            </a:endParaRPr>
          </a:p>
          <a:p>
            <a:pPr marL="12700" marR="421005">
              <a:lnSpc>
                <a:spcPts val="2600"/>
              </a:lnSpc>
              <a:spcBef>
                <a:spcPts val="1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I ritmi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biologic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onomici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errestre</a:t>
            </a:r>
            <a:r>
              <a:rPr dirty="0" sz="1600" spc="-10">
                <a:latin typeface="Franklin Gothic Book"/>
                <a:cs typeface="Franklin Gothic Book"/>
              </a:rPr>
              <a:t> richiedono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coseno.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lezione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danno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inizion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funzioni)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Equazioni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trigonometri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endParaRPr sz="1600">
              <a:latin typeface="Franklin Gothic Medium"/>
              <a:cs typeface="Franklin Gothic Medium"/>
            </a:endParaRPr>
          </a:p>
          <a:p>
            <a:pPr marL="12700" marR="1055370">
              <a:lnSpc>
                <a:spcPts val="26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lezione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ripassa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plic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rigonom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triche)</a:t>
            </a:r>
            <a:endParaRPr sz="1600">
              <a:latin typeface="Franklin Gothic Book"/>
              <a:cs typeface="Franklin Gothic Book"/>
            </a:endParaRPr>
          </a:p>
          <a:p>
            <a:pPr marL="368300">
              <a:lnSpc>
                <a:spcPct val="100000"/>
              </a:lnSpc>
              <a:spcBef>
                <a:spcPts val="480"/>
              </a:spcBef>
            </a:pPr>
            <a:r>
              <a:rPr dirty="0" sz="1600" spc="-6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eri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inale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Suggeriment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consigli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parar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dagli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ori)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2842" y="1828180"/>
            <a:ext cx="20104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docenti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1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4392" y="2404872"/>
            <a:ext cx="1627187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5982" y="4843902"/>
            <a:ext cx="14916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Carlo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8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ei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3532" y="4767702"/>
            <a:ext cx="20129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Eugenio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Mon</a:t>
            </a:r>
            <a:r>
              <a:rPr dirty="0" sz="18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efusco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5588" y="4029343"/>
            <a:ext cx="26289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941200"/>
                </a:solidFill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4791" y="2328672"/>
            <a:ext cx="1841500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835483"/>
            <a:ext cx="8041005" cy="355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ct val="100000"/>
              </a:lnSpc>
            </a:pP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Ch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sono?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48387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essori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Carl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Eugenio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efusco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docenti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press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Dipa</a:t>
            </a:r>
            <a:r>
              <a:rPr dirty="0" sz="1600" spc="5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Sapienza.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Carl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occupa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modelli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biologica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occupata,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acoltà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Scienz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ematiche,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Fisiche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Natural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Sapienza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8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orientamen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studenti.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Eugenio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efusco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occupa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erenziali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ziali.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didattica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scuole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secondarie.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9341" y="3115643"/>
            <a:ext cx="20383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ques</a:t>
            </a:r>
            <a:r>
              <a:rPr dirty="0" sz="2000" spc="-5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2000" spc="-4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3342" y="4474543"/>
            <a:ext cx="20180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cominciare!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9791" y="1795272"/>
            <a:ext cx="283210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9283"/>
            <a:ext cx="7787640" cy="417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Quello</a:t>
            </a: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ch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gl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i </a:t>
            </a:r>
            <a:r>
              <a:rPr dirty="0" sz="20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tudenti </a:t>
            </a: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 i="1">
                <a:solidFill>
                  <a:srgbClr val="941200"/>
                </a:solidFill>
                <a:latin typeface="Franklin Gothic Medium"/>
                <a:cs typeface="Franklin Gothic Medium"/>
              </a:rPr>
              <a:t>(m</a:t>
            </a:r>
            <a:r>
              <a:rPr dirty="0" sz="20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solo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 alcuni) </a:t>
            </a: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dicon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o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2000" spc="-20" i="1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2000" spc="-40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ematic</a:t>
            </a:r>
            <a:r>
              <a:rPr dirty="0" sz="20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985010">
              <a:lnSpc>
                <a:spcPct val="132900"/>
              </a:lnSpc>
            </a:pPr>
            <a:r>
              <a:rPr dirty="0" sz="2000" spc="-10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…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latin typeface="Franklin Gothic Book"/>
                <a:cs typeface="Franklin Gothic Book"/>
              </a:rPr>
              <a:t>fat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15" i="1">
                <a:latin typeface="Franklin Gothic Book"/>
                <a:cs typeface="Franklin Gothic Book"/>
              </a:rPr>
              <a:t>uand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hiaman</a:t>
            </a:r>
            <a:r>
              <a:rPr dirty="0" sz="160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agna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paura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sbagliar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ualcos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tupido</a:t>
            </a:r>
            <a:r>
              <a:rPr dirty="0" sz="1600" spc="-5" i="1">
                <a:latin typeface="Franklin Gothic Book"/>
                <a:cs typeface="Franklin Gothic Book"/>
              </a:rPr>
              <a:t> (com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plice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addizione),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ridicolizzandomi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45" i="1">
                <a:latin typeface="Franklin Gothic Book"/>
                <a:cs typeface="Franklin Gothic Book"/>
              </a:rPr>
              <a:t>a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ant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tutti,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cos</a:t>
            </a:r>
            <a:r>
              <a:rPr dirty="0" sz="1600" i="1">
                <a:latin typeface="Franklin Gothic Book"/>
                <a:cs typeface="Franklin Gothic Book"/>
              </a:rPr>
              <a:t>ì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mi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blocco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sbaglio.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trebbe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sembrar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c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olata,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gra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oblema!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5" i="1">
                <a:latin typeface="Franklin Gothic Medium"/>
                <a:cs typeface="Franklin Gothic Medium"/>
              </a:rPr>
              <a:t>s</a:t>
            </a:r>
            <a:r>
              <a:rPr dirty="0" sz="1600" i="1">
                <a:latin typeface="Franklin Gothic Medium"/>
                <a:cs typeface="Franklin Gothic Medium"/>
              </a:rPr>
              <a:t>tuden</a:t>
            </a:r>
            <a:r>
              <a:rPr dirty="0" sz="1600" spc="-25" i="1">
                <a:latin typeface="Franklin Gothic Medium"/>
                <a:cs typeface="Franklin Gothic Medium"/>
              </a:rPr>
              <a:t>t</a:t>
            </a:r>
            <a:r>
              <a:rPr dirty="0" sz="1600" i="1"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su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70" i="1">
                <a:latin typeface="Franklin Gothic Medium"/>
                <a:cs typeface="Franklin Gothic Medium"/>
              </a:rPr>
              <a:t>Y</a:t>
            </a:r>
            <a:r>
              <a:rPr dirty="0" sz="1600" spc="-10" i="1">
                <a:latin typeface="Franklin Gothic Medium"/>
                <a:cs typeface="Franklin Gothic Medium"/>
              </a:rPr>
              <a:t>aho</a:t>
            </a:r>
            <a:r>
              <a:rPr dirty="0" sz="1600" spc="-15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21971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5" i="1">
                <a:latin typeface="Franklin Gothic Book"/>
                <a:cs typeface="Franklin Gothic Book"/>
              </a:rPr>
              <a:t>…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sar</a:t>
            </a:r>
            <a:r>
              <a:rPr dirty="0" sz="1600" i="1">
                <a:latin typeface="Franklin Gothic Book"/>
                <a:cs typeface="Franklin Gothic Book"/>
              </a:rPr>
              <a:t>à mai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latin typeface="Franklin Gothic Book"/>
                <a:cs typeface="Franklin Gothic Book"/>
              </a:rPr>
              <a:t>mio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tiere,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odio.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3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gl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z</a:t>
            </a:r>
            <a:r>
              <a:rPr dirty="0" sz="1600" i="1">
                <a:latin typeface="Franklin Gothic Book"/>
                <a:cs typeface="Franklin Gothic Book"/>
              </a:rPr>
              <a:t>i 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 capisc</a:t>
            </a:r>
            <a:r>
              <a:rPr dirty="0" sz="1600" i="1">
                <a:latin typeface="Franklin Gothic Book"/>
                <a:cs typeface="Franklin Gothic Book"/>
              </a:rPr>
              <a:t>o mai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nulla</a:t>
            </a:r>
            <a:r>
              <a:rPr dirty="0" sz="1600" spc="-10">
                <a:latin typeface="Franklin Gothic Book"/>
                <a:cs typeface="Franklin Gothic Book"/>
              </a:rPr>
              <a:t>.”</a:t>
            </a:r>
            <a:endParaRPr sz="16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15399"/>
              </a:lnSpc>
              <a:spcBef>
                <a:spcPts val="384"/>
              </a:spcBef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20">
                <a:latin typeface="Franklin Gothic Book"/>
                <a:cs typeface="Franklin Gothic Book"/>
              </a:rPr>
              <a:t>…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all'uni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sit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farò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nulla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abbi</a:t>
            </a:r>
            <a:r>
              <a:rPr dirty="0" sz="1600" i="1">
                <a:latin typeface="Franklin Gothic Book"/>
                <a:cs typeface="Franklin Gothic Book"/>
              </a:rPr>
              <a:t>a 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fare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“non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son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oprio</a:t>
            </a:r>
            <a:r>
              <a:rPr dirty="0" sz="1600" spc="-10" i="1">
                <a:latin typeface="Franklin Gothic Book"/>
                <a:cs typeface="Franklin Gothic Book"/>
              </a:rPr>
              <a:t> 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o”.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5" i="1">
                <a:latin typeface="Franklin Gothic Medium"/>
                <a:cs typeface="Franklin Gothic Medium"/>
              </a:rPr>
              <a:t>s</a:t>
            </a:r>
            <a:r>
              <a:rPr dirty="0" sz="1600" i="1">
                <a:latin typeface="Franklin Gothic Medium"/>
                <a:cs typeface="Franklin Gothic Medium"/>
              </a:rPr>
              <a:t>tudenti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all’uscita</a:t>
            </a:r>
            <a:r>
              <a:rPr dirty="0" sz="1600" spc="-1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dell’esam</a:t>
            </a:r>
            <a:r>
              <a:rPr dirty="0" sz="1600" i="1">
                <a:latin typeface="Franklin Gothic Medium"/>
                <a:cs typeface="Franklin Gothic Medium"/>
              </a:rPr>
              <a:t>e </a:t>
            </a:r>
            <a:r>
              <a:rPr dirty="0" sz="1600" spc="-5" i="1">
                <a:latin typeface="Franklin Gothic Medium"/>
                <a:cs typeface="Franklin Gothic Medium"/>
              </a:rPr>
              <a:t>d</a:t>
            </a:r>
            <a:r>
              <a:rPr dirty="0" sz="1600" i="1">
                <a:latin typeface="Franklin Gothic Medium"/>
                <a:cs typeface="Franklin Gothic Medium"/>
              </a:rPr>
              <a:t>i </a:t>
            </a:r>
            <a:r>
              <a:rPr dirty="0" sz="1600" spc="-10" i="1">
                <a:latin typeface="Franklin Gothic Medium"/>
                <a:cs typeface="Franklin Gothic Medium"/>
              </a:rPr>
              <a:t>maturità</a:t>
            </a:r>
            <a:r>
              <a:rPr dirty="0" sz="1600" spc="-1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2</a:t>
            </a:r>
            <a:r>
              <a:rPr dirty="0" sz="1600" spc="-55" i="1">
                <a:latin typeface="Franklin Gothic Medium"/>
                <a:cs typeface="Franklin Gothic Medium"/>
              </a:rPr>
              <a:t>0</a:t>
            </a:r>
            <a:r>
              <a:rPr dirty="0" sz="1600" spc="-40" i="1">
                <a:latin typeface="Franklin Gothic Medium"/>
                <a:cs typeface="Franklin Gothic Medium"/>
              </a:rPr>
              <a:t>1</a:t>
            </a:r>
            <a:r>
              <a:rPr dirty="0" sz="1600" spc="-10" i="1">
                <a:latin typeface="Franklin Gothic Medium"/>
                <a:cs typeface="Franklin Gothic Medium"/>
              </a:rPr>
              <a:t>6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4992" y="2252472"/>
            <a:ext cx="2158998" cy="1430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941309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9412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l 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iu</a:t>
            </a:r>
            <a:r>
              <a:rPr dirty="0" sz="18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25" i="1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ent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18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tal</a:t>
            </a:r>
            <a:r>
              <a:rPr dirty="0" sz="1800" spc="-25" i="1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olta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“</a:t>
            </a:r>
            <a:r>
              <a:rPr dirty="0" sz="18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error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dell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18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8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ematica”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1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992630">
              <a:lnSpc>
                <a:spcPct val="1337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insegnan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blo</a:t>
            </a:r>
            <a:r>
              <a:rPr dirty="0" sz="1600" spc="-25">
                <a:latin typeface="Franklin Gothic Medium"/>
                <a:cs typeface="Franklin Gothic Medium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5" i="1">
                <a:latin typeface="Franklin Gothic Book"/>
                <a:cs typeface="Franklin Gothic Book"/>
              </a:rPr>
              <a:t>…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icolt</a:t>
            </a:r>
            <a:r>
              <a:rPr dirty="0" sz="1600" i="1">
                <a:latin typeface="Franklin Gothic Book"/>
                <a:cs typeface="Franklin Gothic Book"/>
              </a:rPr>
              <a:t>à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5" i="1">
                <a:latin typeface="Franklin Gothic Book"/>
                <a:cs typeface="Franklin Gothic Book"/>
              </a:rPr>
              <a:t>con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scola</a:t>
            </a:r>
            <a:r>
              <a:rPr dirty="0" sz="1600" spc="-2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tico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son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enomeno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fuso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preoccupan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mani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</a:t>
            </a:r>
            <a:r>
              <a:rPr dirty="0" sz="1600" spc="1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iu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tale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disciplina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razionalità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carat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erizza..</a:t>
            </a:r>
            <a:r>
              <a:rPr dirty="0" sz="1600" spc="-5" i="1">
                <a:latin typeface="Franklin Gothic Book"/>
                <a:cs typeface="Franklin Gothic Book"/>
              </a:rPr>
              <a:t>.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4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“…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15" i="1">
                <a:latin typeface="Franklin Gothic Book"/>
                <a:cs typeface="Franklin Gothic Book"/>
              </a:rPr>
              <a:t>uand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e'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incubo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5" i="1">
                <a:latin typeface="Franklin Gothic Book"/>
                <a:cs typeface="Franklin Gothic Book"/>
              </a:rPr>
              <a:t>ce</a:t>
            </a:r>
            <a:r>
              <a:rPr dirty="0" sz="1600" spc="45" i="1">
                <a:latin typeface="Franklin Gothic Book"/>
                <a:cs typeface="Franklin Gothic Book"/>
              </a:rPr>
              <a:t>r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ello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de</a:t>
            </a:r>
            <a:r>
              <a:rPr dirty="0" sz="1600" spc="-5" i="1">
                <a:latin typeface="Franklin Gothic Book"/>
                <a:cs typeface="Franklin Gothic Book"/>
              </a:rPr>
              <a:t> lucidit</a:t>
            </a:r>
            <a:r>
              <a:rPr dirty="0" sz="1600" i="1">
                <a:latin typeface="Franklin Gothic Book"/>
                <a:cs typeface="Franklin Gothic Book"/>
              </a:rPr>
              <a:t>à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com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15" i="1">
                <a:latin typeface="Franklin Gothic Book"/>
                <a:cs typeface="Franklin Gothic Book"/>
              </a:rPr>
              <a:t>uand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preda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ad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obia,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 ese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uell</a:t>
            </a:r>
            <a:r>
              <a:rPr dirty="0" sz="1600" i="1">
                <a:latin typeface="Franklin Gothic Book"/>
                <a:cs typeface="Franklin Gothic Book"/>
              </a:rPr>
              <a:t>a dei</a:t>
            </a:r>
            <a:r>
              <a:rPr dirty="0" sz="1600" spc="-5" i="1">
                <a:latin typeface="Franklin Gothic Book"/>
                <a:cs typeface="Franklin Gothic Book"/>
              </a:rPr>
              <a:t> se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penti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dei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ragni.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ce</a:t>
            </a:r>
            <a:r>
              <a:rPr dirty="0" sz="1600" spc="45" i="1">
                <a:latin typeface="Franklin Gothic Book"/>
                <a:cs typeface="Franklin Gothic Book"/>
              </a:rPr>
              <a:t>r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ello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son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ede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com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incubo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entra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tilt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duran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l’esecuzion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esercizi,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2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é </a:t>
            </a:r>
            <a:r>
              <a:rPr dirty="0" sz="1600" spc="-5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 iperattiv</a:t>
            </a:r>
            <a:r>
              <a:rPr dirty="0" sz="1600" spc="-15" i="1">
                <a:latin typeface="Franklin Gothic Book"/>
                <a:cs typeface="Franklin Gothic Book"/>
              </a:rPr>
              <a:t>an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are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cerebral</a:t>
            </a:r>
            <a:r>
              <a:rPr dirty="0" sz="1600" i="1">
                <a:latin typeface="Franklin Gothic Book"/>
                <a:cs typeface="Franklin Gothic Book"/>
              </a:rPr>
              <a:t>i relati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paura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emozioni e, </a:t>
            </a:r>
            <a:r>
              <a:rPr dirty="0" sz="1600" spc="-15" i="1">
                <a:latin typeface="Franklin Gothic Book"/>
                <a:cs typeface="Franklin Gothic Book"/>
              </a:rPr>
              <a:t>con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poraneamen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inibiscon</a:t>
            </a:r>
            <a:r>
              <a:rPr dirty="0" sz="1600" i="1">
                <a:latin typeface="Franklin Gothic Book"/>
                <a:cs typeface="Franklin Gothic Book"/>
              </a:rPr>
              <a:t>o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uell</a:t>
            </a:r>
            <a:r>
              <a:rPr dirty="0" sz="1600" i="1">
                <a:latin typeface="Franklin Gothic Book"/>
                <a:cs typeface="Franklin Gothic Book"/>
              </a:rPr>
              <a:t>e 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razionalità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del</a:t>
            </a:r>
            <a:r>
              <a:rPr dirty="0" sz="1600" spc="-5" i="1">
                <a:latin typeface="Franklin Gothic Book"/>
                <a:cs typeface="Franklin Gothic Book"/>
              </a:rPr>
              <a:t> calcol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g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ernano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capacit</a:t>
            </a:r>
            <a:r>
              <a:rPr dirty="0" sz="1600" i="1">
                <a:latin typeface="Franklin Gothic Book"/>
                <a:cs typeface="Franklin Gothic Book"/>
              </a:rPr>
              <a:t>à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risoluzione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oblemi.”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15" i="1">
                <a:latin typeface="Franklin Gothic Medium"/>
                <a:cs typeface="Franklin Gothic Medium"/>
              </a:rPr>
              <a:t>d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uno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5" i="1">
                <a:latin typeface="Franklin Gothic Medium"/>
                <a:cs typeface="Franklin Gothic Medium"/>
              </a:rPr>
              <a:t>s</a:t>
            </a:r>
            <a:r>
              <a:rPr dirty="0" sz="1600" spc="-10" i="1">
                <a:latin typeface="Franklin Gothic Medium"/>
                <a:cs typeface="Franklin Gothic Medium"/>
              </a:rPr>
              <a:t>tudio</a:t>
            </a:r>
            <a:r>
              <a:rPr dirty="0" sz="1600" spc="-5" i="1">
                <a:latin typeface="Franklin Gothic Medium"/>
                <a:cs typeface="Franklin Gothic Medium"/>
              </a:rPr>
              <a:t> dell</a:t>
            </a:r>
            <a:r>
              <a:rPr dirty="0" sz="1600" i="1">
                <a:latin typeface="Franklin Gothic Medium"/>
                <a:cs typeface="Franklin Gothic Medium"/>
              </a:rPr>
              <a:t>a </a:t>
            </a:r>
            <a:r>
              <a:rPr dirty="0" sz="1600" spc="-10" i="1">
                <a:latin typeface="Franklin Gothic Medium"/>
                <a:cs typeface="Franklin Gothic Medium"/>
              </a:rPr>
              <a:t>Stan</a:t>
            </a:r>
            <a:r>
              <a:rPr dirty="0" sz="1600" spc="-15" i="1">
                <a:latin typeface="Franklin Gothic Medium"/>
                <a:cs typeface="Franklin Gothic Medium"/>
              </a:rPr>
              <a:t>f</a:t>
            </a:r>
            <a:r>
              <a:rPr dirty="0" sz="1600" i="1">
                <a:latin typeface="Franklin Gothic Medium"/>
                <a:cs typeface="Franklin Gothic Medium"/>
              </a:rPr>
              <a:t>o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i="1">
                <a:latin typeface="Franklin Gothic Medium"/>
                <a:cs typeface="Franklin Gothic Medium"/>
              </a:rPr>
              <a:t>d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Uni</a:t>
            </a:r>
            <a:r>
              <a:rPr dirty="0" sz="1600" spc="-25" i="1">
                <a:latin typeface="Franklin Gothic Medium"/>
                <a:cs typeface="Franklin Gothic Medium"/>
              </a:rPr>
              <a:t>v</a:t>
            </a:r>
            <a:r>
              <a:rPr dirty="0" sz="1600" spc="-5" i="1">
                <a:latin typeface="Franklin Gothic Medium"/>
                <a:cs typeface="Franklin Gothic Medium"/>
              </a:rPr>
              <a:t>e</a:t>
            </a:r>
            <a:r>
              <a:rPr dirty="0" sz="1600" spc="20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sit</a:t>
            </a:r>
            <a:r>
              <a:rPr dirty="0" sz="1600" spc="-15" i="1">
                <a:latin typeface="Franklin Gothic Medium"/>
                <a:cs typeface="Franklin Gothic Medium"/>
              </a:rPr>
              <a:t>y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992" y="1947672"/>
            <a:ext cx="2033587" cy="147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698747"/>
            <a:ext cx="8032750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 spc="-10">
                <a:latin typeface="Franklin Gothic Medium"/>
                <a:cs typeface="Franklin Gothic Medium"/>
              </a:rPr>
              <a:t>’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OCSE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(Organizzazion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2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per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Cooperazion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Svilupp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Economico)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nel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ogramma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PIS</a:t>
            </a:r>
            <a:r>
              <a:rPr dirty="0" sz="1600">
                <a:latin typeface="Franklin Gothic Medium"/>
                <a:cs typeface="Franklin Gothic Medium"/>
              </a:rPr>
              <a:t>A </a:t>
            </a:r>
            <a:r>
              <a:rPr dirty="0" sz="1600" spc="-5">
                <a:latin typeface="Franklin Gothic Medium"/>
                <a:cs typeface="Franklin Gothic Medium"/>
              </a:rPr>
              <a:t>(P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ogram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or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ernationa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S</a:t>
            </a:r>
            <a:r>
              <a:rPr dirty="0" sz="1600" spc="-15">
                <a:latin typeface="Franklin Gothic Medium"/>
                <a:cs typeface="Franklin Gothic Medium"/>
              </a:rPr>
              <a:t>tuden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ssessment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5">
                <a:latin typeface="Franklin Gothic Medium"/>
                <a:cs typeface="Franklin Gothic Medium"/>
              </a:rPr>
              <a:t>(2</a:t>
            </a:r>
            <a:r>
              <a:rPr dirty="0" sz="1600" spc="-40">
                <a:latin typeface="Franklin Gothic Medium"/>
                <a:cs typeface="Franklin Gothic Medium"/>
              </a:rPr>
              <a:t>0</a:t>
            </a:r>
            <a:r>
              <a:rPr dirty="0" sz="1600" spc="-5">
                <a:latin typeface="Franklin Gothic Medium"/>
                <a:cs typeface="Franklin Gothic Medium"/>
              </a:rPr>
              <a:t>15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5">
                <a:latin typeface="Franklin Gothic Medium"/>
                <a:cs typeface="Franklin Gothic Medium"/>
              </a:rPr>
              <a:t>ril</a:t>
            </a:r>
            <a:r>
              <a:rPr dirty="0" sz="1600" spc="-30">
                <a:latin typeface="Franklin Gothic Medium"/>
                <a:cs typeface="Franklin Gothic Medium"/>
              </a:rPr>
              <a:t>e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: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3843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 …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gl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Italiani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pur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endo</a:t>
            </a:r>
            <a:r>
              <a:rPr dirty="0" sz="1600" i="1">
                <a:latin typeface="Franklin Gothic Book"/>
                <a:cs typeface="Franklin Gothic Book"/>
              </a:rPr>
              <a:t> migliora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risultati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ti</a:t>
            </a:r>
            <a:r>
              <a:rPr dirty="0" sz="1600" spc="-5" i="1">
                <a:latin typeface="Franklin Gothic Book"/>
                <a:cs typeface="Franklin Gothic Book"/>
              </a:rPr>
              <a:t> ultim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anni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oprio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agi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molti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tano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45" i="1"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latin typeface="Franklin Gothic Book"/>
                <a:cs typeface="Franklin Gothic Book"/>
              </a:rPr>
              <a:t>vint</a:t>
            </a:r>
            <a:r>
              <a:rPr dirty="0" sz="1600" i="1">
                <a:latin typeface="Franklin Gothic Book"/>
                <a:cs typeface="Franklin Gothic Book"/>
              </a:rPr>
              <a:t>i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"no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essere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tati”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disciplina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5" i="1">
                <a:latin typeface="Franklin Gothic Book"/>
                <a:cs typeface="Franklin Gothic Book"/>
              </a:rPr>
              <a:t>…</a:t>
            </a:r>
            <a:r>
              <a:rPr dirty="0" sz="1600" spc="-15" i="1">
                <a:latin typeface="Franklin Gothic Book"/>
                <a:cs typeface="Franklin Gothic Book"/>
              </a:rPr>
              <a:t> .</a:t>
            </a:r>
            <a:endParaRPr sz="1600">
              <a:latin typeface="Franklin Gothic Book"/>
              <a:cs typeface="Franklin Gothic Book"/>
            </a:endParaRPr>
          </a:p>
          <a:p>
            <a:pPr marL="12700" marR="417195">
              <a:lnSpc>
                <a:spcPct val="1354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Que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condizion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traduce,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nell'opinione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43</a:t>
            </a:r>
            <a:r>
              <a:rPr dirty="0" sz="1600" i="1">
                <a:latin typeface="Franklin Gothic Book"/>
                <a:cs typeface="Franklin Gothic Book"/>
              </a:rPr>
              <a:t>% degli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tudenti,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senti</a:t>
            </a:r>
            <a:r>
              <a:rPr dirty="0" sz="1600" spc="2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di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icoltà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nell'esecuzione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oblemi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ematica.</a:t>
            </a:r>
            <a:endParaRPr sz="1600">
              <a:latin typeface="Franklin Gothic Book"/>
              <a:cs typeface="Franklin Gothic Book"/>
            </a:endParaRPr>
          </a:p>
          <a:p>
            <a:pPr marL="12700" marR="401955" indent="50800">
              <a:lnSpc>
                <a:spcPct val="133700"/>
              </a:lnSpc>
              <a:spcBef>
                <a:spcPts val="3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ticolare,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65" i="1">
                <a:latin typeface="Franklin Gothic Book"/>
                <a:cs typeface="Franklin Gothic Book"/>
              </a:rPr>
              <a:t>5</a:t>
            </a:r>
            <a:r>
              <a:rPr dirty="0" sz="1600" spc="-5" i="1">
                <a:latin typeface="Franklin Gothic Book"/>
                <a:cs typeface="Franklin Gothic Book"/>
              </a:rPr>
              <a:t>7,5</a:t>
            </a:r>
            <a:r>
              <a:rPr dirty="0" sz="1600" i="1">
                <a:latin typeface="Franklin Gothic Book"/>
                <a:cs typeface="Franklin Gothic Book"/>
              </a:rPr>
              <a:t>% degli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tudenti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icolt</a:t>
            </a:r>
            <a:r>
              <a:rPr dirty="0" sz="1600" i="1">
                <a:latin typeface="Franklin Gothic Book"/>
                <a:cs typeface="Franklin Gothic Book"/>
              </a:rPr>
              <a:t>à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rigua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conoscenze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speci</a:t>
            </a:r>
            <a:r>
              <a:rPr dirty="0" sz="1600" spc="1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10" i="1">
                <a:latin typeface="Franklin Gothic Book"/>
                <a:cs typeface="Franklin Gothic Book"/>
              </a:rPr>
              <a:t>oltre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5" i="1">
                <a:latin typeface="Franklin Gothic Book"/>
                <a:cs typeface="Franklin Gothic Book"/>
              </a:rPr>
              <a:t>60</a:t>
            </a:r>
            <a:r>
              <a:rPr dirty="0" sz="1600" i="1">
                <a:latin typeface="Franklin Gothic Book"/>
                <a:cs typeface="Franklin Gothic Book"/>
              </a:rPr>
              <a:t>%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rigua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nell’applicare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ocedure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conc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tti</a:t>
            </a:r>
            <a:r>
              <a:rPr dirty="0" sz="1600" spc="-5" i="1">
                <a:latin typeface="Franklin Gothic Book"/>
                <a:cs typeface="Franklin Gothic Book"/>
              </a:rPr>
              <a:t> 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uisit</a:t>
            </a:r>
            <a:r>
              <a:rPr dirty="0" sz="1600" i="1">
                <a:latin typeface="Franklin Gothic Book"/>
                <a:cs typeface="Franklin Gothic Book"/>
              </a:rPr>
              <a:t>i  e, </a:t>
            </a:r>
            <a:r>
              <a:rPr dirty="0" sz="1600" spc="-15" i="1">
                <a:latin typeface="Franklin Gothic Book"/>
                <a:cs typeface="Franklin Gothic Book"/>
              </a:rPr>
              <a:t>com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con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an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dalle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italiano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ben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5" i="1">
                <a:latin typeface="Franklin Gothic Book"/>
                <a:cs typeface="Franklin Gothic Book"/>
              </a:rPr>
              <a:t>68,7</a:t>
            </a:r>
            <a:r>
              <a:rPr dirty="0" sz="1600" i="1">
                <a:latin typeface="Franklin Gothic Book"/>
                <a:cs typeface="Franklin Gothic Book"/>
              </a:rPr>
              <a:t>% </a:t>
            </a:r>
            <a:r>
              <a:rPr dirty="0" sz="1600" spc="-5" i="1">
                <a:latin typeface="Franklin Gothic Book"/>
                <a:cs typeface="Franklin Gothic Book"/>
              </a:rPr>
              <a:t>ha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icolt</a:t>
            </a:r>
            <a:r>
              <a:rPr dirty="0" sz="1600" i="1">
                <a:latin typeface="Franklin Gothic Book"/>
                <a:cs typeface="Franklin Gothic Book"/>
              </a:rPr>
              <a:t>à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capacit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5" i="1">
                <a:latin typeface="Franklin Gothic Book"/>
                <a:cs typeface="Franklin Gothic Book"/>
              </a:rPr>
              <a:t>logico-argomentati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.”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7965">
              <a:lnSpc>
                <a:spcPct val="100000"/>
              </a:lnSpc>
            </a:pPr>
            <a:r>
              <a:rPr dirty="0" spc="-10"/>
              <a:t>Ques</a:t>
            </a:r>
            <a:r>
              <a:rPr dirty="0" spc="-4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quad</a:t>
            </a:r>
            <a:r>
              <a:rPr dirty="0" spc="-20"/>
              <a:t>r</a:t>
            </a:r>
            <a:r>
              <a:rPr dirty="0" spc="-10"/>
              <a:t>o</a:t>
            </a:r>
            <a:r>
              <a:rPr dirty="0"/>
              <a:t> è</a:t>
            </a:r>
            <a:r>
              <a:rPr dirty="0" spc="-5"/>
              <a:t> </a:t>
            </a:r>
            <a:r>
              <a:rPr dirty="0" spc="-10"/>
              <a:t>piut</a:t>
            </a:r>
            <a:r>
              <a:rPr dirty="0" spc="-40"/>
              <a:t>t</a:t>
            </a:r>
            <a:r>
              <a:rPr dirty="0"/>
              <a:t>os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5"/>
              <a:t>scon</a:t>
            </a:r>
            <a:r>
              <a:rPr dirty="0" spc="-20"/>
              <a:t>f</a:t>
            </a:r>
            <a:r>
              <a:rPr dirty="0" spc="-10"/>
              <a:t>o</a:t>
            </a:r>
            <a:r>
              <a:rPr dirty="0" spc="20"/>
              <a:t>r</a:t>
            </a:r>
            <a:r>
              <a:rPr dirty="0" spc="-15"/>
              <a:t>tan</a:t>
            </a:r>
            <a:r>
              <a:rPr dirty="0" spc="-30"/>
              <a:t>t</a:t>
            </a:r>
            <a:r>
              <a:rPr dirty="0" spc="-5"/>
              <a:t>e</a:t>
            </a:r>
            <a:r>
              <a:rPr dirty="0"/>
              <a:t>, </a:t>
            </a:r>
            <a:r>
              <a:rPr dirty="0" spc="-20"/>
              <a:t>m</a:t>
            </a:r>
            <a:r>
              <a:rPr dirty="0" spc="-10"/>
              <a:t>a</a:t>
            </a:r>
            <a:r>
              <a:rPr dirty="0"/>
              <a:t> è</a:t>
            </a:r>
            <a:r>
              <a:rPr dirty="0" spc="-5"/>
              <a:t> </a:t>
            </a:r>
            <a:r>
              <a:rPr dirty="0" spc="-10"/>
              <a:t>impo</a:t>
            </a:r>
            <a:r>
              <a:rPr dirty="0" spc="20"/>
              <a:t>r</a:t>
            </a:r>
            <a:r>
              <a:rPr dirty="0" spc="-15"/>
              <a:t>tan</a:t>
            </a:r>
            <a:r>
              <a:rPr dirty="0" spc="-30"/>
              <a:t>t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saper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he</a:t>
            </a:r>
          </a:p>
          <a:p>
            <a:pPr marL="12700" marR="236854" indent="63500">
              <a:lnSpc>
                <a:spcPct val="115399"/>
              </a:lnSpc>
              <a:spcBef>
                <a:spcPts val="384"/>
              </a:spcBef>
            </a:pP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conoscere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un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po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’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di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ma</a:t>
            </a:r>
            <a:r>
              <a:rPr dirty="0" spc="-3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ematica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aiuta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conf</a:t>
            </a:r>
            <a:r>
              <a:rPr dirty="0" spc="-4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onta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si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i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n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modo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di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so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p</a:t>
            </a:r>
            <a:r>
              <a:rPr dirty="0" spc="-4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oblemi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(anch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uelli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della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vit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a di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tutti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i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giorni);</a:t>
            </a: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300">
              <a:latin typeface="Times New Roman"/>
              <a:cs typeface="Times New Roman"/>
            </a:endParaRPr>
          </a:p>
          <a:p>
            <a:pPr marL="76200" marR="456565" indent="-50800">
              <a:lnSpc>
                <a:spcPct val="130200"/>
              </a:lnSpc>
            </a:pP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conoscere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un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po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’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di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ma</a:t>
            </a:r>
            <a:r>
              <a:rPr dirty="0" spc="-3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ematica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aiuta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edere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la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realtà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che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ci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ci</a:t>
            </a:r>
            <a:r>
              <a:rPr dirty="0" spc="-35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conda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occhi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si;</a:t>
            </a: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0" marR="5080">
              <a:lnSpc>
                <a:spcPct val="135400"/>
              </a:lnSpc>
            </a:pP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inoltre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,</a:t>
            </a:r>
            <a:r>
              <a:rPr dirty="0" spc="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tutti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uelli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che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in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endono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p</a:t>
            </a:r>
            <a:r>
              <a:rPr dirty="0" spc="-4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oseguire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gl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i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studi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dopo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la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scuola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secondaria,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un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p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ò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 di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conoscenza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ma</a:t>
            </a:r>
            <a:r>
              <a:rPr dirty="0" spc="-3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ematica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vien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richiesta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n 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uasi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tutti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3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est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000000"/>
                </a:solidFill>
                <a:latin typeface="Franklin Gothic Book"/>
                <a:cs typeface="Franklin Gothic Book"/>
              </a:rPr>
              <a:t>ingresso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all’</a:t>
            </a:r>
            <a:r>
              <a:rPr dirty="0" spc="-2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>
                <a:solidFill>
                  <a:srgbClr val="000000"/>
                </a:solidFill>
                <a:latin typeface="Franklin Gothic Book"/>
                <a:cs typeface="Franklin Gothic Book"/>
              </a:rPr>
              <a:t>ni</a:t>
            </a:r>
            <a:r>
              <a:rPr dirty="0" spc="-25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5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>
                <a:solidFill>
                  <a:srgbClr val="000000"/>
                </a:solidFill>
                <a:latin typeface="Franklin Gothic Book"/>
                <a:cs typeface="Franklin Gothic Book"/>
              </a:rPr>
              <a:t>sità.</a:t>
            </a: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200">
              <a:latin typeface="Times New Roman"/>
              <a:cs typeface="Times New Roman"/>
            </a:endParaRPr>
          </a:p>
          <a:p>
            <a:pPr algn="r" marR="996315">
              <a:lnSpc>
                <a:spcPct val="100000"/>
              </a:lnSpc>
            </a:pPr>
            <a:r>
              <a:rPr dirty="0" sz="2400" spc="-15"/>
              <a:t>QUINDI</a:t>
            </a:r>
            <a:r>
              <a:rPr dirty="0" sz="2400" spc="-10"/>
              <a:t> </a:t>
            </a:r>
            <a:r>
              <a:rPr dirty="0" sz="2400" spc="-10"/>
              <a:t>.</a:t>
            </a:r>
            <a:r>
              <a:rPr dirty="0" sz="2400"/>
              <a:t> </a:t>
            </a:r>
            <a:r>
              <a:rPr dirty="0" sz="2400" spc="-10"/>
              <a:t>.</a:t>
            </a:r>
            <a:r>
              <a:rPr dirty="0" sz="2400"/>
              <a:t> </a:t>
            </a:r>
            <a:r>
              <a:rPr dirty="0" sz="2400" spc="-10"/>
              <a:t>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383791" y="2252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941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791" y="2252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3791" y="41574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941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3791" y="4157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3791" y="31668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941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3791" y="31668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/>
          <p:nvPr/>
        </p:nvSpPr>
        <p:spPr>
          <a:xfrm>
            <a:off x="774191" y="1871472"/>
            <a:ext cx="5867400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91332" y="1962905"/>
            <a:ext cx="6083300" cy="4989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2400">
              <a:lnSpc>
                <a:spcPct val="100000"/>
              </a:lnSpc>
            </a:pPr>
            <a:r>
              <a:rPr dirty="0" sz="2400">
                <a:latin typeface="Franklin Gothic Medium"/>
                <a:cs typeface="Franklin Gothic Medium"/>
              </a:rPr>
              <a:t>A </a:t>
            </a:r>
            <a:r>
              <a:rPr dirty="0" sz="2400" spc="-15">
                <a:latin typeface="Franklin Gothic Medium"/>
                <a:cs typeface="Franklin Gothic Medium"/>
              </a:rPr>
              <a:t>tutt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gl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20">
                <a:latin typeface="Franklin Gothic Medium"/>
                <a:cs typeface="Franklin Gothic Medium"/>
              </a:rPr>
              <a:t>studenti</a:t>
            </a:r>
            <a:r>
              <a:rPr dirty="0" sz="2400" spc="-10">
                <a:latin typeface="Franklin Gothic Medium"/>
                <a:cs typeface="Franklin Gothic Medium"/>
              </a:rPr>
              <a:t>,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alle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pe</a:t>
            </a:r>
            <a:r>
              <a:rPr dirty="0" sz="2400" spc="15">
                <a:latin typeface="Franklin Gothic Medium"/>
                <a:cs typeface="Franklin Gothic Medium"/>
              </a:rPr>
              <a:t>r</a:t>
            </a:r>
            <a:r>
              <a:rPr dirty="0" sz="2400" spc="-20">
                <a:latin typeface="Franklin Gothic Medium"/>
                <a:cs typeface="Franklin Gothic Medium"/>
              </a:rPr>
              <a:t>son</a:t>
            </a:r>
            <a:r>
              <a:rPr dirty="0" sz="2400" spc="-15">
                <a:latin typeface="Franklin Gothic Medium"/>
                <a:cs typeface="Franklin Gothic Medium"/>
              </a:rPr>
              <a:t>e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in</a:t>
            </a:r>
            <a:r>
              <a:rPr dirty="0" sz="2400" spc="-45">
                <a:latin typeface="Franklin Gothic Medium"/>
                <a:cs typeface="Franklin Gothic Medium"/>
              </a:rPr>
              <a:t>t</a:t>
            </a:r>
            <a:r>
              <a:rPr dirty="0" sz="2400" spc="-5">
                <a:latin typeface="Franklin Gothic Medium"/>
                <a:cs typeface="Franklin Gothic Medium"/>
              </a:rPr>
              <a:t>eressa</a:t>
            </a:r>
            <a:r>
              <a:rPr dirty="0" sz="2400" spc="-30">
                <a:latin typeface="Franklin Gothic Medium"/>
                <a:cs typeface="Franklin Gothic Medium"/>
              </a:rPr>
              <a:t>t</a:t>
            </a:r>
            <a:r>
              <a:rPr dirty="0" sz="2400" spc="-5">
                <a:latin typeface="Franklin Gothic Medium"/>
                <a:cs typeface="Franklin Gothic Medium"/>
              </a:rPr>
              <a:t>e,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56540">
              <a:lnSpc>
                <a:spcPct val="100000"/>
              </a:lnSpc>
              <a:tabLst>
                <a:tab pos="2790190" algn="l"/>
                <a:tab pos="3893820" algn="l"/>
              </a:tabLst>
            </a:pPr>
            <a:r>
              <a:rPr dirty="0" sz="2400" spc="-15">
                <a:latin typeface="Franklin Gothic Medium"/>
                <a:cs typeface="Franklin Gothic Medium"/>
              </a:rPr>
              <a:t>be</a:t>
            </a:r>
            <a:r>
              <a:rPr dirty="0" sz="2400" spc="-45">
                <a:latin typeface="Franklin Gothic Medium"/>
                <a:cs typeface="Franklin Gothic Medium"/>
              </a:rPr>
              <a:t>n</a:t>
            </a:r>
            <a:r>
              <a:rPr dirty="0" sz="2400" spc="-20">
                <a:latin typeface="Franklin Gothic Medium"/>
                <a:cs typeface="Franklin Gothic Medium"/>
              </a:rPr>
              <a:t>v</a:t>
            </a:r>
            <a:r>
              <a:rPr dirty="0" sz="2400" spc="-20">
                <a:latin typeface="Franklin Gothic Medium"/>
                <a:cs typeface="Franklin Gothic Medium"/>
              </a:rPr>
              <a:t>enut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al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co</a:t>
            </a:r>
            <a:r>
              <a:rPr dirty="0" sz="2400" spc="20">
                <a:latin typeface="Franklin Gothic Medium"/>
                <a:cs typeface="Franklin Gothic Medium"/>
              </a:rPr>
              <a:t>r</a:t>
            </a:r>
            <a:r>
              <a:rPr dirty="0" sz="2400" spc="-20">
                <a:latin typeface="Franklin Gothic Medium"/>
                <a:cs typeface="Franklin Gothic Medium"/>
              </a:rPr>
              <a:t>s</a:t>
            </a:r>
            <a:r>
              <a:rPr dirty="0" sz="2400" spc="-15">
                <a:latin typeface="Franklin Gothic Medium"/>
                <a:cs typeface="Franklin Gothic Medium"/>
              </a:rPr>
              <a:t>o</a:t>
            </a:r>
            <a:r>
              <a:rPr dirty="0" sz="2400">
                <a:latin typeface="Franklin Gothic Medium"/>
                <a:cs typeface="Franklin Gothic Medium"/>
              </a:rPr>
              <a:t>	</a:t>
            </a:r>
            <a:r>
              <a:rPr dirty="0" sz="2400" spc="-15">
                <a:latin typeface="Franklin Gothic Medium"/>
                <a:cs typeface="Franklin Gothic Medium"/>
              </a:rPr>
              <a:t>on</a:t>
            </a:r>
            <a:r>
              <a:rPr dirty="0" sz="2400" spc="-1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line</a:t>
            </a:r>
            <a:r>
              <a:rPr dirty="0" sz="2400">
                <a:latin typeface="Franklin Gothic Medium"/>
                <a:cs typeface="Franklin Gothic Medium"/>
              </a:rPr>
              <a:t>	</a:t>
            </a:r>
            <a:r>
              <a:rPr dirty="0" sz="2400" spc="-10">
                <a:latin typeface="Franklin Gothic Medium"/>
                <a:cs typeface="Franklin Gothic Medium"/>
              </a:rPr>
              <a:t>di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>
              <a:latin typeface="Times New Roman"/>
              <a:cs typeface="Times New Roman"/>
            </a:endParaRPr>
          </a:p>
          <a:p>
            <a:pPr marL="3060700">
              <a:lnSpc>
                <a:spcPct val="100000"/>
              </a:lnSpc>
              <a:tabLst>
                <a:tab pos="4467860" algn="l"/>
              </a:tabLst>
            </a:pPr>
            <a:r>
              <a:rPr dirty="0" sz="2400" spc="-15">
                <a:latin typeface="Franklin Gothic Medium"/>
                <a:cs typeface="Franklin Gothic Medium"/>
              </a:rPr>
              <a:t>Uni</a:t>
            </a:r>
            <a:r>
              <a:rPr dirty="0" sz="2400" spc="-45">
                <a:latin typeface="Franklin Gothic Medium"/>
                <a:cs typeface="Franklin Gothic Medium"/>
              </a:rPr>
              <a:t>t</a:t>
            </a:r>
            <a:r>
              <a:rPr dirty="0" sz="2400" spc="-20">
                <a:latin typeface="Franklin Gothic Medium"/>
                <a:cs typeface="Franklin Gothic Medium"/>
              </a:rPr>
              <a:t>elm</a:t>
            </a:r>
            <a:r>
              <a:rPr dirty="0" sz="2400" spc="-15">
                <a:latin typeface="Franklin Gothic Medium"/>
                <a:cs typeface="Franklin Gothic Medium"/>
              </a:rPr>
              <a:t>a</a:t>
            </a:r>
            <a:r>
              <a:rPr dirty="0" sz="2400">
                <a:latin typeface="Franklin Gothic Medium"/>
                <a:cs typeface="Franklin Gothic Medium"/>
              </a:rPr>
              <a:t>	</a:t>
            </a:r>
            <a:r>
              <a:rPr dirty="0" sz="2400" spc="-20">
                <a:latin typeface="Franklin Gothic Medium"/>
                <a:cs typeface="Franklin Gothic Medium"/>
              </a:rPr>
              <a:t>Sapienza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algn="r" marR="1327150">
              <a:lnSpc>
                <a:spcPct val="100000"/>
              </a:lnSpc>
            </a:pPr>
            <a:r>
              <a:rPr dirty="0" sz="2400" spc="-10">
                <a:latin typeface="Franklin Gothic Medium"/>
                <a:cs typeface="Franklin Gothic Medium"/>
              </a:rPr>
              <a:t>di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>
              <a:latin typeface="Times New Roman"/>
              <a:cs typeface="Times New Roman"/>
            </a:endParaRPr>
          </a:p>
          <a:p>
            <a:pPr marL="2603500">
              <a:lnSpc>
                <a:spcPct val="100000"/>
              </a:lnSpc>
            </a:pPr>
            <a:r>
              <a:rPr dirty="0" sz="2800" spc="-25">
                <a:latin typeface="Franklin Gothic Medium"/>
                <a:cs typeface="Franklin Gothic Medium"/>
              </a:rPr>
              <a:t>M</a:t>
            </a:r>
            <a:r>
              <a:rPr dirty="0" sz="2800" spc="-150">
                <a:latin typeface="Franklin Gothic Medium"/>
                <a:cs typeface="Franklin Gothic Medium"/>
              </a:rPr>
              <a:t>A</a:t>
            </a:r>
            <a:r>
              <a:rPr dirty="0" sz="2800" spc="-25">
                <a:latin typeface="Franklin Gothic Medium"/>
                <a:cs typeface="Franklin Gothic Medium"/>
              </a:rPr>
              <a:t>TEM</a:t>
            </a:r>
            <a:r>
              <a:rPr dirty="0" sz="2800" spc="-150">
                <a:latin typeface="Franklin Gothic Medium"/>
                <a:cs typeface="Franklin Gothic Medium"/>
              </a:rPr>
              <a:t>A</a:t>
            </a:r>
            <a:r>
              <a:rPr dirty="0" sz="2800" spc="-5">
                <a:latin typeface="Franklin Gothic Medium"/>
                <a:cs typeface="Franklin Gothic Medium"/>
              </a:rPr>
              <a:t>TI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DI</a:t>
            </a:r>
            <a:r>
              <a:rPr dirty="0" sz="2800" spc="-5">
                <a:latin typeface="Franklin Gothic Medium"/>
                <a:cs typeface="Franklin Gothic Medium"/>
              </a:rPr>
              <a:t> BASE</a:t>
            </a:r>
            <a:endParaRPr sz="2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800">
              <a:latin typeface="Times New Roman"/>
              <a:cs typeface="Times New Roman"/>
            </a:endParaRPr>
          </a:p>
          <a:p>
            <a:pPr algn="just" marL="12700" marR="789940" indent="1866900">
              <a:lnSpc>
                <a:spcPct val="101899"/>
              </a:lnSpc>
            </a:pPr>
            <a:r>
              <a:rPr dirty="0" sz="1800" spc="-15">
                <a:latin typeface="Franklin Gothic Book"/>
                <a:cs typeface="Franklin Gothic Book"/>
              </a:rPr>
              <a:t>(ch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come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obi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4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di 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mostrare</a:t>
            </a:r>
            <a:r>
              <a:rPr dirty="0" sz="1800" spc="-10">
                <a:latin typeface="Franklin Gothic Book"/>
                <a:cs typeface="Franklin Gothic Book"/>
              </a:rPr>
              <a:t> 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non</a:t>
            </a:r>
            <a:r>
              <a:rPr dirty="0" sz="1800">
                <a:latin typeface="Franklin Gothic Book"/>
                <a:cs typeface="Franklin Gothic Book"/>
              </a:rPr>
              <a:t> ci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tivi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emere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5">
                <a:latin typeface="Franklin Gothic Book"/>
                <a:cs typeface="Franklin Gothic Book"/>
              </a:rPr>
              <a:t>ma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ematica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anzi,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pu</a:t>
            </a:r>
            <a:r>
              <a:rPr dirty="0" sz="1800" spc="-10">
                <a:latin typeface="Franklin Gothic Book"/>
                <a:cs typeface="Franklin Gothic Book"/>
              </a:rPr>
              <a:t>ò</a:t>
            </a:r>
            <a:r>
              <a:rPr dirty="0" sz="1800">
                <a:latin typeface="Franklin Gothic Book"/>
                <a:cs typeface="Franklin Gothic Book"/>
              </a:rPr>
              <a:t> ri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ela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si</a:t>
            </a:r>
            <a:r>
              <a:rPr dirty="0" sz="1800" spc="-5">
                <a:latin typeface="Franklin Gothic Book"/>
                <a:cs typeface="Franklin Gothic Book"/>
              </a:rPr>
              <a:t> in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eressan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di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uello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crediamo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sia).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34747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E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733042" y="2459708"/>
            <a:ext cx="6569709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17600">
              <a:lnSpc>
                <a:spcPts val="5500"/>
              </a:lnSpc>
            </a:pPr>
            <a:r>
              <a:rPr dirty="0" sz="2400" spc="-20" i="1">
                <a:latin typeface="Franklin Gothic Medium"/>
                <a:cs typeface="Franklin Gothic Medium"/>
              </a:rPr>
              <a:t>L</a:t>
            </a:r>
            <a:r>
              <a:rPr dirty="0" sz="2400" spc="-15" i="1">
                <a:latin typeface="Franklin Gothic Medium"/>
                <a:cs typeface="Franklin Gothic Medium"/>
              </a:rPr>
              <a:t>a</a:t>
            </a:r>
            <a:r>
              <a:rPr dirty="0" sz="2400" i="1">
                <a:latin typeface="Franklin Gothic Medium"/>
                <a:cs typeface="Franklin Gothic Medium"/>
              </a:rPr>
              <a:t> </a:t>
            </a:r>
            <a:r>
              <a:rPr dirty="0" sz="2400" spc="-5" i="1">
                <a:latin typeface="Franklin Gothic Medium"/>
                <a:cs typeface="Franklin Gothic Medium"/>
              </a:rPr>
              <a:t>conoscenz</a:t>
            </a:r>
            <a:r>
              <a:rPr dirty="0" sz="2400" i="1">
                <a:latin typeface="Franklin Gothic Medium"/>
                <a:cs typeface="Franklin Gothic Medium"/>
              </a:rPr>
              <a:t>a</a:t>
            </a:r>
            <a:r>
              <a:rPr dirty="0" sz="2400" spc="-5" i="1">
                <a:latin typeface="Franklin Gothic Medium"/>
                <a:cs typeface="Franklin Gothic Medium"/>
              </a:rPr>
              <a:t> </a:t>
            </a:r>
            <a:r>
              <a:rPr dirty="0" sz="2400" i="1">
                <a:latin typeface="Franklin Gothic Medium"/>
                <a:cs typeface="Franklin Gothic Medium"/>
              </a:rPr>
              <a:t>è</a:t>
            </a:r>
            <a:r>
              <a:rPr dirty="0" sz="2400" spc="-5" i="1">
                <a:latin typeface="Franklin Gothic Medium"/>
                <a:cs typeface="Franklin Gothic Medium"/>
              </a:rPr>
              <a:t> </a:t>
            </a:r>
            <a:r>
              <a:rPr dirty="0" sz="2400" spc="-15" i="1">
                <a:latin typeface="Franklin Gothic Medium"/>
                <a:cs typeface="Franklin Gothic Medium"/>
              </a:rPr>
              <a:t>l’antido</a:t>
            </a:r>
            <a:r>
              <a:rPr dirty="0" sz="2400" spc="-45" i="1">
                <a:latin typeface="Franklin Gothic Medium"/>
                <a:cs typeface="Franklin Gothic Medium"/>
              </a:rPr>
              <a:t>t</a:t>
            </a:r>
            <a:r>
              <a:rPr dirty="0" sz="2400" spc="-15" i="1">
                <a:latin typeface="Franklin Gothic Medium"/>
                <a:cs typeface="Franklin Gothic Medium"/>
              </a:rPr>
              <a:t>o</a:t>
            </a:r>
            <a:r>
              <a:rPr dirty="0" sz="2400" i="1">
                <a:latin typeface="Franklin Gothic Medium"/>
                <a:cs typeface="Franklin Gothic Medium"/>
              </a:rPr>
              <a:t> </a:t>
            </a:r>
            <a:r>
              <a:rPr dirty="0" sz="2400" spc="-5" i="1">
                <a:latin typeface="Franklin Gothic Medium"/>
                <a:cs typeface="Franklin Gothic Medium"/>
              </a:rPr>
              <a:t>dell</a:t>
            </a:r>
            <a:r>
              <a:rPr dirty="0" sz="2400" i="1">
                <a:latin typeface="Franklin Gothic Medium"/>
                <a:cs typeface="Franklin Gothic Medium"/>
              </a:rPr>
              <a:t>a </a:t>
            </a:r>
            <a:r>
              <a:rPr dirty="0" sz="2400" spc="-20" i="1">
                <a:latin typeface="Franklin Gothic Medium"/>
                <a:cs typeface="Franklin Gothic Medium"/>
              </a:rPr>
              <a:t>pau</a:t>
            </a:r>
            <a:r>
              <a:rPr dirty="0" sz="2400" spc="0" i="1">
                <a:latin typeface="Franklin Gothic Medium"/>
                <a:cs typeface="Franklin Gothic Medium"/>
              </a:rPr>
              <a:t>r</a:t>
            </a:r>
            <a:r>
              <a:rPr dirty="0" sz="2400" spc="-15" i="1">
                <a:latin typeface="Franklin Gothic Medium"/>
                <a:cs typeface="Franklin Gothic Medium"/>
              </a:rPr>
              <a:t>a</a:t>
            </a:r>
            <a:r>
              <a:rPr dirty="0" sz="2400" spc="-10" i="1">
                <a:latin typeface="Franklin Gothic Medium"/>
                <a:cs typeface="Franklin Gothic Medium"/>
              </a:rPr>
              <a:t> </a:t>
            </a:r>
            <a:r>
              <a:rPr dirty="0" sz="2400" spc="-20" i="1">
                <a:latin typeface="Franklin Gothic Medium"/>
                <a:cs typeface="Franklin Gothic Medium"/>
              </a:rPr>
              <a:t>Ciascun</a:t>
            </a:r>
            <a:r>
              <a:rPr dirty="0" sz="2400" spc="-15" i="1">
                <a:latin typeface="Franklin Gothic Medium"/>
                <a:cs typeface="Franklin Gothic Medium"/>
              </a:rPr>
              <a:t>o</a:t>
            </a:r>
            <a:r>
              <a:rPr dirty="0" sz="2400" spc="10" i="1">
                <a:latin typeface="Franklin Gothic Medium"/>
                <a:cs typeface="Franklin Gothic Medium"/>
              </a:rPr>
              <a:t> </a:t>
            </a:r>
            <a:r>
              <a:rPr dirty="0" sz="2400" i="1">
                <a:latin typeface="Franklin Gothic Medium"/>
                <a:cs typeface="Franklin Gothic Medium"/>
              </a:rPr>
              <a:t>vince</a:t>
            </a:r>
            <a:r>
              <a:rPr dirty="0" sz="2400" spc="-10" i="1">
                <a:latin typeface="Franklin Gothic Medium"/>
                <a:cs typeface="Franklin Gothic Medium"/>
              </a:rPr>
              <a:t> </a:t>
            </a:r>
            <a:r>
              <a:rPr dirty="0" sz="2400" spc="-5" i="1">
                <a:latin typeface="Franklin Gothic Medium"/>
                <a:cs typeface="Franklin Gothic Medium"/>
              </a:rPr>
              <a:t>l</a:t>
            </a:r>
            <a:r>
              <a:rPr dirty="0" sz="2400" i="1">
                <a:latin typeface="Franklin Gothic Medium"/>
                <a:cs typeface="Franklin Gothic Medium"/>
              </a:rPr>
              <a:t>e</a:t>
            </a:r>
            <a:r>
              <a:rPr dirty="0" sz="2400" spc="-5" i="1">
                <a:latin typeface="Franklin Gothic Medium"/>
                <a:cs typeface="Franklin Gothic Medium"/>
              </a:rPr>
              <a:t> paur</a:t>
            </a:r>
            <a:r>
              <a:rPr dirty="0" sz="2400" i="1">
                <a:latin typeface="Franklin Gothic Medium"/>
                <a:cs typeface="Franklin Gothic Medium"/>
              </a:rPr>
              <a:t>e</a:t>
            </a:r>
            <a:r>
              <a:rPr dirty="0" sz="2400" spc="5" i="1">
                <a:latin typeface="Franklin Gothic Medium"/>
                <a:cs typeface="Franklin Gothic Medium"/>
              </a:rPr>
              <a:t> </a:t>
            </a:r>
            <a:r>
              <a:rPr dirty="0" sz="2400" spc="-5" i="1">
                <a:latin typeface="Franklin Gothic Medium"/>
                <a:cs typeface="Franklin Gothic Medium"/>
              </a:rPr>
              <a:t>no</a:t>
            </a:r>
            <a:r>
              <a:rPr dirty="0" sz="2400" i="1">
                <a:latin typeface="Franklin Gothic Medium"/>
                <a:cs typeface="Franklin Gothic Medium"/>
              </a:rPr>
              <a:t>n appena</a:t>
            </a:r>
            <a:r>
              <a:rPr dirty="0" sz="2400" spc="-10" i="1">
                <a:latin typeface="Franklin Gothic Medium"/>
                <a:cs typeface="Franklin Gothic Medium"/>
              </a:rPr>
              <a:t> </a:t>
            </a:r>
            <a:r>
              <a:rPr dirty="0" sz="2400" spc="-15" i="1">
                <a:latin typeface="Franklin Gothic Medium"/>
                <a:cs typeface="Franklin Gothic Medium"/>
              </a:rPr>
              <a:t>co</a:t>
            </a:r>
            <a:r>
              <a:rPr dirty="0" sz="2400" spc="-35" i="1">
                <a:latin typeface="Franklin Gothic Medium"/>
                <a:cs typeface="Franklin Gothic Medium"/>
              </a:rPr>
              <a:t>m</a:t>
            </a:r>
            <a:r>
              <a:rPr dirty="0" sz="2400" spc="-5" i="1">
                <a:latin typeface="Franklin Gothic Medium"/>
                <a:cs typeface="Franklin Gothic Medium"/>
              </a:rPr>
              <a:t>prend</a:t>
            </a:r>
            <a:r>
              <a:rPr dirty="0" sz="2400" i="1">
                <a:latin typeface="Franklin Gothic Medium"/>
                <a:cs typeface="Franklin Gothic Medium"/>
              </a:rPr>
              <a:t>e …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7641" y="3951537"/>
            <a:ext cx="48120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01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Ralp</a:t>
            </a:r>
            <a:r>
              <a:rPr dirty="0" sz="1600" i="1">
                <a:latin typeface="Franklin Gothic Book"/>
                <a:cs typeface="Franklin Gothic Book"/>
              </a:rPr>
              <a:t>h </a:t>
            </a:r>
            <a:r>
              <a:rPr dirty="0" sz="1600" spc="-45" i="1">
                <a:latin typeface="Franklin Gothic Book"/>
                <a:cs typeface="Franklin Gothic Book"/>
              </a:rPr>
              <a:t>V</a:t>
            </a:r>
            <a:r>
              <a:rPr dirty="0" sz="1600" spc="-15" i="1">
                <a:latin typeface="Franklin Gothic Book"/>
                <a:cs typeface="Franklin Gothic Book"/>
              </a:rPr>
              <a:t>ald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Eme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son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(da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latin typeface="Franklin Gothic Book"/>
                <a:cs typeface="Franklin Gothic Book"/>
              </a:rPr>
              <a:t>brano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“Coraggio”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 </a:t>
            </a:r>
            <a:r>
              <a:rPr dirty="0" sz="1600" spc="-10" i="1">
                <a:latin typeface="Franklin Gothic Book"/>
                <a:cs typeface="Franklin Gothic Book"/>
              </a:rPr>
              <a:t>“Soci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tà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 </a:t>
            </a:r>
            <a:r>
              <a:rPr dirty="0" sz="1600" spc="-10" i="1">
                <a:latin typeface="Franklin Gothic Book"/>
                <a:cs typeface="Franklin Gothic Book"/>
              </a:rPr>
              <a:t>Solitudine”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80" i="1">
                <a:latin typeface="Franklin Gothic Book"/>
                <a:cs typeface="Franklin Gothic Book"/>
              </a:rPr>
              <a:t>8</a:t>
            </a:r>
            <a:r>
              <a:rPr dirty="0" sz="1600" spc="-5" i="1">
                <a:latin typeface="Franklin Gothic Book"/>
                <a:cs typeface="Franklin Gothic Book"/>
              </a:rPr>
              <a:t>70)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Int</a:t>
            </a:r>
            <a:r>
              <a:rPr dirty="0" spc="-25"/>
              <a:t>r</a:t>
            </a:r>
            <a:r>
              <a:rPr dirty="0" spc="-15"/>
              <a:t>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06883"/>
            <a:ext cx="8006715" cy="157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84400">
              <a:lnSpc>
                <a:spcPct val="100000"/>
              </a:lnSpc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hi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è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dir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ques</a:t>
            </a:r>
            <a:r>
              <a:rPr dirty="0" sz="2000" spc="-5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1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so.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vinzion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studenti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ogliono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iscri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studio</a:t>
            </a:r>
            <a:r>
              <a:rPr dirty="0" sz="1600">
                <a:latin typeface="Franklin Gothic Book"/>
                <a:cs typeface="Franklin Gothic Book"/>
              </a:rPr>
              <a:t> uni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sitario,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buona</a:t>
            </a:r>
            <a:r>
              <a:rPr dirty="0" sz="1600" spc="-15">
                <a:latin typeface="Franklin Gothic Book"/>
                <a:cs typeface="Franklin Gothic Book"/>
              </a:rPr>
              <a:t> preparazion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944615"/>
            <a:ext cx="8147050" cy="2549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preparazion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adeguata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disciplina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richiesta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base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normati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leggi</a:t>
            </a:r>
            <a:r>
              <a:rPr dirty="0" sz="1600" spc="-5">
                <a:latin typeface="Franklin Gothic Book"/>
                <a:cs typeface="Franklin Gothic Book"/>
              </a:rPr>
              <a:t> vigent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sull’uni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sità</a:t>
            </a:r>
            <a:r>
              <a:rPr dirty="0" sz="1600" spc="-5">
                <a:latin typeface="Franklin Gothic Book"/>
                <a:cs typeface="Franklin Gothic Book"/>
              </a:rPr>
              <a:t> (D.M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70/2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0)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edono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sità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organizzino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ingress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desideri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immatricola</a:t>
            </a:r>
            <a:r>
              <a:rPr dirty="0" sz="1600" spc="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Book"/>
                <a:cs typeface="Franklin Gothic Book"/>
              </a:rPr>
              <a:t>abbi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adeguat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preparazione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inizial</a:t>
            </a:r>
            <a:r>
              <a:rPr dirty="0" sz="1600" spc="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comma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legge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citata).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Molt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soprattut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individua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Book"/>
                <a:cs typeface="Franklin Gothic Book"/>
              </a:rPr>
              <a:t>saper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essenziali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preparazion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inizial</a:t>
            </a:r>
            <a:r>
              <a:rPr dirty="0" sz="160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10">
                <a:latin typeface="Franklin Gothic Book"/>
                <a:cs typeface="Franklin Gothic Book"/>
              </a:rPr>
              <a:t> studenti.</a:t>
            </a:r>
            <a:endParaRPr sz="1600">
              <a:latin typeface="Franklin Gothic Book"/>
              <a:cs typeface="Franklin Gothic Book"/>
            </a:endParaRPr>
          </a:p>
          <a:p>
            <a:pPr marL="4686300">
              <a:lnSpc>
                <a:spcPct val="100000"/>
              </a:lnSpc>
              <a:spcBef>
                <a:spcPts val="375"/>
              </a:spcBef>
            </a:pPr>
            <a:r>
              <a:rPr dirty="0" sz="2000" spc="-5">
                <a:latin typeface="Franklin Gothic Medium"/>
                <a:cs typeface="Franklin Gothic Medium"/>
              </a:rPr>
              <a:t>Com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4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vvien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la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eri</a:t>
            </a:r>
            <a:r>
              <a:rPr dirty="0" sz="2000" spc="-20">
                <a:latin typeface="Franklin Gothic Medium"/>
                <a:cs typeface="Franklin Gothic Medium"/>
              </a:rPr>
              <a:t>f</a:t>
            </a:r>
            <a:r>
              <a:rPr dirty="0" sz="2000" spc="-10">
                <a:latin typeface="Franklin Gothic Medium"/>
                <a:cs typeface="Franklin Gothic Medium"/>
              </a:rPr>
              <a:t>ica?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2791" y="2938272"/>
            <a:ext cx="2295525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</dc:creator>
  <dc:title>1.ppt</dc:title>
  <dcterms:created xsi:type="dcterms:W3CDTF">2023-06-15T11:19:13Z</dcterms:created>
  <dcterms:modified xsi:type="dcterms:W3CDTF">2023-06-15T11:19:13Z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2016-10-06T00:00:00Z</vt:filetime>
  </property>
  <property fmtid="{D5CDD505-2E9C-101B-9397-08002B2CF9AE}" pid="3" name="LastSaved">
    <vt:filetime>2023-06-15T00:00:00Z</vt:filetime>
  </property>
</Properties>
</file>