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7985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89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7969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6953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822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949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30001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73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56"/>
                </a:lnTo>
                <a:lnTo>
                  <a:pt x="23609" y="0"/>
                </a:lnTo>
                <a:lnTo>
                  <a:pt x="15183" y="0"/>
                </a:lnTo>
                <a:lnTo>
                  <a:pt x="6756" y="0"/>
                </a:lnTo>
                <a:lnTo>
                  <a:pt x="0" y="6756"/>
                </a:lnTo>
                <a:lnTo>
                  <a:pt x="0" y="15183"/>
                </a:lnTo>
                <a:lnTo>
                  <a:pt x="0" y="23609"/>
                </a:lnTo>
                <a:lnTo>
                  <a:pt x="6756" y="30366"/>
                </a:lnTo>
                <a:lnTo>
                  <a:pt x="15183" y="30366"/>
                </a:lnTo>
                <a:lnTo>
                  <a:pt x="23609" y="30366"/>
                </a:lnTo>
                <a:lnTo>
                  <a:pt x="30366" y="23609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70636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70630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0617"/>
            <a:ext cx="4419498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830" y="1178824"/>
            <a:ext cx="4382439" cy="1214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3565" y="3367563"/>
            <a:ext cx="515619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844370" y="3367563"/>
            <a:ext cx="101155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68165" y="3367563"/>
            <a:ext cx="20637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5.png"/><Relationship Id="rId3" Type="http://schemas.openxmlformats.org/officeDocument/2006/relationships/image" Target="../media/image376.png"/><Relationship Id="rId4" Type="http://schemas.openxmlformats.org/officeDocument/2006/relationships/image" Target="../media/image377.png"/><Relationship Id="rId5" Type="http://schemas.openxmlformats.org/officeDocument/2006/relationships/image" Target="../media/image378.png"/><Relationship Id="rId6" Type="http://schemas.openxmlformats.org/officeDocument/2006/relationships/image" Target="../media/image379.png"/><Relationship Id="rId7" Type="http://schemas.openxmlformats.org/officeDocument/2006/relationships/image" Target="../media/image380.png"/><Relationship Id="rId8" Type="http://schemas.openxmlformats.org/officeDocument/2006/relationships/notesSlide" Target="../notesSlides/notesSlide100.xml"/><Relationship Id="rId9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1.png"/><Relationship Id="rId3" Type="http://schemas.openxmlformats.org/officeDocument/2006/relationships/image" Target="../media/image382.png"/><Relationship Id="rId4" Type="http://schemas.openxmlformats.org/officeDocument/2006/relationships/image" Target="../media/image383.png"/><Relationship Id="rId5" Type="http://schemas.openxmlformats.org/officeDocument/2006/relationships/image" Target="../media/image384.png"/><Relationship Id="rId6" Type="http://schemas.openxmlformats.org/officeDocument/2006/relationships/image" Target="../media/image385.png"/><Relationship Id="rId7" Type="http://schemas.openxmlformats.org/officeDocument/2006/relationships/image" Target="../media/image386.png"/><Relationship Id="rId8" Type="http://schemas.openxmlformats.org/officeDocument/2006/relationships/notesSlide" Target="../notesSlides/notesSlide101.xml"/><Relationship Id="rId9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7.png"/><Relationship Id="rId3" Type="http://schemas.openxmlformats.org/officeDocument/2006/relationships/image" Target="../media/image388.png"/><Relationship Id="rId4" Type="http://schemas.openxmlformats.org/officeDocument/2006/relationships/image" Target="../media/image389.png"/><Relationship Id="rId5" Type="http://schemas.openxmlformats.org/officeDocument/2006/relationships/image" Target="../media/image390.png"/><Relationship Id="rId6" Type="http://schemas.openxmlformats.org/officeDocument/2006/relationships/image" Target="../media/image391.png"/><Relationship Id="rId7" Type="http://schemas.openxmlformats.org/officeDocument/2006/relationships/image" Target="../media/image392.png"/><Relationship Id="rId8" Type="http://schemas.openxmlformats.org/officeDocument/2006/relationships/notesSlide" Target="../notesSlides/notesSlide102.xml"/><Relationship Id="rId9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3.png"/><Relationship Id="rId3" Type="http://schemas.openxmlformats.org/officeDocument/2006/relationships/image" Target="../media/image394.png"/><Relationship Id="rId4" Type="http://schemas.openxmlformats.org/officeDocument/2006/relationships/image" Target="../media/image395.png"/><Relationship Id="rId5" Type="http://schemas.openxmlformats.org/officeDocument/2006/relationships/image" Target="../media/image396.png"/><Relationship Id="rId6" Type="http://schemas.openxmlformats.org/officeDocument/2006/relationships/image" Target="../media/image397.png"/><Relationship Id="rId7" Type="http://schemas.openxmlformats.org/officeDocument/2006/relationships/image" Target="../media/image398.png"/><Relationship Id="rId8" Type="http://schemas.openxmlformats.org/officeDocument/2006/relationships/notesSlide" Target="../notesSlides/notesSlide103.xml"/><Relationship Id="rId9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9.png"/><Relationship Id="rId3" Type="http://schemas.openxmlformats.org/officeDocument/2006/relationships/image" Target="../media/image400.png"/><Relationship Id="rId4" Type="http://schemas.openxmlformats.org/officeDocument/2006/relationships/image" Target="../media/image401.png"/><Relationship Id="rId5" Type="http://schemas.openxmlformats.org/officeDocument/2006/relationships/image" Target="../media/image402.png"/><Relationship Id="rId6" Type="http://schemas.openxmlformats.org/officeDocument/2006/relationships/image" Target="../media/image403.png"/><Relationship Id="rId7" Type="http://schemas.openxmlformats.org/officeDocument/2006/relationships/image" Target="../media/image404.png"/><Relationship Id="rId8" Type="http://schemas.openxmlformats.org/officeDocument/2006/relationships/notesSlide" Target="../notesSlides/notesSlide104.xml"/><Relationship Id="rId9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5.png"/><Relationship Id="rId3" Type="http://schemas.openxmlformats.org/officeDocument/2006/relationships/image" Target="../media/image406.png"/><Relationship Id="rId4" Type="http://schemas.openxmlformats.org/officeDocument/2006/relationships/image" Target="../media/image407.png"/><Relationship Id="rId5" Type="http://schemas.openxmlformats.org/officeDocument/2006/relationships/image" Target="../media/image408.png"/><Relationship Id="rId6" Type="http://schemas.openxmlformats.org/officeDocument/2006/relationships/image" Target="../media/image409.png"/><Relationship Id="rId7" Type="http://schemas.openxmlformats.org/officeDocument/2006/relationships/image" Target="../media/image410.png"/><Relationship Id="rId8" Type="http://schemas.openxmlformats.org/officeDocument/2006/relationships/notesSlide" Target="../notesSlides/notesSlide105.xml"/><Relationship Id="rId9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1.png"/><Relationship Id="rId3" Type="http://schemas.openxmlformats.org/officeDocument/2006/relationships/image" Target="../media/image412.png"/><Relationship Id="rId4" Type="http://schemas.openxmlformats.org/officeDocument/2006/relationships/image" Target="../media/image413.png"/><Relationship Id="rId5" Type="http://schemas.openxmlformats.org/officeDocument/2006/relationships/image" Target="../media/image414.png"/><Relationship Id="rId6" Type="http://schemas.openxmlformats.org/officeDocument/2006/relationships/image" Target="../media/image415.png"/><Relationship Id="rId7" Type="http://schemas.openxmlformats.org/officeDocument/2006/relationships/image" Target="../media/image416.png"/><Relationship Id="rId8" Type="http://schemas.openxmlformats.org/officeDocument/2006/relationships/notesSlide" Target="../notesSlides/notesSlide106.xml"/><Relationship Id="rId9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7.png"/><Relationship Id="rId3" Type="http://schemas.openxmlformats.org/officeDocument/2006/relationships/image" Target="../media/image418.png"/><Relationship Id="rId4" Type="http://schemas.openxmlformats.org/officeDocument/2006/relationships/image" Target="../media/image419.png"/><Relationship Id="rId5" Type="http://schemas.openxmlformats.org/officeDocument/2006/relationships/image" Target="../media/image420.png"/><Relationship Id="rId6" Type="http://schemas.openxmlformats.org/officeDocument/2006/relationships/image" Target="../media/image421.png"/><Relationship Id="rId7" Type="http://schemas.openxmlformats.org/officeDocument/2006/relationships/image" Target="../media/image422.png"/><Relationship Id="rId8" Type="http://schemas.openxmlformats.org/officeDocument/2006/relationships/notesSlide" Target="../notesSlides/notesSlide107.xml"/><Relationship Id="rId9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8.xml"/><Relationship Id="rId3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9.xml"/><Relationship Id="rId3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0.xml"/><Relationship Id="rId3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1.xml"/><Relationship Id="rId3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2.xml"/><Relationship Id="rId3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3.xml"/><Relationship Id="rId3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4.xml"/><Relationship Id="rId3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5.xml"/><Relationship Id="rId3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6.xml"/><Relationship Id="rId3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7.xml"/><Relationship Id="rId3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8.xml"/><Relationship Id="rId3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9.xml"/><Relationship Id="rId3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0.xml"/><Relationship Id="rId3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1.xml"/><Relationship Id="rId3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2.xml"/><Relationship Id="rId3" Type="http://schemas.openxmlformats.org/officeDocument/2006/relationships/slide" Target="slide12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notesSlide" Target="../notesSlides/notesSlide37.xml"/><Relationship Id="rId4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notesSlide" Target="../notesSlides/notesSlide38.xml"/><Relationship Id="rId9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notesSlide" Target="../notesSlides/notesSlide39.xml"/><Relationship Id="rId9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notesSlide" Target="../notesSlides/notesSlide4.xml"/><Relationship Id="rId9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notesSlide" Target="../notesSlides/notesSlide40.xml"/><Relationship Id="rId9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notesSlide" Target="../notesSlides/notesSlide41.xml"/><Relationship Id="rId9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notesSlide" Target="../notesSlides/notesSlide43.xml"/><Relationship Id="rId9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notesSlide" Target="../notesSlides/notesSlide46.xml"/><Relationship Id="rId9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notesSlide" Target="../notesSlides/notesSlide47.xml"/><Relationship Id="rId9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notesSlide" Target="../notesSlides/notesSlide48.xml"/><Relationship Id="rId9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notesSlide" Target="../notesSlides/notesSlide49.xml"/><Relationship Id="rId9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notesSlide" Target="../notesSlides/notesSlide5.xml"/><Relationship Id="rId9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78.png"/><Relationship Id="rId6" Type="http://schemas.openxmlformats.org/officeDocument/2006/relationships/image" Target="../media/image79.png"/><Relationship Id="rId7" Type="http://schemas.openxmlformats.org/officeDocument/2006/relationships/image" Target="../media/image80.png"/><Relationship Id="rId8" Type="http://schemas.openxmlformats.org/officeDocument/2006/relationships/notesSlide" Target="../notesSlides/notesSlide50.xml"/><Relationship Id="rId9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Relationship Id="rId6" Type="http://schemas.openxmlformats.org/officeDocument/2006/relationships/image" Target="../media/image85.png"/><Relationship Id="rId7" Type="http://schemas.openxmlformats.org/officeDocument/2006/relationships/image" Target="../media/image86.png"/><Relationship Id="rId8" Type="http://schemas.openxmlformats.org/officeDocument/2006/relationships/notesSlide" Target="../notesSlides/notesSlide51.xml"/><Relationship Id="rId9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notesSlide" Target="../notesSlides/notesSlide52.xml"/><Relationship Id="rId9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notesSlide" Target="../notesSlides/notesSlide53.xml"/><Relationship Id="rId9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notesSlide" Target="../notesSlides/notesSlide54.xml"/><Relationship Id="rId9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notesSlide" Target="../notesSlides/notesSlide55.xml"/><Relationship Id="rId9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1.png"/><Relationship Id="rId3" Type="http://schemas.openxmlformats.org/officeDocument/2006/relationships/image" Target="../media/image112.png"/><Relationship Id="rId4" Type="http://schemas.openxmlformats.org/officeDocument/2006/relationships/image" Target="../media/image113.png"/><Relationship Id="rId5" Type="http://schemas.openxmlformats.org/officeDocument/2006/relationships/image" Target="../media/image114.png"/><Relationship Id="rId6" Type="http://schemas.openxmlformats.org/officeDocument/2006/relationships/image" Target="../media/image115.png"/><Relationship Id="rId7" Type="http://schemas.openxmlformats.org/officeDocument/2006/relationships/image" Target="../media/image116.png"/><Relationship Id="rId8" Type="http://schemas.openxmlformats.org/officeDocument/2006/relationships/notesSlide" Target="../notesSlides/notesSlide56.xml"/><Relationship Id="rId9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7.png"/><Relationship Id="rId3" Type="http://schemas.openxmlformats.org/officeDocument/2006/relationships/image" Target="../media/image118.png"/><Relationship Id="rId4" Type="http://schemas.openxmlformats.org/officeDocument/2006/relationships/image" Target="../media/image119.png"/><Relationship Id="rId5" Type="http://schemas.openxmlformats.org/officeDocument/2006/relationships/image" Target="../media/image120.png"/><Relationship Id="rId6" Type="http://schemas.openxmlformats.org/officeDocument/2006/relationships/image" Target="../media/image121.png"/><Relationship Id="rId7" Type="http://schemas.openxmlformats.org/officeDocument/2006/relationships/image" Target="../media/image122.png"/><Relationship Id="rId8" Type="http://schemas.openxmlformats.org/officeDocument/2006/relationships/notesSlide" Target="../notesSlides/notesSlide57.xml"/><Relationship Id="rId9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3.png"/><Relationship Id="rId3" Type="http://schemas.openxmlformats.org/officeDocument/2006/relationships/image" Target="../media/image124.png"/><Relationship Id="rId4" Type="http://schemas.openxmlformats.org/officeDocument/2006/relationships/image" Target="../media/image125.png"/><Relationship Id="rId5" Type="http://schemas.openxmlformats.org/officeDocument/2006/relationships/image" Target="../media/image126.png"/><Relationship Id="rId6" Type="http://schemas.openxmlformats.org/officeDocument/2006/relationships/image" Target="../media/image127.png"/><Relationship Id="rId7" Type="http://schemas.openxmlformats.org/officeDocument/2006/relationships/image" Target="../media/image128.png"/><Relationship Id="rId8" Type="http://schemas.openxmlformats.org/officeDocument/2006/relationships/notesSlide" Target="../notesSlides/notesSlide58.xml"/><Relationship Id="rId9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9.png"/><Relationship Id="rId3" Type="http://schemas.openxmlformats.org/officeDocument/2006/relationships/image" Target="../media/image130.png"/><Relationship Id="rId4" Type="http://schemas.openxmlformats.org/officeDocument/2006/relationships/image" Target="../media/image131.png"/><Relationship Id="rId5" Type="http://schemas.openxmlformats.org/officeDocument/2006/relationships/image" Target="../media/image132.png"/><Relationship Id="rId6" Type="http://schemas.openxmlformats.org/officeDocument/2006/relationships/image" Target="../media/image133.png"/><Relationship Id="rId7" Type="http://schemas.openxmlformats.org/officeDocument/2006/relationships/image" Target="../media/image134.png"/><Relationship Id="rId8" Type="http://schemas.openxmlformats.org/officeDocument/2006/relationships/notesSlide" Target="../notesSlides/notesSlide59.xml"/><Relationship Id="rId9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5.png"/><Relationship Id="rId3" Type="http://schemas.openxmlformats.org/officeDocument/2006/relationships/image" Target="../media/image136.png"/><Relationship Id="rId4" Type="http://schemas.openxmlformats.org/officeDocument/2006/relationships/image" Target="../media/image137.png"/><Relationship Id="rId5" Type="http://schemas.openxmlformats.org/officeDocument/2006/relationships/image" Target="../media/image138.png"/><Relationship Id="rId6" Type="http://schemas.openxmlformats.org/officeDocument/2006/relationships/image" Target="../media/image139.png"/><Relationship Id="rId7" Type="http://schemas.openxmlformats.org/officeDocument/2006/relationships/image" Target="../media/image140.png"/><Relationship Id="rId8" Type="http://schemas.openxmlformats.org/officeDocument/2006/relationships/notesSlide" Target="../notesSlides/notesSlide60.xml"/><Relationship Id="rId9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1.png"/><Relationship Id="rId3" Type="http://schemas.openxmlformats.org/officeDocument/2006/relationships/image" Target="../media/image142.png"/><Relationship Id="rId4" Type="http://schemas.openxmlformats.org/officeDocument/2006/relationships/image" Target="../media/image143.png"/><Relationship Id="rId5" Type="http://schemas.openxmlformats.org/officeDocument/2006/relationships/image" Target="../media/image144.png"/><Relationship Id="rId6" Type="http://schemas.openxmlformats.org/officeDocument/2006/relationships/image" Target="../media/image145.png"/><Relationship Id="rId7" Type="http://schemas.openxmlformats.org/officeDocument/2006/relationships/image" Target="../media/image146.png"/><Relationship Id="rId8" Type="http://schemas.openxmlformats.org/officeDocument/2006/relationships/notesSlide" Target="../notesSlides/notesSlide61.xml"/><Relationship Id="rId9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7.png"/><Relationship Id="rId3" Type="http://schemas.openxmlformats.org/officeDocument/2006/relationships/image" Target="../media/image148.png"/><Relationship Id="rId4" Type="http://schemas.openxmlformats.org/officeDocument/2006/relationships/image" Target="../media/image149.png"/><Relationship Id="rId5" Type="http://schemas.openxmlformats.org/officeDocument/2006/relationships/image" Target="../media/image150.png"/><Relationship Id="rId6" Type="http://schemas.openxmlformats.org/officeDocument/2006/relationships/image" Target="../media/image151.png"/><Relationship Id="rId7" Type="http://schemas.openxmlformats.org/officeDocument/2006/relationships/image" Target="../media/image152.png"/><Relationship Id="rId8" Type="http://schemas.openxmlformats.org/officeDocument/2006/relationships/notesSlide" Target="../notesSlides/notesSlide62.xml"/><Relationship Id="rId9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3.png"/><Relationship Id="rId3" Type="http://schemas.openxmlformats.org/officeDocument/2006/relationships/image" Target="../media/image154.png"/><Relationship Id="rId4" Type="http://schemas.openxmlformats.org/officeDocument/2006/relationships/image" Target="../media/image155.png"/><Relationship Id="rId5" Type="http://schemas.openxmlformats.org/officeDocument/2006/relationships/image" Target="../media/image156.png"/><Relationship Id="rId6" Type="http://schemas.openxmlformats.org/officeDocument/2006/relationships/image" Target="../media/image157.png"/><Relationship Id="rId7" Type="http://schemas.openxmlformats.org/officeDocument/2006/relationships/image" Target="../media/image158.png"/><Relationship Id="rId8" Type="http://schemas.openxmlformats.org/officeDocument/2006/relationships/notesSlide" Target="../notesSlides/notesSlide63.xml"/><Relationship Id="rId9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9.png"/><Relationship Id="rId3" Type="http://schemas.openxmlformats.org/officeDocument/2006/relationships/image" Target="../media/image160.png"/><Relationship Id="rId4" Type="http://schemas.openxmlformats.org/officeDocument/2006/relationships/image" Target="../media/image161.png"/><Relationship Id="rId5" Type="http://schemas.openxmlformats.org/officeDocument/2006/relationships/image" Target="../media/image162.png"/><Relationship Id="rId6" Type="http://schemas.openxmlformats.org/officeDocument/2006/relationships/image" Target="../media/image163.png"/><Relationship Id="rId7" Type="http://schemas.openxmlformats.org/officeDocument/2006/relationships/image" Target="../media/image164.png"/><Relationship Id="rId8" Type="http://schemas.openxmlformats.org/officeDocument/2006/relationships/notesSlide" Target="../notesSlides/notesSlide64.xml"/><Relationship Id="rId9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7.png"/><Relationship Id="rId5" Type="http://schemas.openxmlformats.org/officeDocument/2006/relationships/image" Target="../media/image168.png"/><Relationship Id="rId6" Type="http://schemas.openxmlformats.org/officeDocument/2006/relationships/image" Target="../media/image169.png"/><Relationship Id="rId7" Type="http://schemas.openxmlformats.org/officeDocument/2006/relationships/image" Target="../media/image170.png"/><Relationship Id="rId8" Type="http://schemas.openxmlformats.org/officeDocument/2006/relationships/notesSlide" Target="../notesSlides/notesSlide65.xml"/><Relationship Id="rId9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1.png"/><Relationship Id="rId3" Type="http://schemas.openxmlformats.org/officeDocument/2006/relationships/image" Target="../media/image172.png"/><Relationship Id="rId4" Type="http://schemas.openxmlformats.org/officeDocument/2006/relationships/image" Target="../media/image173.png"/><Relationship Id="rId5" Type="http://schemas.openxmlformats.org/officeDocument/2006/relationships/image" Target="../media/image174.png"/><Relationship Id="rId6" Type="http://schemas.openxmlformats.org/officeDocument/2006/relationships/image" Target="../media/image175.png"/><Relationship Id="rId7" Type="http://schemas.openxmlformats.org/officeDocument/2006/relationships/image" Target="../media/image176.png"/><Relationship Id="rId8" Type="http://schemas.openxmlformats.org/officeDocument/2006/relationships/notesSlide" Target="../notesSlides/notesSlide66.xml"/><Relationship Id="rId9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7.png"/><Relationship Id="rId3" Type="http://schemas.openxmlformats.org/officeDocument/2006/relationships/image" Target="../media/image178.png"/><Relationship Id="rId4" Type="http://schemas.openxmlformats.org/officeDocument/2006/relationships/image" Target="../media/image179.png"/><Relationship Id="rId5" Type="http://schemas.openxmlformats.org/officeDocument/2006/relationships/image" Target="../media/image180.png"/><Relationship Id="rId6" Type="http://schemas.openxmlformats.org/officeDocument/2006/relationships/image" Target="../media/image181.png"/><Relationship Id="rId7" Type="http://schemas.openxmlformats.org/officeDocument/2006/relationships/image" Target="../media/image182.png"/><Relationship Id="rId8" Type="http://schemas.openxmlformats.org/officeDocument/2006/relationships/notesSlide" Target="../notesSlides/notesSlide67.xml"/><Relationship Id="rId9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3.png"/><Relationship Id="rId3" Type="http://schemas.openxmlformats.org/officeDocument/2006/relationships/image" Target="../media/image184.png"/><Relationship Id="rId4" Type="http://schemas.openxmlformats.org/officeDocument/2006/relationships/image" Target="../media/image185.png"/><Relationship Id="rId5" Type="http://schemas.openxmlformats.org/officeDocument/2006/relationships/image" Target="../media/image186.png"/><Relationship Id="rId6" Type="http://schemas.openxmlformats.org/officeDocument/2006/relationships/image" Target="../media/image187.png"/><Relationship Id="rId7" Type="http://schemas.openxmlformats.org/officeDocument/2006/relationships/image" Target="../media/image188.png"/><Relationship Id="rId8" Type="http://schemas.openxmlformats.org/officeDocument/2006/relationships/notesSlide" Target="../notesSlides/notesSlide68.xml"/><Relationship Id="rId9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9.png"/><Relationship Id="rId3" Type="http://schemas.openxmlformats.org/officeDocument/2006/relationships/image" Target="../media/image190.png"/><Relationship Id="rId4" Type="http://schemas.openxmlformats.org/officeDocument/2006/relationships/image" Target="../media/image191.png"/><Relationship Id="rId5" Type="http://schemas.openxmlformats.org/officeDocument/2006/relationships/image" Target="../media/image192.png"/><Relationship Id="rId6" Type="http://schemas.openxmlformats.org/officeDocument/2006/relationships/image" Target="../media/image193.png"/><Relationship Id="rId7" Type="http://schemas.openxmlformats.org/officeDocument/2006/relationships/image" Target="../media/image194.png"/><Relationship Id="rId8" Type="http://schemas.openxmlformats.org/officeDocument/2006/relationships/notesSlide" Target="../notesSlides/notesSlide69.xml"/><Relationship Id="rId9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5.png"/><Relationship Id="rId3" Type="http://schemas.openxmlformats.org/officeDocument/2006/relationships/image" Target="../media/image196.png"/><Relationship Id="rId4" Type="http://schemas.openxmlformats.org/officeDocument/2006/relationships/image" Target="../media/image197.png"/><Relationship Id="rId5" Type="http://schemas.openxmlformats.org/officeDocument/2006/relationships/image" Target="../media/image198.png"/><Relationship Id="rId6" Type="http://schemas.openxmlformats.org/officeDocument/2006/relationships/image" Target="../media/image199.png"/><Relationship Id="rId7" Type="http://schemas.openxmlformats.org/officeDocument/2006/relationships/image" Target="../media/image200.png"/><Relationship Id="rId8" Type="http://schemas.openxmlformats.org/officeDocument/2006/relationships/notesSlide" Target="../notesSlides/notesSlide70.xml"/><Relationship Id="rId9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1.png"/><Relationship Id="rId3" Type="http://schemas.openxmlformats.org/officeDocument/2006/relationships/image" Target="../media/image202.png"/><Relationship Id="rId4" Type="http://schemas.openxmlformats.org/officeDocument/2006/relationships/image" Target="../media/image203.png"/><Relationship Id="rId5" Type="http://schemas.openxmlformats.org/officeDocument/2006/relationships/image" Target="../media/image204.png"/><Relationship Id="rId6" Type="http://schemas.openxmlformats.org/officeDocument/2006/relationships/image" Target="../media/image205.png"/><Relationship Id="rId7" Type="http://schemas.openxmlformats.org/officeDocument/2006/relationships/image" Target="../media/image206.png"/><Relationship Id="rId8" Type="http://schemas.openxmlformats.org/officeDocument/2006/relationships/notesSlide" Target="../notesSlides/notesSlide71.xml"/><Relationship Id="rId9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7.png"/><Relationship Id="rId3" Type="http://schemas.openxmlformats.org/officeDocument/2006/relationships/image" Target="../media/image208.png"/><Relationship Id="rId4" Type="http://schemas.openxmlformats.org/officeDocument/2006/relationships/image" Target="../media/image209.png"/><Relationship Id="rId5" Type="http://schemas.openxmlformats.org/officeDocument/2006/relationships/image" Target="../media/image210.png"/><Relationship Id="rId6" Type="http://schemas.openxmlformats.org/officeDocument/2006/relationships/image" Target="../media/image211.png"/><Relationship Id="rId7" Type="http://schemas.openxmlformats.org/officeDocument/2006/relationships/image" Target="../media/image212.png"/><Relationship Id="rId8" Type="http://schemas.openxmlformats.org/officeDocument/2006/relationships/notesSlide" Target="../notesSlides/notesSlide72.xml"/><Relationship Id="rId9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3.png"/><Relationship Id="rId3" Type="http://schemas.openxmlformats.org/officeDocument/2006/relationships/image" Target="../media/image214.png"/><Relationship Id="rId4" Type="http://schemas.openxmlformats.org/officeDocument/2006/relationships/image" Target="../media/image215.png"/><Relationship Id="rId5" Type="http://schemas.openxmlformats.org/officeDocument/2006/relationships/image" Target="../media/image216.png"/><Relationship Id="rId6" Type="http://schemas.openxmlformats.org/officeDocument/2006/relationships/image" Target="../media/image217.png"/><Relationship Id="rId7" Type="http://schemas.openxmlformats.org/officeDocument/2006/relationships/image" Target="../media/image218.png"/><Relationship Id="rId8" Type="http://schemas.openxmlformats.org/officeDocument/2006/relationships/notesSlide" Target="../notesSlides/notesSlide73.xml"/><Relationship Id="rId9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9.png"/><Relationship Id="rId3" Type="http://schemas.openxmlformats.org/officeDocument/2006/relationships/image" Target="../media/image220.png"/><Relationship Id="rId4" Type="http://schemas.openxmlformats.org/officeDocument/2006/relationships/image" Target="../media/image221.png"/><Relationship Id="rId5" Type="http://schemas.openxmlformats.org/officeDocument/2006/relationships/image" Target="../media/image222.png"/><Relationship Id="rId6" Type="http://schemas.openxmlformats.org/officeDocument/2006/relationships/image" Target="../media/image223.png"/><Relationship Id="rId7" Type="http://schemas.openxmlformats.org/officeDocument/2006/relationships/image" Target="../media/image224.png"/><Relationship Id="rId8" Type="http://schemas.openxmlformats.org/officeDocument/2006/relationships/notesSlide" Target="../notesSlides/notesSlide74.xml"/><Relationship Id="rId9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5.png"/><Relationship Id="rId3" Type="http://schemas.openxmlformats.org/officeDocument/2006/relationships/image" Target="../media/image226.png"/><Relationship Id="rId4" Type="http://schemas.openxmlformats.org/officeDocument/2006/relationships/image" Target="../media/image227.png"/><Relationship Id="rId5" Type="http://schemas.openxmlformats.org/officeDocument/2006/relationships/image" Target="../media/image228.png"/><Relationship Id="rId6" Type="http://schemas.openxmlformats.org/officeDocument/2006/relationships/image" Target="../media/image229.png"/><Relationship Id="rId7" Type="http://schemas.openxmlformats.org/officeDocument/2006/relationships/image" Target="../media/image230.png"/><Relationship Id="rId8" Type="http://schemas.openxmlformats.org/officeDocument/2006/relationships/notesSlide" Target="../notesSlides/notesSlide75.xml"/><Relationship Id="rId9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1.png"/><Relationship Id="rId3" Type="http://schemas.openxmlformats.org/officeDocument/2006/relationships/image" Target="../media/image232.png"/><Relationship Id="rId4" Type="http://schemas.openxmlformats.org/officeDocument/2006/relationships/image" Target="../media/image233.png"/><Relationship Id="rId5" Type="http://schemas.openxmlformats.org/officeDocument/2006/relationships/image" Target="../media/image234.png"/><Relationship Id="rId6" Type="http://schemas.openxmlformats.org/officeDocument/2006/relationships/image" Target="../media/image235.png"/><Relationship Id="rId7" Type="http://schemas.openxmlformats.org/officeDocument/2006/relationships/image" Target="../media/image236.png"/><Relationship Id="rId8" Type="http://schemas.openxmlformats.org/officeDocument/2006/relationships/notesSlide" Target="../notesSlides/notesSlide76.xml"/><Relationship Id="rId9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7.png"/><Relationship Id="rId3" Type="http://schemas.openxmlformats.org/officeDocument/2006/relationships/image" Target="../media/image238.png"/><Relationship Id="rId4" Type="http://schemas.openxmlformats.org/officeDocument/2006/relationships/image" Target="../media/image239.png"/><Relationship Id="rId5" Type="http://schemas.openxmlformats.org/officeDocument/2006/relationships/image" Target="../media/image240.png"/><Relationship Id="rId6" Type="http://schemas.openxmlformats.org/officeDocument/2006/relationships/image" Target="../media/image241.png"/><Relationship Id="rId7" Type="http://schemas.openxmlformats.org/officeDocument/2006/relationships/image" Target="../media/image242.png"/><Relationship Id="rId8" Type="http://schemas.openxmlformats.org/officeDocument/2006/relationships/notesSlide" Target="../notesSlides/notesSlide77.xml"/><Relationship Id="rId9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3.png"/><Relationship Id="rId3" Type="http://schemas.openxmlformats.org/officeDocument/2006/relationships/image" Target="../media/image244.png"/><Relationship Id="rId4" Type="http://schemas.openxmlformats.org/officeDocument/2006/relationships/image" Target="../media/image245.png"/><Relationship Id="rId5" Type="http://schemas.openxmlformats.org/officeDocument/2006/relationships/image" Target="../media/image246.png"/><Relationship Id="rId6" Type="http://schemas.openxmlformats.org/officeDocument/2006/relationships/image" Target="../media/image247.png"/><Relationship Id="rId7" Type="http://schemas.openxmlformats.org/officeDocument/2006/relationships/image" Target="../media/image248.png"/><Relationship Id="rId8" Type="http://schemas.openxmlformats.org/officeDocument/2006/relationships/notesSlide" Target="../notesSlides/notesSlide78.xml"/><Relationship Id="rId9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9.png"/><Relationship Id="rId3" Type="http://schemas.openxmlformats.org/officeDocument/2006/relationships/image" Target="../media/image250.png"/><Relationship Id="rId4" Type="http://schemas.openxmlformats.org/officeDocument/2006/relationships/image" Target="../media/image251.png"/><Relationship Id="rId5" Type="http://schemas.openxmlformats.org/officeDocument/2006/relationships/image" Target="../media/image252.png"/><Relationship Id="rId6" Type="http://schemas.openxmlformats.org/officeDocument/2006/relationships/image" Target="../media/image253.png"/><Relationship Id="rId7" Type="http://schemas.openxmlformats.org/officeDocument/2006/relationships/image" Target="../media/image254.png"/><Relationship Id="rId8" Type="http://schemas.openxmlformats.org/officeDocument/2006/relationships/notesSlide" Target="../notesSlides/notesSlide79.xml"/><Relationship Id="rId9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5.png"/><Relationship Id="rId3" Type="http://schemas.openxmlformats.org/officeDocument/2006/relationships/image" Target="../media/image256.png"/><Relationship Id="rId4" Type="http://schemas.openxmlformats.org/officeDocument/2006/relationships/image" Target="../media/image257.png"/><Relationship Id="rId5" Type="http://schemas.openxmlformats.org/officeDocument/2006/relationships/image" Target="../media/image258.png"/><Relationship Id="rId6" Type="http://schemas.openxmlformats.org/officeDocument/2006/relationships/image" Target="../media/image259.png"/><Relationship Id="rId7" Type="http://schemas.openxmlformats.org/officeDocument/2006/relationships/image" Target="../media/image260.png"/><Relationship Id="rId8" Type="http://schemas.openxmlformats.org/officeDocument/2006/relationships/notesSlide" Target="../notesSlides/notesSlide80.xml"/><Relationship Id="rId9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1.png"/><Relationship Id="rId3" Type="http://schemas.openxmlformats.org/officeDocument/2006/relationships/image" Target="../media/image262.png"/><Relationship Id="rId4" Type="http://schemas.openxmlformats.org/officeDocument/2006/relationships/image" Target="../media/image263.png"/><Relationship Id="rId5" Type="http://schemas.openxmlformats.org/officeDocument/2006/relationships/image" Target="../media/image264.png"/><Relationship Id="rId6" Type="http://schemas.openxmlformats.org/officeDocument/2006/relationships/image" Target="../media/image265.png"/><Relationship Id="rId7" Type="http://schemas.openxmlformats.org/officeDocument/2006/relationships/image" Target="../media/image266.png"/><Relationship Id="rId8" Type="http://schemas.openxmlformats.org/officeDocument/2006/relationships/notesSlide" Target="../notesSlides/notesSlide81.xml"/><Relationship Id="rId9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7.png"/><Relationship Id="rId3" Type="http://schemas.openxmlformats.org/officeDocument/2006/relationships/image" Target="../media/image268.png"/><Relationship Id="rId4" Type="http://schemas.openxmlformats.org/officeDocument/2006/relationships/image" Target="../media/image269.png"/><Relationship Id="rId5" Type="http://schemas.openxmlformats.org/officeDocument/2006/relationships/image" Target="../media/image270.png"/><Relationship Id="rId6" Type="http://schemas.openxmlformats.org/officeDocument/2006/relationships/image" Target="../media/image271.png"/><Relationship Id="rId7" Type="http://schemas.openxmlformats.org/officeDocument/2006/relationships/image" Target="../media/image272.png"/><Relationship Id="rId8" Type="http://schemas.openxmlformats.org/officeDocument/2006/relationships/notesSlide" Target="../notesSlides/notesSlide82.xml"/><Relationship Id="rId9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3.png"/><Relationship Id="rId3" Type="http://schemas.openxmlformats.org/officeDocument/2006/relationships/image" Target="../media/image274.png"/><Relationship Id="rId4" Type="http://schemas.openxmlformats.org/officeDocument/2006/relationships/image" Target="../media/image275.png"/><Relationship Id="rId5" Type="http://schemas.openxmlformats.org/officeDocument/2006/relationships/image" Target="../media/image276.png"/><Relationship Id="rId6" Type="http://schemas.openxmlformats.org/officeDocument/2006/relationships/image" Target="../media/image277.png"/><Relationship Id="rId7" Type="http://schemas.openxmlformats.org/officeDocument/2006/relationships/image" Target="../media/image278.png"/><Relationship Id="rId8" Type="http://schemas.openxmlformats.org/officeDocument/2006/relationships/notesSlide" Target="../notesSlides/notesSlide83.xml"/><Relationship Id="rId9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9.png"/><Relationship Id="rId3" Type="http://schemas.openxmlformats.org/officeDocument/2006/relationships/image" Target="../media/image280.png"/><Relationship Id="rId4" Type="http://schemas.openxmlformats.org/officeDocument/2006/relationships/image" Target="../media/image281.png"/><Relationship Id="rId5" Type="http://schemas.openxmlformats.org/officeDocument/2006/relationships/image" Target="../media/image282.png"/><Relationship Id="rId6" Type="http://schemas.openxmlformats.org/officeDocument/2006/relationships/image" Target="../media/image283.png"/><Relationship Id="rId7" Type="http://schemas.openxmlformats.org/officeDocument/2006/relationships/image" Target="../media/image284.png"/><Relationship Id="rId8" Type="http://schemas.openxmlformats.org/officeDocument/2006/relationships/notesSlide" Target="../notesSlides/notesSlide84.xml"/><Relationship Id="rId9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5.png"/><Relationship Id="rId3" Type="http://schemas.openxmlformats.org/officeDocument/2006/relationships/image" Target="../media/image286.png"/><Relationship Id="rId4" Type="http://schemas.openxmlformats.org/officeDocument/2006/relationships/image" Target="../media/image287.png"/><Relationship Id="rId5" Type="http://schemas.openxmlformats.org/officeDocument/2006/relationships/image" Target="../media/image288.png"/><Relationship Id="rId6" Type="http://schemas.openxmlformats.org/officeDocument/2006/relationships/image" Target="../media/image289.png"/><Relationship Id="rId7" Type="http://schemas.openxmlformats.org/officeDocument/2006/relationships/image" Target="../media/image290.png"/><Relationship Id="rId8" Type="http://schemas.openxmlformats.org/officeDocument/2006/relationships/notesSlide" Target="../notesSlides/notesSlide85.xml"/><Relationship Id="rId9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1.png"/><Relationship Id="rId3" Type="http://schemas.openxmlformats.org/officeDocument/2006/relationships/image" Target="../media/image292.png"/><Relationship Id="rId4" Type="http://schemas.openxmlformats.org/officeDocument/2006/relationships/image" Target="../media/image293.png"/><Relationship Id="rId5" Type="http://schemas.openxmlformats.org/officeDocument/2006/relationships/image" Target="../media/image294.png"/><Relationship Id="rId6" Type="http://schemas.openxmlformats.org/officeDocument/2006/relationships/image" Target="../media/image295.png"/><Relationship Id="rId7" Type="http://schemas.openxmlformats.org/officeDocument/2006/relationships/image" Target="../media/image296.png"/><Relationship Id="rId8" Type="http://schemas.openxmlformats.org/officeDocument/2006/relationships/notesSlide" Target="../notesSlides/notesSlide86.xml"/><Relationship Id="rId9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7.png"/><Relationship Id="rId3" Type="http://schemas.openxmlformats.org/officeDocument/2006/relationships/image" Target="../media/image298.png"/><Relationship Id="rId4" Type="http://schemas.openxmlformats.org/officeDocument/2006/relationships/image" Target="../media/image299.png"/><Relationship Id="rId5" Type="http://schemas.openxmlformats.org/officeDocument/2006/relationships/image" Target="../media/image300.png"/><Relationship Id="rId6" Type="http://schemas.openxmlformats.org/officeDocument/2006/relationships/image" Target="../media/image301.png"/><Relationship Id="rId7" Type="http://schemas.openxmlformats.org/officeDocument/2006/relationships/image" Target="../media/image302.png"/><Relationship Id="rId8" Type="http://schemas.openxmlformats.org/officeDocument/2006/relationships/notesSlide" Target="../notesSlides/notesSlide87.xml"/><Relationship Id="rId9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3.png"/><Relationship Id="rId3" Type="http://schemas.openxmlformats.org/officeDocument/2006/relationships/image" Target="../media/image304.png"/><Relationship Id="rId4" Type="http://schemas.openxmlformats.org/officeDocument/2006/relationships/image" Target="../media/image305.png"/><Relationship Id="rId5" Type="http://schemas.openxmlformats.org/officeDocument/2006/relationships/image" Target="../media/image306.png"/><Relationship Id="rId6" Type="http://schemas.openxmlformats.org/officeDocument/2006/relationships/image" Target="../media/image307.png"/><Relationship Id="rId7" Type="http://schemas.openxmlformats.org/officeDocument/2006/relationships/image" Target="../media/image308.png"/><Relationship Id="rId8" Type="http://schemas.openxmlformats.org/officeDocument/2006/relationships/notesSlide" Target="../notesSlides/notesSlide88.xml"/><Relationship Id="rId9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9.png"/><Relationship Id="rId3" Type="http://schemas.openxmlformats.org/officeDocument/2006/relationships/image" Target="../media/image310.png"/><Relationship Id="rId4" Type="http://schemas.openxmlformats.org/officeDocument/2006/relationships/image" Target="../media/image311.png"/><Relationship Id="rId5" Type="http://schemas.openxmlformats.org/officeDocument/2006/relationships/image" Target="../media/image312.png"/><Relationship Id="rId6" Type="http://schemas.openxmlformats.org/officeDocument/2006/relationships/image" Target="../media/image313.png"/><Relationship Id="rId7" Type="http://schemas.openxmlformats.org/officeDocument/2006/relationships/image" Target="../media/image314.png"/><Relationship Id="rId8" Type="http://schemas.openxmlformats.org/officeDocument/2006/relationships/notesSlide" Target="../notesSlides/notesSlide89.xml"/><Relationship Id="rId9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5.png"/><Relationship Id="rId3" Type="http://schemas.openxmlformats.org/officeDocument/2006/relationships/image" Target="../media/image316.png"/><Relationship Id="rId4" Type="http://schemas.openxmlformats.org/officeDocument/2006/relationships/image" Target="../media/image317.png"/><Relationship Id="rId5" Type="http://schemas.openxmlformats.org/officeDocument/2006/relationships/image" Target="../media/image318.png"/><Relationship Id="rId6" Type="http://schemas.openxmlformats.org/officeDocument/2006/relationships/image" Target="../media/image319.png"/><Relationship Id="rId7" Type="http://schemas.openxmlformats.org/officeDocument/2006/relationships/image" Target="../media/image320.png"/><Relationship Id="rId8" Type="http://schemas.openxmlformats.org/officeDocument/2006/relationships/notesSlide" Target="../notesSlides/notesSlide90.xml"/><Relationship Id="rId9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1.png"/><Relationship Id="rId3" Type="http://schemas.openxmlformats.org/officeDocument/2006/relationships/image" Target="../media/image322.png"/><Relationship Id="rId4" Type="http://schemas.openxmlformats.org/officeDocument/2006/relationships/image" Target="../media/image323.png"/><Relationship Id="rId5" Type="http://schemas.openxmlformats.org/officeDocument/2006/relationships/image" Target="../media/image324.png"/><Relationship Id="rId6" Type="http://schemas.openxmlformats.org/officeDocument/2006/relationships/image" Target="../media/image325.png"/><Relationship Id="rId7" Type="http://schemas.openxmlformats.org/officeDocument/2006/relationships/image" Target="../media/image326.png"/><Relationship Id="rId8" Type="http://schemas.openxmlformats.org/officeDocument/2006/relationships/notesSlide" Target="../notesSlides/notesSlide91.xml"/><Relationship Id="rId9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7.png"/><Relationship Id="rId3" Type="http://schemas.openxmlformats.org/officeDocument/2006/relationships/image" Target="../media/image328.png"/><Relationship Id="rId4" Type="http://schemas.openxmlformats.org/officeDocument/2006/relationships/image" Target="../media/image329.png"/><Relationship Id="rId5" Type="http://schemas.openxmlformats.org/officeDocument/2006/relationships/image" Target="../media/image330.png"/><Relationship Id="rId6" Type="http://schemas.openxmlformats.org/officeDocument/2006/relationships/image" Target="../media/image331.png"/><Relationship Id="rId7" Type="http://schemas.openxmlformats.org/officeDocument/2006/relationships/image" Target="../media/image332.png"/><Relationship Id="rId8" Type="http://schemas.openxmlformats.org/officeDocument/2006/relationships/notesSlide" Target="../notesSlides/notesSlide92.xml"/><Relationship Id="rId9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3.png"/><Relationship Id="rId3" Type="http://schemas.openxmlformats.org/officeDocument/2006/relationships/image" Target="../media/image334.png"/><Relationship Id="rId4" Type="http://schemas.openxmlformats.org/officeDocument/2006/relationships/image" Target="../media/image335.png"/><Relationship Id="rId5" Type="http://schemas.openxmlformats.org/officeDocument/2006/relationships/image" Target="../media/image336.png"/><Relationship Id="rId6" Type="http://schemas.openxmlformats.org/officeDocument/2006/relationships/image" Target="../media/image337.png"/><Relationship Id="rId7" Type="http://schemas.openxmlformats.org/officeDocument/2006/relationships/image" Target="../media/image338.png"/><Relationship Id="rId8" Type="http://schemas.openxmlformats.org/officeDocument/2006/relationships/notesSlide" Target="../notesSlides/notesSlide93.xml"/><Relationship Id="rId9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9.png"/><Relationship Id="rId3" Type="http://schemas.openxmlformats.org/officeDocument/2006/relationships/image" Target="../media/image340.png"/><Relationship Id="rId4" Type="http://schemas.openxmlformats.org/officeDocument/2006/relationships/image" Target="../media/image341.png"/><Relationship Id="rId5" Type="http://schemas.openxmlformats.org/officeDocument/2006/relationships/image" Target="../media/image342.png"/><Relationship Id="rId6" Type="http://schemas.openxmlformats.org/officeDocument/2006/relationships/image" Target="../media/image343.png"/><Relationship Id="rId7" Type="http://schemas.openxmlformats.org/officeDocument/2006/relationships/image" Target="../media/image344.png"/><Relationship Id="rId8" Type="http://schemas.openxmlformats.org/officeDocument/2006/relationships/notesSlide" Target="../notesSlides/notesSlide94.xml"/><Relationship Id="rId9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5.png"/><Relationship Id="rId3" Type="http://schemas.openxmlformats.org/officeDocument/2006/relationships/image" Target="../media/image346.png"/><Relationship Id="rId4" Type="http://schemas.openxmlformats.org/officeDocument/2006/relationships/image" Target="../media/image347.png"/><Relationship Id="rId5" Type="http://schemas.openxmlformats.org/officeDocument/2006/relationships/image" Target="../media/image348.png"/><Relationship Id="rId6" Type="http://schemas.openxmlformats.org/officeDocument/2006/relationships/image" Target="../media/image349.png"/><Relationship Id="rId7" Type="http://schemas.openxmlformats.org/officeDocument/2006/relationships/image" Target="../media/image350.png"/><Relationship Id="rId8" Type="http://schemas.openxmlformats.org/officeDocument/2006/relationships/notesSlide" Target="../notesSlides/notesSlide95.xml"/><Relationship Id="rId9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1.png"/><Relationship Id="rId3" Type="http://schemas.openxmlformats.org/officeDocument/2006/relationships/image" Target="../media/image352.png"/><Relationship Id="rId4" Type="http://schemas.openxmlformats.org/officeDocument/2006/relationships/image" Target="../media/image353.png"/><Relationship Id="rId5" Type="http://schemas.openxmlformats.org/officeDocument/2006/relationships/image" Target="../media/image354.png"/><Relationship Id="rId6" Type="http://schemas.openxmlformats.org/officeDocument/2006/relationships/image" Target="../media/image355.png"/><Relationship Id="rId7" Type="http://schemas.openxmlformats.org/officeDocument/2006/relationships/image" Target="../media/image356.png"/><Relationship Id="rId8" Type="http://schemas.openxmlformats.org/officeDocument/2006/relationships/notesSlide" Target="../notesSlides/notesSlide96.xml"/><Relationship Id="rId9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7.png"/><Relationship Id="rId3" Type="http://schemas.openxmlformats.org/officeDocument/2006/relationships/image" Target="../media/image358.png"/><Relationship Id="rId4" Type="http://schemas.openxmlformats.org/officeDocument/2006/relationships/image" Target="../media/image359.png"/><Relationship Id="rId5" Type="http://schemas.openxmlformats.org/officeDocument/2006/relationships/image" Target="../media/image360.png"/><Relationship Id="rId6" Type="http://schemas.openxmlformats.org/officeDocument/2006/relationships/image" Target="../media/image361.png"/><Relationship Id="rId7" Type="http://schemas.openxmlformats.org/officeDocument/2006/relationships/image" Target="../media/image362.png"/><Relationship Id="rId8" Type="http://schemas.openxmlformats.org/officeDocument/2006/relationships/notesSlide" Target="../notesSlides/notesSlide97.xml"/><Relationship Id="rId9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3.png"/><Relationship Id="rId3" Type="http://schemas.openxmlformats.org/officeDocument/2006/relationships/image" Target="../media/image364.png"/><Relationship Id="rId4" Type="http://schemas.openxmlformats.org/officeDocument/2006/relationships/image" Target="../media/image365.png"/><Relationship Id="rId5" Type="http://schemas.openxmlformats.org/officeDocument/2006/relationships/image" Target="../media/image366.png"/><Relationship Id="rId6" Type="http://schemas.openxmlformats.org/officeDocument/2006/relationships/image" Target="../media/image367.png"/><Relationship Id="rId7" Type="http://schemas.openxmlformats.org/officeDocument/2006/relationships/image" Target="../media/image368.png"/><Relationship Id="rId8" Type="http://schemas.openxmlformats.org/officeDocument/2006/relationships/notesSlide" Target="../notesSlides/notesSlide98.xml"/><Relationship Id="rId9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9.png"/><Relationship Id="rId3" Type="http://schemas.openxmlformats.org/officeDocument/2006/relationships/image" Target="../media/image370.png"/><Relationship Id="rId4" Type="http://schemas.openxmlformats.org/officeDocument/2006/relationships/image" Target="../media/image371.png"/><Relationship Id="rId5" Type="http://schemas.openxmlformats.org/officeDocument/2006/relationships/image" Target="../media/image372.png"/><Relationship Id="rId6" Type="http://schemas.openxmlformats.org/officeDocument/2006/relationships/image" Target="../media/image373.png"/><Relationship Id="rId7" Type="http://schemas.openxmlformats.org/officeDocument/2006/relationships/image" Target="../media/image374.png"/><Relationship Id="rId8" Type="http://schemas.openxmlformats.org/officeDocument/2006/relationships/notesSlide" Target="../notesSlides/notesSlide99.xml"/><Relationship Id="rId9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68835" y="146964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7330" y="1520444"/>
            <a:ext cx="430420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32336" y="744459"/>
            <a:ext cx="50800" cy="737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807960"/>
            <a:ext cx="50800" cy="674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729" y="751022"/>
            <a:ext cx="4457065" cy="782320"/>
          </a:xfrm>
          <a:custGeom>
            <a:avLst/>
            <a:gdLst/>
            <a:ahLst/>
            <a:cxnLst/>
            <a:rect l="l" t="t" r="r" b="b"/>
            <a:pathLst>
              <a:path w="4457065" h="782319">
                <a:moveTo>
                  <a:pt x="4456606" y="0"/>
                </a:moveTo>
                <a:lnTo>
                  <a:pt x="0" y="0"/>
                </a:lnTo>
                <a:lnTo>
                  <a:pt x="0" y="731321"/>
                </a:lnTo>
                <a:lnTo>
                  <a:pt x="16636" y="768835"/>
                </a:lnTo>
                <a:lnTo>
                  <a:pt x="4405806" y="782121"/>
                </a:lnTo>
                <a:lnTo>
                  <a:pt x="4420049" y="780076"/>
                </a:lnTo>
                <a:lnTo>
                  <a:pt x="4451170" y="75411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95259"/>
            <a:ext cx="0" cy="706755"/>
          </a:xfrm>
          <a:custGeom>
            <a:avLst/>
            <a:gdLst/>
            <a:ahLst/>
            <a:cxnLst/>
            <a:rect l="l" t="t" r="r" b="b"/>
            <a:pathLst>
              <a:path w="0" h="706755">
                <a:moveTo>
                  <a:pt x="0" y="7061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25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7698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71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10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44346" y="815300"/>
            <a:ext cx="2919730" cy="410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35" b="1">
                <a:solidFill>
                  <a:srgbClr val="CC0000"/>
                </a:solidFill>
                <a:latin typeface="Arial"/>
                <a:cs typeface="Arial"/>
              </a:rPr>
              <a:t>ESPONENZIALE</a:t>
            </a:r>
            <a:r>
              <a:rPr dirty="0" sz="1400" spc="13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400" spc="170" b="1">
                <a:solidFill>
                  <a:srgbClr val="CC0000"/>
                </a:solidFill>
                <a:latin typeface="Arial"/>
                <a:cs typeface="Arial"/>
              </a:rPr>
              <a:t>&amp;</a:t>
            </a:r>
            <a:r>
              <a:rPr dirty="0" sz="1400" spc="1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400" spc="55" b="1">
                <a:solidFill>
                  <a:srgbClr val="CC0000"/>
                </a:solidFill>
                <a:latin typeface="Arial"/>
                <a:cs typeface="Arial"/>
              </a:rPr>
              <a:t>LOGARITMO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400" spc="2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400" spc="-8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400" spc="15" b="1">
                <a:solidFill>
                  <a:srgbClr val="CC0000"/>
                </a:solidFill>
                <a:latin typeface="Arial"/>
                <a:cs typeface="Arial"/>
              </a:rPr>
              <a:t>rte</a:t>
            </a:r>
            <a:r>
              <a:rPr dirty="0" sz="1400" spc="1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400" spc="5" b="1">
                <a:solidFill>
                  <a:srgbClr val="CC0000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1591" y="1294711"/>
            <a:ext cx="13849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0" i="1">
                <a:solidFill>
                  <a:srgbClr val="CC0000"/>
                </a:solidFill>
                <a:latin typeface="Trebuchet MS"/>
                <a:cs typeface="Trebuchet MS"/>
              </a:rPr>
              <a:t>Definizioni</a:t>
            </a:r>
            <a:r>
              <a:rPr dirty="0" sz="1200" spc="25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200" spc="-130" i="1">
                <a:solidFill>
                  <a:srgbClr val="CC0000"/>
                </a:solidFill>
                <a:latin typeface="Trebuchet MS"/>
                <a:cs typeface="Trebuchet MS"/>
              </a:rPr>
              <a:t>e</a:t>
            </a:r>
            <a:r>
              <a:rPr dirty="0" sz="1200" spc="30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200" spc="-110" i="1">
                <a:solidFill>
                  <a:srgbClr val="CC0000"/>
                </a:solidFill>
                <a:latin typeface="Trebuchet MS"/>
                <a:cs typeface="Trebuchet MS"/>
              </a:rPr>
              <a:t>p</a:t>
            </a:r>
            <a:r>
              <a:rPr dirty="0" sz="1200" spc="-110" i="1">
                <a:solidFill>
                  <a:srgbClr val="CC0000"/>
                </a:solidFill>
                <a:latin typeface="Trebuchet MS"/>
                <a:cs typeface="Trebuchet MS"/>
              </a:rPr>
              <a:t>r</a:t>
            </a:r>
            <a:r>
              <a:rPr dirty="0" sz="1200" spc="-65" i="1">
                <a:solidFill>
                  <a:srgbClr val="CC0000"/>
                </a:solidFill>
                <a:latin typeface="Trebuchet MS"/>
                <a:cs typeface="Trebuchet MS"/>
              </a:rPr>
              <a:t>o</a:t>
            </a:r>
            <a:r>
              <a:rPr dirty="0" sz="1200" spc="-105" i="1">
                <a:solidFill>
                  <a:srgbClr val="CC0000"/>
                </a:solidFill>
                <a:latin typeface="Trebuchet MS"/>
                <a:cs typeface="Trebuchet MS"/>
              </a:rPr>
              <a:t>p</a:t>
            </a:r>
            <a:r>
              <a:rPr dirty="0" sz="1200" spc="-105" i="1">
                <a:solidFill>
                  <a:srgbClr val="CC0000"/>
                </a:solidFill>
                <a:latin typeface="Trebuchet MS"/>
                <a:cs typeface="Trebuchet MS"/>
              </a:rPr>
              <a:t>rie</a:t>
            </a:r>
            <a:r>
              <a:rPr dirty="0" sz="1200" spc="-120" i="1">
                <a:solidFill>
                  <a:srgbClr val="CC0000"/>
                </a:solidFill>
                <a:latin typeface="Trebuchet MS"/>
                <a:cs typeface="Trebuchet MS"/>
              </a:rPr>
              <a:t>t</a:t>
            </a:r>
            <a:r>
              <a:rPr dirty="0" sz="1200" spc="-630" i="1">
                <a:solidFill>
                  <a:srgbClr val="CC0000"/>
                </a:solidFill>
                <a:latin typeface="Trebuchet MS"/>
                <a:cs typeface="Trebuchet MS"/>
              </a:rPr>
              <a:t>`</a:t>
            </a:r>
            <a:r>
              <a:rPr dirty="0" sz="1200" spc="-80" i="1">
                <a:solidFill>
                  <a:srgbClr val="CC0000"/>
                </a:solidFill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184" y="1982023"/>
            <a:ext cx="947419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" indent="-698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Agnese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Castro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</a:pPr>
            <a:r>
              <a:rPr dirty="0" sz="900" spc="-10">
                <a:latin typeface="Tahoma"/>
                <a:cs typeface="Tahoma"/>
              </a:rPr>
              <a:t>Unitelma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Sap</a:t>
            </a:r>
            <a:r>
              <a:rPr dirty="0" sz="900" spc="-10">
                <a:latin typeface="Tahoma"/>
                <a:cs typeface="Tahoma"/>
              </a:rPr>
              <a:t>i</a:t>
            </a:r>
            <a:r>
              <a:rPr dirty="0" sz="900" spc="-35">
                <a:latin typeface="Tahoma"/>
                <a:cs typeface="Tahoma"/>
              </a:rPr>
              <a:t>enza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1</a:t>
            </a:fld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830" y="931504"/>
            <a:ext cx="1350010" cy="721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011997"/>
            <a:ext cx="177228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2725" algn="l"/>
              </a:tabLst>
            </a:pPr>
            <a:r>
              <a:rPr dirty="0" baseline="5555" sz="1500" spc="-44">
                <a:latin typeface="Tahoma"/>
                <a:cs typeface="Tahoma"/>
              </a:rPr>
              <a:t>Calcoliamo:</a:t>
            </a:r>
            <a:r>
              <a:rPr dirty="0" baseline="5555" sz="1500" spc="-44">
                <a:latin typeface="Tahoma"/>
                <a:cs typeface="Tahoma"/>
              </a:rPr>
              <a:t>	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dirty="0" sz="1000" spc="-1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4337" y="119731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830" y="1163825"/>
            <a:ext cx="3190240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2690">
              <a:lnSpc>
                <a:spcPct val="100000"/>
              </a:lnSpc>
              <a:tabLst>
                <a:tab pos="1683385" algn="l"/>
                <a:tab pos="2208530" algn="l"/>
              </a:tabLst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     </a:t>
            </a:r>
            <a:r>
              <a:rPr dirty="0" baseline="16666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0282" y="1092379"/>
            <a:ext cx="9378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099" y="1120929"/>
            <a:ext cx="6216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50000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6824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55547" y="1611602"/>
            <a:ext cx="10248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0423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03498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255077" y="1697200"/>
            <a:ext cx="25641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  <a:tab pos="194754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(4</a:t>
            </a:r>
            <a:r>
              <a:rPr dirty="0" sz="1000" spc="-45"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92)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8958)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42)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91537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0786" y="161160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90798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68247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53920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99664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15428" y="2003143"/>
            <a:ext cx="2176145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048)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152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56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012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228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55547" y="1917545"/>
            <a:ext cx="15201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44399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830" y="2465829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011997"/>
            <a:ext cx="177228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2725" algn="l"/>
              </a:tabLst>
            </a:pPr>
            <a:r>
              <a:rPr dirty="0" baseline="5555" sz="1500" spc="-44">
                <a:latin typeface="Tahoma"/>
                <a:cs typeface="Tahoma"/>
              </a:rPr>
              <a:t>Calcoliamo:</a:t>
            </a:r>
            <a:r>
              <a:rPr dirty="0" baseline="5555" sz="1500" spc="-44">
                <a:latin typeface="Tahoma"/>
                <a:cs typeface="Tahoma"/>
              </a:rPr>
              <a:t>	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dirty="0" sz="1000" spc="-1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4337" y="119731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830" y="1163825"/>
            <a:ext cx="3190240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2690">
              <a:lnSpc>
                <a:spcPct val="100000"/>
              </a:lnSpc>
              <a:tabLst>
                <a:tab pos="1683385" algn="l"/>
                <a:tab pos="2208530" algn="l"/>
              </a:tabLst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     </a:t>
            </a:r>
            <a:r>
              <a:rPr dirty="0" baseline="16666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0282" y="1092379"/>
            <a:ext cx="9378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099" y="1120929"/>
            <a:ext cx="6216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50000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6824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55547" y="1611602"/>
            <a:ext cx="10248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0423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03498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255077" y="1697200"/>
            <a:ext cx="25641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  <a:tab pos="194754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(4</a:t>
            </a:r>
            <a:r>
              <a:rPr dirty="0" sz="1000" spc="-45"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92)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8958)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42)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91537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0786" y="161160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90798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68247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53920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99664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15428" y="2003143"/>
            <a:ext cx="2176145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048)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152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56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012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228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55547" y="1917545"/>
            <a:ext cx="15201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44399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830" y="2465829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7806" y="276926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1129" y="2731111"/>
            <a:ext cx="62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90346" y="276744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15999" y="2767444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097366" y="280750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777646" y="2773995"/>
            <a:ext cx="16129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  <a:tab pos="150114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13459" y="276926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76782" y="2731111"/>
            <a:ext cx="62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84666" y="2735319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971177" y="2743263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8262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07422" y="2743263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 h="0">
                <a:moveTo>
                  <a:pt x="0" y="0"/>
                </a:moveTo>
                <a:lnTo>
                  <a:pt x="265315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491251" y="2731321"/>
            <a:ext cx="132651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9425" algn="l"/>
              </a:tabLst>
            </a:pPr>
            <a:r>
              <a:rPr dirty="0" baseline="-30555" sz="1500" spc="-75">
                <a:latin typeface="Tahoma"/>
                <a:cs typeface="Tahoma"/>
              </a:rPr>
              <a:t>10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latin typeface="Lucida Sans Unicode"/>
                <a:cs typeface="Lucida Sans Unicode"/>
              </a:rPr>
              <a:t>10</a:t>
            </a:r>
            <a:r>
              <a:rPr dirty="0" baseline="-22222" sz="75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47</a:t>
            </a:r>
            <a:r>
              <a:rPr dirty="0" sz="700" spc="-25" i="1">
                <a:latin typeface="Verdana"/>
                <a:cs typeface="Verdana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92</a:t>
            </a:r>
            <a:r>
              <a:rPr dirty="0" sz="700" i="1">
                <a:latin typeface="Arial"/>
                <a:cs typeface="Arial"/>
              </a:rPr>
              <a:t>·</a:t>
            </a:r>
            <a:r>
              <a:rPr dirty="0" sz="700" i="1">
                <a:latin typeface="Arial"/>
                <a:cs typeface="Arial"/>
              </a:rPr>
              <a:t>  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0</a:t>
            </a:r>
            <a:r>
              <a:rPr dirty="0" sz="700" spc="-25" i="1">
                <a:latin typeface="Verdana"/>
                <a:cs typeface="Verdana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8958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20">
                <a:latin typeface="Lucida Sans Unicode"/>
                <a:cs typeface="Lucida Sans Unicode"/>
              </a:rPr>
              <a:t>:</a:t>
            </a:r>
            <a:r>
              <a:rPr dirty="0" sz="700" spc="-9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-25" i="1">
                <a:latin typeface="Verdana"/>
                <a:cs typeface="Verdana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42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09176" y="2682111"/>
            <a:ext cx="149225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20">
                <a:latin typeface="Arial"/>
                <a:cs typeface="Arial"/>
              </a:rPr>
              <a:t> </a:t>
            </a:r>
            <a:r>
              <a:rPr dirty="0" baseline="-19841" sz="1050" spc="-307" i="1">
                <a:latin typeface="Arial"/>
                <a:cs typeface="Arial"/>
              </a:rPr>
              <a:t>√</a:t>
            </a:r>
            <a:r>
              <a:rPr dirty="0" baseline="-55555" sz="750" spc="-82">
                <a:latin typeface="Lucida Sans Unicode"/>
                <a:cs typeface="Lucida Sans Unicode"/>
              </a:rPr>
              <a:t>3</a:t>
            </a:r>
            <a:endParaRPr baseline="-55555" sz="75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11601" y="2692757"/>
            <a:ext cx="831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204" i="1">
                <a:latin typeface="Arial"/>
                <a:cs typeface="Arial"/>
              </a:rPr>
              <a:t>√</a:t>
            </a:r>
            <a:r>
              <a:rPr dirty="0" baseline="-27777" sz="750" spc="-82">
                <a:latin typeface="Lucida Sans Unicode"/>
                <a:cs typeface="Lucida Sans Unicode"/>
              </a:rPr>
              <a:t>4</a:t>
            </a:r>
            <a:endParaRPr baseline="-27777" sz="750">
              <a:latin typeface="Lucida Sans Unicode"/>
              <a:cs typeface="Lucida Sans Unicod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07117" y="268267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819817" y="275168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807117" y="2682111"/>
            <a:ext cx="14224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7777" sz="750" spc="-82">
                <a:latin typeface="Lucida Sans Unicode"/>
                <a:cs typeface="Lucida Sans Unicode"/>
              </a:rPr>
              <a:t>2</a:t>
            </a:r>
            <a:r>
              <a:rPr dirty="0" baseline="-77777" sz="750" spc="15">
                <a:latin typeface="Lucida Sans Unicode"/>
                <a:cs typeface="Lucida Sans Unicode"/>
              </a:rPr>
              <a:t> </a:t>
            </a:r>
            <a:r>
              <a:rPr dirty="0" sz="700" spc="285">
                <a:latin typeface="Arial"/>
                <a:cs typeface="Arial"/>
              </a:rPr>
              <a:t> 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66314" y="2940058"/>
            <a:ext cx="9696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baseline="31746" sz="1050" spc="-120">
                <a:latin typeface="Lucida Sans Unicode"/>
                <a:cs typeface="Lucida Sans Unicode"/>
              </a:rPr>
              <a:t>0</a:t>
            </a:r>
            <a:r>
              <a:rPr dirty="0" baseline="31746" sz="1050" spc="-37" i="1">
                <a:latin typeface="Verdana"/>
                <a:cs typeface="Verdana"/>
              </a:rPr>
              <a:t>,</a:t>
            </a:r>
            <a:r>
              <a:rPr dirty="0" baseline="31746" sz="1050" spc="-120">
                <a:latin typeface="Lucida Sans Unicode"/>
                <a:cs typeface="Lucida Sans Unicode"/>
              </a:rPr>
              <a:t>32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830" y="1532862"/>
            <a:ext cx="2691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830" y="1532862"/>
            <a:ext cx="2691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10894" y="1812112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75942" y="185945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71664" y="1775766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;</a:t>
            </a:r>
            <a:r>
              <a:rPr dirty="0" baseline="66666" sz="1500" spc="-240"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2814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26070" y="2021319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02956" y="204661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384820" y="1979928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latin typeface="Lucida Sans Unicode"/>
                <a:cs typeface="Lucida Sans Unicode"/>
              </a:rPr>
              <a:t>3</a:t>
            </a:r>
            <a:r>
              <a:rPr dirty="0" baseline="50000" sz="750"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39454" y="1933003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959597" y="1945066"/>
            <a:ext cx="4432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365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21319" y="1866326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90026" y="193702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06623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427287" y="1852845"/>
            <a:ext cx="897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4555" algn="l"/>
              </a:tabLst>
            </a:pPr>
            <a:r>
              <a:rPr dirty="0" sz="1000" spc="-35" u="sng">
                <a:latin typeface="Tahoma"/>
                <a:cs typeface="Tahoma"/>
              </a:rPr>
              <a:t>(2814)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35" u="sng">
                <a:latin typeface="Tahoma"/>
                <a:cs typeface="Tahoma"/>
              </a:rPr>
              <a:t>(3916)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93923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28390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793923" y="1891607"/>
            <a:ext cx="48133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	</a:t>
            </a: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15690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8170" y="2050781"/>
            <a:ext cx="377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(8172)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17507" y="20924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004807" y="2020220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6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68509" y="197855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314103" y="1945066"/>
            <a:ext cx="2012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3</a:t>
            </a:r>
            <a:endParaRPr baseline="16666" sz="75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55809" y="1906390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8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830" y="1532862"/>
            <a:ext cx="2691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10894" y="1812112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75942" y="185945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71664" y="1775766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;</a:t>
            </a:r>
            <a:r>
              <a:rPr dirty="0" baseline="66666" sz="1500" spc="-240"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2814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26070" y="2021319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02956" y="204661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384820" y="1979928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latin typeface="Lucida Sans Unicode"/>
                <a:cs typeface="Lucida Sans Unicode"/>
              </a:rPr>
              <a:t>3</a:t>
            </a:r>
            <a:r>
              <a:rPr dirty="0" baseline="50000" sz="750"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39454" y="1933003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959597" y="1945066"/>
            <a:ext cx="4432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365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21319" y="1866326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90026" y="193702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06623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427287" y="1852845"/>
            <a:ext cx="897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4555" algn="l"/>
              </a:tabLst>
            </a:pPr>
            <a:r>
              <a:rPr dirty="0" sz="1000" spc="-35" u="sng">
                <a:latin typeface="Tahoma"/>
                <a:cs typeface="Tahoma"/>
              </a:rPr>
              <a:t>(2814)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35" u="sng">
                <a:latin typeface="Tahoma"/>
                <a:cs typeface="Tahoma"/>
              </a:rPr>
              <a:t>(3916)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93923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28390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793923" y="1891607"/>
            <a:ext cx="48133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	</a:t>
            </a: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15690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8170" y="2050781"/>
            <a:ext cx="377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(8172)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17507" y="20924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004807" y="2020220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6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68509" y="197855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314103" y="1945066"/>
            <a:ext cx="2012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3</a:t>
            </a:r>
            <a:endParaRPr baseline="16666" sz="75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55809" y="1906390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8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3830" y="2309454"/>
            <a:ext cx="636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Calcoliamo: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51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435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7474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2555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572"/>
            <a:ext cx="50800" cy="850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0073"/>
            <a:ext cx="50800" cy="787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06918"/>
            <a:ext cx="4457065" cy="731520"/>
          </a:xfrm>
          <a:custGeom>
            <a:avLst/>
            <a:gdLst/>
            <a:ahLst/>
            <a:cxnLst/>
            <a:rect l="l" t="t" r="r" b="b"/>
            <a:pathLst>
              <a:path w="4457065" h="731519">
                <a:moveTo>
                  <a:pt x="4456606" y="0"/>
                </a:moveTo>
                <a:lnTo>
                  <a:pt x="0" y="0"/>
                </a:lnTo>
                <a:lnTo>
                  <a:pt x="0" y="680531"/>
                </a:lnTo>
                <a:lnTo>
                  <a:pt x="16636" y="718045"/>
                </a:lnTo>
                <a:lnTo>
                  <a:pt x="4405806" y="731331"/>
                </a:lnTo>
                <a:lnTo>
                  <a:pt x="4420049" y="729287"/>
                </a:lnTo>
                <a:lnTo>
                  <a:pt x="4451170" y="7033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372"/>
            <a:ext cx="0" cy="819150"/>
          </a:xfrm>
          <a:custGeom>
            <a:avLst/>
            <a:gdLst/>
            <a:ahLst/>
            <a:cxnLst/>
            <a:rect l="l" t="t" r="r" b="b"/>
            <a:pathLst>
              <a:path w="0" h="819150">
                <a:moveTo>
                  <a:pt x="0" y="8191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6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9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92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02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24926"/>
            <a:ext cx="396430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864055"/>
            <a:ext cx="1138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7085" y="101677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134" y="106412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87855" y="98042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2274" y="1225981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19160" y="12512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01011" y="1184603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5658" y="113766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75788" y="1149741"/>
            <a:ext cx="3448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7510" y="107098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217" y="11416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830" y="1532862"/>
            <a:ext cx="2691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10894" y="1812112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75942" y="185945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71664" y="1775766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;</a:t>
            </a:r>
            <a:r>
              <a:rPr dirty="0" baseline="66666" sz="1500" spc="-240"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2814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26070" y="2021319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02956" y="204661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384820" y="1979928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latin typeface="Lucida Sans Unicode"/>
                <a:cs typeface="Lucida Sans Unicode"/>
              </a:rPr>
              <a:t>3</a:t>
            </a:r>
            <a:r>
              <a:rPr dirty="0" baseline="50000" sz="750"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39454" y="1933003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959597" y="1945066"/>
            <a:ext cx="4432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365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21319" y="1866326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90026" y="193702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06623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427287" y="1852845"/>
            <a:ext cx="897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4555" algn="l"/>
              </a:tabLst>
            </a:pPr>
            <a:r>
              <a:rPr dirty="0" sz="1000" spc="-35" u="sng">
                <a:latin typeface="Tahoma"/>
                <a:cs typeface="Tahoma"/>
              </a:rPr>
              <a:t>(2814)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35" u="sng">
                <a:latin typeface="Tahoma"/>
                <a:cs typeface="Tahoma"/>
              </a:rPr>
              <a:t>(3916)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93923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28390" y="18992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793923" y="1891607"/>
            <a:ext cx="48133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	</a:t>
            </a: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15690" y="18271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8170" y="2050781"/>
            <a:ext cx="377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(8172)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17507" y="20924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004807" y="2020220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6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68509" y="197855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314103" y="1945066"/>
            <a:ext cx="2012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3</a:t>
            </a:r>
            <a:endParaRPr baseline="16666" sz="75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55809" y="1906390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8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3830" y="2309454"/>
            <a:ext cx="636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Calcoliamo: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73593" y="2543528"/>
            <a:ext cx="2781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53616" y="2396161"/>
            <a:ext cx="1257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5">
                <a:solidFill>
                  <a:srgbClr val="FF0000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248306" y="249774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70073" y="249774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81670" y="2619768"/>
            <a:ext cx="843915" cy="0"/>
          </a:xfrm>
          <a:custGeom>
            <a:avLst/>
            <a:gdLst/>
            <a:ahLst/>
            <a:cxnLst/>
            <a:rect l="l" t="t" r="r" b="b"/>
            <a:pathLst>
              <a:path w="843914" h="0">
                <a:moveTo>
                  <a:pt x="0" y="0"/>
                </a:moveTo>
                <a:lnTo>
                  <a:pt x="84352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459189" y="2690863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868970" y="2457930"/>
            <a:ext cx="10877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0765" algn="l"/>
              </a:tabLst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(2814)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(3916)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35606" y="242556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35606" y="2490057"/>
            <a:ext cx="48133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57373" y="242556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079840" y="2649230"/>
            <a:ext cx="4260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(8172)</a:t>
            </a:r>
            <a:r>
              <a:rPr dirty="0" sz="1000" spc="-2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11111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6</a:t>
            </a:r>
            <a:endParaRPr baseline="11111" sz="750">
              <a:latin typeface="Lucida Sans Unicode"/>
              <a:cs typeface="Lucida Sans Unicode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46489" y="261868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910192" y="257702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755785" y="2543528"/>
            <a:ext cx="3790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200" algn="l"/>
              </a:tabLst>
            </a:pP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52610" y="2396161"/>
            <a:ext cx="1257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5">
                <a:solidFill>
                  <a:srgbClr val="FF0000"/>
                </a:solidFill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501"/>
            <a:ext cx="3651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501"/>
            <a:ext cx="3651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6277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33577" y="769224"/>
            <a:ext cx="96901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6031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05785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85552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33106" y="854822"/>
            <a:ext cx="30079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  <a:tab pos="1771650" algn="l"/>
                <a:tab pos="265176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(2814)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(3916)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52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(8172)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3331" y="941601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3085" y="769224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2852" y="941601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4627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195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761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190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93458" y="1160752"/>
            <a:ext cx="2338070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45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97">
                <a:latin typeface="Tahoma"/>
                <a:cs typeface="Tahoma"/>
              </a:rPr>
              <a:t>6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91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725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8975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3577" y="1075167"/>
            <a:ext cx="17545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183640" algn="l"/>
                <a:tab pos="167767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200" y="172192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30" y="931504"/>
            <a:ext cx="13500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ctr" marL="177165">
              <a:lnSpc>
                <a:spcPct val="100000"/>
              </a:lnSpc>
              <a:spcBef>
                <a:spcPts val="100"/>
              </a:spcBef>
            </a:pP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728" y="1664746"/>
            <a:ext cx="69659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95" i="1">
                <a:latin typeface="Calibri"/>
                <a:cs typeface="Calibri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5" i="1">
                <a:latin typeface="Calibri"/>
                <a:cs typeface="Calibri"/>
              </a:rPr>
              <a:t>y</a:t>
            </a:r>
            <a:r>
              <a:rPr dirty="0" sz="700" i="1">
                <a:latin typeface="Calibri"/>
                <a:cs typeface="Calibri"/>
              </a:rPr>
              <a:t>  </a:t>
            </a:r>
            <a:r>
              <a:rPr dirty="0" sz="700" spc="-75" i="1">
                <a:latin typeface="Calibri"/>
                <a:cs typeface="Calibri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127">
                <a:latin typeface="Tahoma"/>
                <a:cs typeface="Tahoma"/>
              </a:rPr>
              <a:t> </a:t>
            </a:r>
            <a:r>
              <a:rPr dirty="0" baseline="3968" sz="1050" spc="-15" i="1" u="sng">
                <a:latin typeface="Calibri"/>
                <a:cs typeface="Calibri"/>
              </a:rPr>
              <a:t>a</a:t>
            </a:r>
            <a:r>
              <a:rPr dirty="0" baseline="3968" sz="1050" spc="-7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	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716" y="1762794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8690" y="1756543"/>
            <a:ext cx="565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8075" y="169066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501"/>
            <a:ext cx="3651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6277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33577" y="769224"/>
            <a:ext cx="96901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6031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05785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85552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33106" y="854822"/>
            <a:ext cx="30079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  <a:tab pos="1771650" algn="l"/>
                <a:tab pos="265176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(2814)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(3916)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52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(8172)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3331" y="941601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3085" y="769224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2852" y="941601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4627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195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761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190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93458" y="1160752"/>
            <a:ext cx="2338070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45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97">
                <a:latin typeface="Tahoma"/>
                <a:cs typeface="Tahoma"/>
              </a:rPr>
              <a:t>6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91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725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8975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3577" y="1075167"/>
            <a:ext cx="17545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183640" algn="l"/>
                <a:tab pos="167767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659456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501"/>
            <a:ext cx="3651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6277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33577" y="769224"/>
            <a:ext cx="96901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6031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05785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85552" y="9310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33106" y="854822"/>
            <a:ext cx="30079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  <a:tab pos="1771650" algn="l"/>
                <a:tab pos="265176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(2814)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(3916)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52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(8172)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3331" y="941601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3085" y="769224"/>
            <a:ext cx="969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2852" y="941601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4627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195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7610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1907" y="123700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93458" y="1160752"/>
            <a:ext cx="2338070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45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97">
                <a:latin typeface="Tahoma"/>
                <a:cs typeface="Tahoma"/>
              </a:rPr>
              <a:t>6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91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725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8975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3577" y="1075167"/>
            <a:ext cx="17545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183640" algn="l"/>
                <a:tab pos="167767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659456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54163" y="196960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28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19211" y="201695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14933" y="1933259"/>
            <a:ext cx="87058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solidFill>
                  <a:srgbClr val="FF0000"/>
                </a:solidFill>
                <a:latin typeface="Arial"/>
                <a:cs typeface="Arial"/>
              </a:rPr>
              <a:t>;</a:t>
            </a:r>
            <a:r>
              <a:rPr dirty="0" baseline="66666" sz="1500" spc="-24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2814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3916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69339" y="2178812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446225" y="220411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28089" y="2137420"/>
            <a:ext cx="3841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-794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50000" sz="7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75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8172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2723" y="2090496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902866" y="2102559"/>
            <a:ext cx="7874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  <a:tab pos="422909" algn="l"/>
              </a:tabLst>
            </a:pP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64588" y="2023819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33295" y="209451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4650" y="2006748"/>
            <a:ext cx="21082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latin typeface="Lucida Sans Unicode"/>
                <a:cs typeface="Lucida Sans Unicode"/>
              </a:rPr>
              <a:t>10</a:t>
            </a:r>
            <a:endParaRPr baseline="-22222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56064" y="1904388"/>
            <a:ext cx="10604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34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66287" y="198542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23297" y="1985429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64383" y="2063966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 h="0">
                <a:moveTo>
                  <a:pt x="0" y="0"/>
                </a:moveTo>
                <a:lnTo>
                  <a:pt x="514032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28339" y="21206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951683" y="1974576"/>
            <a:ext cx="51815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-25">
                <a:latin typeface="Lucida Sans Unicode"/>
                <a:cs typeface="Lucida Sans Unicode"/>
              </a:rPr>
              <a:t>(2814)</a:t>
            </a:r>
            <a:r>
              <a:rPr dirty="0" sz="500" spc="-40">
                <a:latin typeface="Lucida Sans Unicode"/>
                <a:cs typeface="Lucida Sans Unicode"/>
              </a:rPr>
              <a:t> </a:t>
            </a:r>
            <a:r>
              <a:rPr dirty="0" baseline="5555" sz="750" spc="-82">
                <a:latin typeface="Lucida Sans Unicode"/>
                <a:cs typeface="Lucida Sans Unicode"/>
              </a:rPr>
              <a:t>2</a:t>
            </a:r>
            <a:r>
              <a:rPr dirty="0" baseline="5555" sz="750" spc="15">
                <a:latin typeface="Lucida Sans Unicode"/>
                <a:cs typeface="Lucida Sans Unicode"/>
              </a:rPr>
              <a:t> </a:t>
            </a:r>
            <a:r>
              <a:rPr dirty="0" sz="500" spc="-25">
                <a:latin typeface="Lucida Sans Unicode"/>
                <a:cs typeface="Lucida Sans Unicode"/>
              </a:rPr>
              <a:t>(3916)</a:t>
            </a:r>
            <a:r>
              <a:rPr dirty="0" sz="500" spc="-40">
                <a:latin typeface="Lucida Sans Unicode"/>
                <a:cs typeface="Lucida Sans Unicode"/>
              </a:rPr>
              <a:t> </a:t>
            </a:r>
            <a:r>
              <a:rPr dirty="0" baseline="5555" sz="750" spc="-82">
                <a:latin typeface="Lucida Sans Unicode"/>
                <a:cs typeface="Lucida Sans Unicode"/>
              </a:rPr>
              <a:t>4</a:t>
            </a:r>
            <a:endParaRPr baseline="5555" sz="750">
              <a:latin typeface="Lucida Sans Unicode"/>
              <a:cs typeface="Lucida Sans Unicode"/>
            </a:endParaRPr>
          </a:p>
          <a:p>
            <a:pPr marL="276225">
              <a:lnSpc>
                <a:spcPts val="57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 spc="-55">
                <a:latin typeface="Lucida Sans Unicode"/>
                <a:cs typeface="Lucida Sans Unicode"/>
              </a:rPr>
              <a:t>    </a:t>
            </a:r>
            <a:r>
              <a:rPr dirty="0" sz="500" spc="-1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8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53587" y="1916410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61245" y="21206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410597" y="1904388"/>
            <a:ext cx="17653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82">
                <a:latin typeface="Lucida Sans Unicode"/>
                <a:cs typeface="Lucida Sans Unicode"/>
              </a:rPr>
              <a:t>1</a:t>
            </a:r>
            <a:r>
              <a:rPr dirty="0" baseline="-38888" sz="750" spc="-82">
                <a:latin typeface="Lucida Sans Unicode"/>
                <a:cs typeface="Lucida Sans Unicode"/>
              </a:rPr>
              <a:t> </a:t>
            </a:r>
            <a:r>
              <a:rPr dirty="0" baseline="-38888" sz="750" spc="-44">
                <a:latin typeface="Lucida Sans Unicode"/>
                <a:cs typeface="Lucida Sans Unicode"/>
              </a:rPr>
              <a:t> </a:t>
            </a:r>
            <a:r>
              <a:rPr dirty="0" sz="700" spc="434">
                <a:latin typeface="Arial"/>
                <a:cs typeface="Arial"/>
              </a:rPr>
              <a:t>\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13735" y="2109780"/>
            <a:ext cx="39433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Lucida Sans Unicode"/>
                <a:cs typeface="Lucida Sans Unicode"/>
              </a:rPr>
              <a:t>(8172)</a:t>
            </a:r>
            <a:r>
              <a:rPr dirty="0" sz="500" spc="-40">
                <a:latin typeface="Lucida Sans Unicode"/>
                <a:cs typeface="Lucida Sans Unicode"/>
              </a:rPr>
              <a:t> </a:t>
            </a:r>
            <a:r>
              <a:rPr dirty="0" baseline="5555" sz="750" spc="-82">
                <a:latin typeface="Lucida Sans Unicode"/>
                <a:cs typeface="Lucida Sans Unicode"/>
              </a:rPr>
              <a:t>6</a:t>
            </a:r>
            <a:r>
              <a:rPr dirty="0" baseline="5555" sz="750" spc="15">
                <a:latin typeface="Lucida Sans Unicode"/>
                <a:cs typeface="Lucida Sans Unicode"/>
              </a:rPr>
              <a:t> </a:t>
            </a:r>
            <a:r>
              <a:rPr dirty="0" sz="500" spc="40" i="1">
                <a:latin typeface="Trebuchet MS"/>
                <a:cs typeface="Trebuchet MS"/>
              </a:rPr>
              <a:t>·</a:t>
            </a:r>
            <a:r>
              <a:rPr dirty="0" sz="500" spc="-55">
                <a:latin typeface="Lucida Sans Unicode"/>
                <a:cs typeface="Lucida Sans Unicode"/>
              </a:rPr>
              <a:t>5</a:t>
            </a:r>
            <a:r>
              <a:rPr dirty="0" sz="500" spc="-40">
                <a:latin typeface="Lucida Sans Unicode"/>
                <a:cs typeface="Lucida Sans Unicode"/>
              </a:rPr>
              <a:t> </a:t>
            </a:r>
            <a:r>
              <a:rPr dirty="0" baseline="5555" sz="750" spc="-82">
                <a:latin typeface="Lucida Sans Unicode"/>
                <a:cs typeface="Lucida Sans Unicode"/>
              </a:rPr>
              <a:t>3</a:t>
            </a:r>
            <a:endParaRPr baseline="5555" sz="7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13190" y="2376013"/>
            <a:ext cx="101155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-37" i="1">
                <a:latin typeface="Verdana"/>
                <a:cs typeface="Verdana"/>
              </a:rPr>
              <a:t>,</a:t>
            </a:r>
            <a:r>
              <a:rPr dirty="0" baseline="31746" sz="1050" spc="-120">
                <a:latin typeface="Lucida Sans Unicode"/>
                <a:cs typeface="Lucida Sans Unicode"/>
              </a:rPr>
              <a:t>84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6918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91334"/>
            <a:ext cx="1555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1239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7735" y="145737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9823"/>
            <a:ext cx="5441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11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35" y="1453269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1522" y="1381122"/>
            <a:ext cx="2603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91334"/>
            <a:ext cx="1555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1239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7735" y="145737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9823"/>
            <a:ext cx="5441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11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35" y="1453269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0200" y="160218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1207" y="164166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31522" y="1381122"/>
            <a:ext cx="26035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ctr" marL="7175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728" y="1570911"/>
            <a:ext cx="69278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125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91334"/>
            <a:ext cx="1555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1239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7735" y="145737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9823"/>
            <a:ext cx="5441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11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35" y="1453269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0200" y="160218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1207" y="164166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31522" y="1381122"/>
            <a:ext cx="26035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ctr" marL="7175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0200" y="181757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16457" y="178628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0728" y="1570911"/>
            <a:ext cx="692785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125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47561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8309" y="1719590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59734" y="18625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95353" y="1764991"/>
            <a:ext cx="1758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7034" y="185845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91334"/>
            <a:ext cx="1555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1239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7735" y="145737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9823"/>
            <a:ext cx="5441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11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35" y="1453269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0200" y="160218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1207" y="164166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31522" y="1381122"/>
            <a:ext cx="26035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ctr" marL="7175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0200" y="181757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16457" y="178628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0728" y="1570911"/>
            <a:ext cx="692785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125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47561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8309" y="1719590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59734" y="18625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95353" y="1764991"/>
            <a:ext cx="1758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200736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4789" y="2052332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99104" y="1858450"/>
            <a:ext cx="260350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795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728" y="1976092"/>
            <a:ext cx="40449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9142" y="1954780"/>
            <a:ext cx="1701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4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-127">
                <a:latin typeface="Tahoma"/>
                <a:cs typeface="Tahoma"/>
              </a:rPr>
              <a:t>;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089" y="2048239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91334"/>
            <a:ext cx="1555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1239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7735" y="145737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9823"/>
            <a:ext cx="5441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11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35" y="1453269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0200" y="160218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1207" y="164166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31522" y="1381122"/>
            <a:ext cx="26035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ctr" marL="7175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0200" y="181757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16457" y="178628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0728" y="1570911"/>
            <a:ext cx="692785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125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47561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8309" y="1719590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59734" y="18625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95353" y="1764991"/>
            <a:ext cx="1758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200736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4789" y="2052332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99104" y="1858450"/>
            <a:ext cx="260350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795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728" y="1976092"/>
            <a:ext cx="40449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9142" y="1954780"/>
            <a:ext cx="1701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4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-127">
                <a:latin typeface="Tahoma"/>
                <a:cs typeface="Tahoma"/>
              </a:rPr>
              <a:t>;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089" y="2048239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0200" y="21971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40728" y="2165881"/>
            <a:ext cx="5302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45079" y="224212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80628" y="2144568"/>
            <a:ext cx="1758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32379" y="223801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53650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2155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728" y="1483927"/>
            <a:ext cx="7334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455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50500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7402" y="1483927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7800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53650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2155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728" y="1483927"/>
            <a:ext cx="7334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455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50500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7402" y="1483927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7800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172629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2155" y="1771269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0728" y="1695028"/>
            <a:ext cx="8280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229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495" y="167371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455" y="1767175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243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39109" y="177126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35987" y="1673716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26409" y="176717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200" y="172192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30" y="931504"/>
            <a:ext cx="13500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ctr" marL="177165">
              <a:lnSpc>
                <a:spcPct val="100000"/>
              </a:lnSpc>
              <a:spcBef>
                <a:spcPts val="100"/>
              </a:spcBef>
            </a:pP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728" y="1664746"/>
            <a:ext cx="69659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95" i="1">
                <a:latin typeface="Calibri"/>
                <a:cs typeface="Calibri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5" i="1">
                <a:latin typeface="Calibri"/>
                <a:cs typeface="Calibri"/>
              </a:rPr>
              <a:t>y</a:t>
            </a:r>
            <a:r>
              <a:rPr dirty="0" sz="700" i="1">
                <a:latin typeface="Calibri"/>
                <a:cs typeface="Calibri"/>
              </a:rPr>
              <a:t>  </a:t>
            </a:r>
            <a:r>
              <a:rPr dirty="0" sz="700" spc="-75" i="1">
                <a:latin typeface="Calibri"/>
                <a:cs typeface="Calibri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127">
                <a:latin typeface="Tahoma"/>
                <a:cs typeface="Tahoma"/>
              </a:rPr>
              <a:t> </a:t>
            </a:r>
            <a:r>
              <a:rPr dirty="0" baseline="3968" sz="1050" spc="-15" i="1" u="sng">
                <a:latin typeface="Calibri"/>
                <a:cs typeface="Calibri"/>
              </a:rPr>
              <a:t>a</a:t>
            </a:r>
            <a:r>
              <a:rPr dirty="0" baseline="3968" sz="1050" spc="-7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	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716" y="1762794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8690" y="1756543"/>
            <a:ext cx="565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8075" y="169066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200" y="191170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0728" y="1863035"/>
            <a:ext cx="88900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25" i="1">
                <a:latin typeface="Trebuchet MS"/>
                <a:cs typeface="Trebuchet MS"/>
              </a:rPr>
              <a:t>b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53650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2155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728" y="1483927"/>
            <a:ext cx="7334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455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50500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7402" y="1483927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7800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172629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2155" y="1771269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0728" y="1695028"/>
            <a:ext cx="8280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229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495" y="167371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455" y="1767175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243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39109" y="177126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35987" y="1673716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200" y="191608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254281" y="1767175"/>
            <a:ext cx="400685" cy="269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0325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0728" y="1884817"/>
            <a:ext cx="7829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53650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2155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728" y="1483927"/>
            <a:ext cx="7334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455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50500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7402" y="1483927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7800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172629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2155" y="1771269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0728" y="1695028"/>
            <a:ext cx="8280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229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495" y="167371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455" y="1767175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243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39109" y="177126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35987" y="1673716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200" y="191608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0200" y="21058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254281" y="1767175"/>
            <a:ext cx="400685" cy="459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0325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0728" y="1884817"/>
            <a:ext cx="782955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34672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125662"/>
            <a:ext cx="2118995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  <a:p>
            <a:pPr marL="541655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2155" y="13916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15451"/>
            <a:ext cx="8788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386" y="1374885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55" y="138759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311" y="1315451"/>
            <a:ext cx="400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53650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2155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728" y="1483927"/>
            <a:ext cx="7334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455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50500" y="158148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7402" y="1483927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7800" y="157738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200" y="172629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2155" y="1771269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 h="0">
                <a:moveTo>
                  <a:pt x="0" y="0"/>
                </a:moveTo>
                <a:lnTo>
                  <a:pt x="14116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0728" y="1695028"/>
            <a:ext cx="8280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2295" algn="l"/>
              </a:tabLst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495" y="167371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455" y="1767175"/>
            <a:ext cx="1670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243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39109" y="177126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35987" y="1673716"/>
            <a:ext cx="41465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200" y="191608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0200" y="21058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0200" y="229566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84136" y="226437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31278" y="234063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245879" y="1767175"/>
            <a:ext cx="408940" cy="649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0325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  <a:p>
            <a:pPr marL="20955">
              <a:lnSpc>
                <a:spcPct val="100000"/>
              </a:lnSpc>
              <a:spcBef>
                <a:spcPts val="1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2095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0728" y="1884817"/>
            <a:ext cx="90106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5987" y="219768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18578" y="233652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200" y="172192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30" y="931504"/>
            <a:ext cx="13500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ctr" marL="177165">
              <a:lnSpc>
                <a:spcPct val="100000"/>
              </a:lnSpc>
              <a:spcBef>
                <a:spcPts val="100"/>
              </a:spcBef>
            </a:pP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728" y="1664746"/>
            <a:ext cx="69659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95" i="1">
                <a:latin typeface="Calibri"/>
                <a:cs typeface="Calibri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5" i="1">
                <a:latin typeface="Calibri"/>
                <a:cs typeface="Calibri"/>
              </a:rPr>
              <a:t>y</a:t>
            </a:r>
            <a:r>
              <a:rPr dirty="0" sz="700" i="1">
                <a:latin typeface="Calibri"/>
                <a:cs typeface="Calibri"/>
              </a:rPr>
              <a:t>  </a:t>
            </a:r>
            <a:r>
              <a:rPr dirty="0" sz="700" spc="-75" i="1">
                <a:latin typeface="Calibri"/>
                <a:cs typeface="Calibri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127">
                <a:latin typeface="Tahoma"/>
                <a:cs typeface="Tahoma"/>
              </a:rPr>
              <a:t> </a:t>
            </a:r>
            <a:r>
              <a:rPr dirty="0" baseline="3968" sz="1050" spc="-15" i="1" u="sng">
                <a:latin typeface="Calibri"/>
                <a:cs typeface="Calibri"/>
              </a:rPr>
              <a:t>a</a:t>
            </a:r>
            <a:r>
              <a:rPr dirty="0" baseline="3968" sz="1050" spc="-7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	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716" y="1762794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8690" y="1756543"/>
            <a:ext cx="565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8075" y="169066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200" y="191170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0200" y="216482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319" y="220980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0728" y="1863035"/>
            <a:ext cx="889000" cy="337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8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25" i="1">
                <a:latin typeface="Trebuchet MS"/>
                <a:cs typeface="Trebuchet MS"/>
              </a:rPr>
              <a:t>b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r" marR="140335">
              <a:lnSpc>
                <a:spcPts val="1080"/>
              </a:lnSpc>
            </a:pP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728" y="216206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877" y="2047845"/>
            <a:ext cx="3200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870" marR="5080" indent="-90805">
              <a:lnSpc>
                <a:spcPts val="1789"/>
              </a:lnSpc>
            </a:pP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baseline="-25000" sz="1500" spc="-75" i="1">
                <a:latin typeface="Trebuchet MS"/>
                <a:cs typeface="Trebuchet MS"/>
              </a:rPr>
              <a:t>a</a:t>
            </a:r>
            <a:r>
              <a:rPr dirty="0" baseline="-25000" sz="1500" spc="-217" i="1">
                <a:latin typeface="Trebuchet MS"/>
                <a:cs typeface="Trebuchet MS"/>
              </a:rPr>
              <a:t> 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baseline="-15873" sz="1050" spc="37" i="1">
                <a:latin typeface="Calibri"/>
                <a:cs typeface="Calibri"/>
              </a:rPr>
              <a:t>x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1982" y="2209800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 h="0">
                <a:moveTo>
                  <a:pt x="0" y="0"/>
                </a:moveTo>
                <a:lnTo>
                  <a:pt x="1270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10552" y="2133559"/>
            <a:ext cx="3517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9282" y="2212310"/>
            <a:ext cx="1384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22" i="1">
                <a:latin typeface="Trebuchet MS"/>
                <a:cs typeface="Trebuchet MS"/>
              </a:rPr>
              <a:t>b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200" y="172192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30" y="931504"/>
            <a:ext cx="13500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ctr" marL="177165">
              <a:lnSpc>
                <a:spcPct val="100000"/>
              </a:lnSpc>
              <a:spcBef>
                <a:spcPts val="100"/>
              </a:spcBef>
            </a:pP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728" y="1664746"/>
            <a:ext cx="69659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95" i="1">
                <a:latin typeface="Calibri"/>
                <a:cs typeface="Calibri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5" i="1">
                <a:latin typeface="Calibri"/>
                <a:cs typeface="Calibri"/>
              </a:rPr>
              <a:t>y</a:t>
            </a:r>
            <a:r>
              <a:rPr dirty="0" sz="700" i="1">
                <a:latin typeface="Calibri"/>
                <a:cs typeface="Calibri"/>
              </a:rPr>
              <a:t>  </a:t>
            </a:r>
            <a:r>
              <a:rPr dirty="0" sz="700" spc="-75" i="1">
                <a:latin typeface="Calibri"/>
                <a:cs typeface="Calibri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127">
                <a:latin typeface="Tahoma"/>
                <a:cs typeface="Tahoma"/>
              </a:rPr>
              <a:t> </a:t>
            </a:r>
            <a:r>
              <a:rPr dirty="0" baseline="3968" sz="1050" spc="-15" i="1" u="sng">
                <a:latin typeface="Calibri"/>
                <a:cs typeface="Calibri"/>
              </a:rPr>
              <a:t>a</a:t>
            </a:r>
            <a:r>
              <a:rPr dirty="0" baseline="3968" sz="1050" spc="-7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	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716" y="1762794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8690" y="1756543"/>
            <a:ext cx="565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8075" y="169066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200" y="191170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0200" y="216482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319" y="220980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0728" y="1863035"/>
            <a:ext cx="889000" cy="337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8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25" i="1">
                <a:latin typeface="Trebuchet MS"/>
                <a:cs typeface="Trebuchet MS"/>
              </a:rPr>
              <a:t>b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r" marR="140335">
              <a:lnSpc>
                <a:spcPts val="1080"/>
              </a:lnSpc>
            </a:pP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728" y="216206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877" y="2047845"/>
            <a:ext cx="3200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870" marR="5080" indent="-90805">
              <a:lnSpc>
                <a:spcPts val="1789"/>
              </a:lnSpc>
            </a:pP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baseline="-25000" sz="1500" spc="-75" i="1">
                <a:latin typeface="Trebuchet MS"/>
                <a:cs typeface="Trebuchet MS"/>
              </a:rPr>
              <a:t>a</a:t>
            </a:r>
            <a:r>
              <a:rPr dirty="0" baseline="-25000" sz="1500" spc="-217" i="1">
                <a:latin typeface="Trebuchet MS"/>
                <a:cs typeface="Trebuchet MS"/>
              </a:rPr>
              <a:t> 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baseline="-15873" sz="1050" spc="37" i="1">
                <a:latin typeface="Calibri"/>
                <a:cs typeface="Calibri"/>
              </a:rPr>
              <a:t>x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1982" y="2209800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 h="0">
                <a:moveTo>
                  <a:pt x="0" y="0"/>
                </a:moveTo>
                <a:lnTo>
                  <a:pt x="1270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10552" y="2133559"/>
            <a:ext cx="3517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9282" y="2212310"/>
            <a:ext cx="1384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22" i="1">
                <a:latin typeface="Trebuchet MS"/>
                <a:cs typeface="Trebuchet MS"/>
              </a:rPr>
              <a:t>b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200" y="239712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0728" y="2348441"/>
            <a:ext cx="79819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7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44" i="1">
                <a:latin typeface="Calibri"/>
                <a:cs typeface="Calibri"/>
              </a:rPr>
              <a:t>xy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3214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200" y="172192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30" y="931504"/>
            <a:ext cx="13500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142" i="1">
                <a:latin typeface="Calibri"/>
                <a:cs typeface="Calibri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+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ctr" marL="177165">
              <a:lnSpc>
                <a:spcPct val="100000"/>
              </a:lnSpc>
              <a:spcBef>
                <a:spcPts val="100"/>
              </a:spcBef>
            </a:pP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728" y="1664746"/>
            <a:ext cx="69659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95" i="1">
                <a:latin typeface="Calibri"/>
                <a:cs typeface="Calibri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5" i="1">
                <a:latin typeface="Calibri"/>
                <a:cs typeface="Calibri"/>
              </a:rPr>
              <a:t>y</a:t>
            </a:r>
            <a:r>
              <a:rPr dirty="0" sz="700" i="1">
                <a:latin typeface="Calibri"/>
                <a:cs typeface="Calibri"/>
              </a:rPr>
              <a:t>  </a:t>
            </a:r>
            <a:r>
              <a:rPr dirty="0" sz="700" spc="-75" i="1">
                <a:latin typeface="Calibri"/>
                <a:cs typeface="Calibri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127">
                <a:latin typeface="Tahoma"/>
                <a:cs typeface="Tahoma"/>
              </a:rPr>
              <a:t> </a:t>
            </a:r>
            <a:r>
              <a:rPr dirty="0" baseline="3968" sz="1050" spc="-15" i="1" u="sng">
                <a:latin typeface="Calibri"/>
                <a:cs typeface="Calibri"/>
              </a:rPr>
              <a:t>a</a:t>
            </a:r>
            <a:r>
              <a:rPr dirty="0" baseline="3968" sz="1050" spc="-7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	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716" y="1762794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8690" y="1756543"/>
            <a:ext cx="565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8075" y="169066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200" y="191170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0200" y="216482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319" y="220980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0728" y="1863035"/>
            <a:ext cx="889000" cy="337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8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25" i="1">
                <a:latin typeface="Trebuchet MS"/>
                <a:cs typeface="Trebuchet MS"/>
              </a:rPr>
              <a:t>b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r" marR="140335">
              <a:lnSpc>
                <a:spcPts val="1080"/>
              </a:lnSpc>
            </a:pPr>
            <a:r>
              <a:rPr dirty="0" baseline="-19444" sz="1500" spc="-60" i="1">
                <a:latin typeface="Trebuchet MS"/>
                <a:cs typeface="Trebuchet MS"/>
              </a:rPr>
              <a:t>a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728" y="216206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877" y="2047845"/>
            <a:ext cx="3200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870" marR="5080" indent="-90805">
              <a:lnSpc>
                <a:spcPts val="1789"/>
              </a:lnSpc>
            </a:pP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baseline="-25000" sz="1500" spc="-75" i="1">
                <a:latin typeface="Trebuchet MS"/>
                <a:cs typeface="Trebuchet MS"/>
              </a:rPr>
              <a:t>a</a:t>
            </a:r>
            <a:r>
              <a:rPr dirty="0" baseline="-25000" sz="1500" spc="-217" i="1">
                <a:latin typeface="Trebuchet MS"/>
                <a:cs typeface="Trebuchet MS"/>
              </a:rPr>
              <a:t> 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baseline="-15873" sz="1050" spc="37" i="1">
                <a:latin typeface="Calibri"/>
                <a:cs typeface="Calibri"/>
              </a:rPr>
              <a:t>x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1982" y="2209800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 h="0">
                <a:moveTo>
                  <a:pt x="0" y="0"/>
                </a:moveTo>
                <a:lnTo>
                  <a:pt x="1270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10552" y="2133559"/>
            <a:ext cx="3517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9282" y="2212310"/>
            <a:ext cx="1384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22" i="1">
                <a:latin typeface="Trebuchet MS"/>
                <a:cs typeface="Trebuchet MS"/>
              </a:rPr>
              <a:t>b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200" y="239712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0728" y="2348441"/>
            <a:ext cx="79819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7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spc="-67" i="1">
                <a:latin typeface="Calibri"/>
                <a:cs typeface="Calibri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 spc="37" i="1">
                <a:latin typeface="Calibri"/>
                <a:cs typeface="Calibri"/>
              </a:rPr>
              <a:t>y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112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44" i="1">
                <a:latin typeface="Calibri"/>
                <a:cs typeface="Calibri"/>
              </a:rPr>
              <a:t>xy</a:t>
            </a:r>
            <a:r>
              <a:rPr dirty="0" baseline="27777" sz="1050" spc="-52" i="1">
                <a:latin typeface="Calibri"/>
                <a:cs typeface="Calibri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200" y="258691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40728" y="2534331"/>
            <a:ext cx="60261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8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2380" y="2631884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 h="0">
                <a:moveTo>
                  <a:pt x="0" y="0"/>
                </a:moveTo>
                <a:lnTo>
                  <a:pt x="8906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49680" y="2621527"/>
            <a:ext cx="10287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-7" i="1">
                <a:latin typeface="Calibri"/>
                <a:cs typeface="Calibri"/>
              </a:rPr>
              <a:t>a</a:t>
            </a:r>
            <a:r>
              <a:rPr dirty="0" sz="500" spc="25" i="1">
                <a:latin typeface="Calibri"/>
                <a:cs typeface="Calibri"/>
              </a:rPr>
              <a:t>x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721" y="611981"/>
            <a:ext cx="222694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ositivi</a:t>
            </a:r>
            <a:r>
              <a:rPr dirty="0" sz="1000" spc="-3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000" spc="-330" b="1">
                <a:solidFill>
                  <a:srgbClr val="FF0000"/>
                </a:solidFill>
                <a:latin typeface="Arial"/>
                <a:cs typeface="Arial"/>
              </a:rPr>
              <a:t>`</a:t>
            </a:r>
            <a:r>
              <a:rPr dirty="0" sz="1000" spc="-3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89454" y="863126"/>
            <a:ext cx="41275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4307" y="611981"/>
            <a:ext cx="2908300" cy="739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9695">
              <a:lnSpc>
                <a:spcPct val="100000"/>
              </a:lnSpc>
            </a:pPr>
            <a:r>
              <a:rPr dirty="0" sz="10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ositivi</a:t>
            </a:r>
            <a:r>
              <a:rPr dirty="0" sz="1000" spc="-3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000" spc="-330" b="1">
                <a:solidFill>
                  <a:srgbClr val="FF0000"/>
                </a:solidFill>
                <a:latin typeface="Arial"/>
                <a:cs typeface="Arial"/>
              </a:rPr>
              <a:t>`</a:t>
            </a:r>
            <a:r>
              <a:rPr dirty="0" sz="1000" spc="-3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>
              <a:latin typeface="Times New Roman"/>
              <a:cs typeface="Times New Roman"/>
            </a:endParaRPr>
          </a:p>
          <a:p>
            <a:pPr algn="r" marR="185420">
              <a:lnSpc>
                <a:spcPct val="100000"/>
              </a:lnSpc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Monotoni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r>
              <a:rPr dirty="0" sz="1000" spc="-20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0859" y="1435352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9753" y="1411626"/>
            <a:ext cx="9906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37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baseline="31746" sz="1050" spc="-5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089" y="1692194"/>
            <a:ext cx="2447925" cy="36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44" i="1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cresce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te</a:t>
            </a:r>
            <a:r>
              <a:rPr dirty="0" sz="1000" spc="-40">
                <a:latin typeface="Tahoma"/>
                <a:cs typeface="Tahoma"/>
              </a:rPr>
              <a:t>. 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r>
              <a:rPr dirty="0" sz="1000" spc="-20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0859" y="2135680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9753" y="2111955"/>
            <a:ext cx="9906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37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baseline="31746" sz="1050" spc="-5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7089" y="2392523"/>
            <a:ext cx="256921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44" i="1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decresc</a:t>
            </a:r>
            <a:r>
              <a:rPr dirty="0" sz="1000" spc="-7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4307" y="611981"/>
            <a:ext cx="2908300" cy="739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9695">
              <a:lnSpc>
                <a:spcPct val="100000"/>
              </a:lnSpc>
            </a:pPr>
            <a:r>
              <a:rPr dirty="0" sz="10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ositivi</a:t>
            </a:r>
            <a:r>
              <a:rPr dirty="0" sz="1000" spc="-3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000" spc="-330" b="1">
                <a:solidFill>
                  <a:srgbClr val="FF0000"/>
                </a:solidFill>
                <a:latin typeface="Arial"/>
                <a:cs typeface="Arial"/>
              </a:rPr>
              <a:t>`</a:t>
            </a:r>
            <a:r>
              <a:rPr dirty="0" sz="1000" spc="-3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>
              <a:latin typeface="Times New Roman"/>
              <a:cs typeface="Times New Roman"/>
            </a:endParaRPr>
          </a:p>
          <a:p>
            <a:pPr algn="r" marR="185420">
              <a:lnSpc>
                <a:spcPct val="100000"/>
              </a:lnSpc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Monotoni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r>
              <a:rPr dirty="0" sz="1000" spc="-20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0859" y="1435352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9753" y="1411626"/>
            <a:ext cx="9906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37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baseline="31746" sz="1050" spc="-5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089" y="1692194"/>
            <a:ext cx="2447925" cy="36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44" i="1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cresce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te</a:t>
            </a:r>
            <a:r>
              <a:rPr dirty="0" sz="1000" spc="-40">
                <a:latin typeface="Tahoma"/>
                <a:cs typeface="Tahoma"/>
              </a:rPr>
              <a:t>. 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r>
              <a:rPr dirty="0" sz="1000" spc="-20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0859" y="2135680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9753" y="2111955"/>
            <a:ext cx="9906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37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baseline="31746" sz="1050" spc="-5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084" y="2392523"/>
            <a:ext cx="322516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8655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 </a:t>
            </a:r>
            <a:r>
              <a:rPr dirty="0" baseline="27777" sz="1050" spc="-44" i="1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decresc</a:t>
            </a:r>
            <a:r>
              <a:rPr dirty="0" sz="1000" spc="-7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000" b="1">
                <a:solidFill>
                  <a:srgbClr val="FF0000"/>
                </a:solidFill>
                <a:latin typeface="Arial"/>
                <a:cs typeface="Arial"/>
              </a:rPr>
              <a:t>Iniettivi</a:t>
            </a: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000" spc="-325" b="1">
                <a:solidFill>
                  <a:srgbClr val="FF0000"/>
                </a:solidFill>
                <a:latin typeface="Arial"/>
                <a:cs typeface="Arial"/>
              </a:rPr>
              <a:t>`</a:t>
            </a:r>
            <a:r>
              <a:rPr dirty="0" sz="1000" spc="-4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ha,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00859" y="2847767"/>
            <a:ext cx="419734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37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endParaRPr baseline="31746"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9004" y="2871506"/>
            <a:ext cx="8915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Dalla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0"/>
              <a:t>ro</a:t>
            </a:r>
            <a:r>
              <a:rPr dirty="0" spc="-75"/>
              <a:t>p</a:t>
            </a:r>
            <a:r>
              <a:rPr dirty="0" spc="-20"/>
              <a:t>rie</a:t>
            </a:r>
            <a:r>
              <a:rPr dirty="0" spc="-30"/>
              <a:t>t</a:t>
            </a:r>
            <a:r>
              <a:rPr dirty="0" spc="-540"/>
              <a:t>`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0"/>
              <a:t>monotonia</a:t>
            </a:r>
            <a:r>
              <a:rPr dirty="0" spc="15"/>
              <a:t> </a:t>
            </a:r>
            <a:r>
              <a:rPr dirty="0" spc="-70"/>
              <a:t>s</a:t>
            </a:r>
            <a:r>
              <a:rPr dirty="0" spc="5"/>
              <a:t>i</a:t>
            </a:r>
            <a:r>
              <a:rPr dirty="0" spc="15"/>
              <a:t> </a:t>
            </a:r>
            <a:r>
              <a:rPr dirty="0" spc="-55"/>
              <a:t>deduce</a:t>
            </a:r>
            <a:r>
              <a:rPr dirty="0" spc="15"/>
              <a:t> </a:t>
            </a:r>
            <a:r>
              <a:rPr dirty="0" spc="-55"/>
              <a:t>che</a:t>
            </a:r>
            <a:r>
              <a:rPr dirty="0" spc="20"/>
              <a:t> </a:t>
            </a:r>
            <a:r>
              <a:rPr dirty="0" spc="-25"/>
              <a:t>l’es</a:t>
            </a:r>
            <a:r>
              <a:rPr dirty="0" spc="-10"/>
              <a:t>p</a:t>
            </a:r>
            <a:r>
              <a:rPr dirty="0" spc="-45"/>
              <a:t>onenziale</a:t>
            </a:r>
            <a:r>
              <a:rPr dirty="0" spc="25"/>
              <a:t> </a:t>
            </a:r>
            <a:r>
              <a:rPr dirty="0" spc="-55"/>
              <a:t>cresce</a:t>
            </a:r>
            <a:r>
              <a:rPr dirty="0" spc="15"/>
              <a:t> </a:t>
            </a:r>
            <a:r>
              <a:rPr dirty="0" spc="-40"/>
              <a:t>con</a:t>
            </a:r>
            <a:r>
              <a:rPr dirty="0" spc="20"/>
              <a:t> </a:t>
            </a:r>
            <a:r>
              <a:rPr dirty="0" spc="-45"/>
              <a:t>un</a:t>
            </a:r>
            <a:r>
              <a:rPr dirty="0" spc="15"/>
              <a:t> </a:t>
            </a:r>
            <a:r>
              <a:rPr dirty="0" spc="-20"/>
              <a:t>ritmo</a:t>
            </a:r>
            <a:r>
              <a:rPr dirty="0" spc="-15"/>
              <a:t> </a:t>
            </a:r>
            <a:r>
              <a:rPr dirty="0" spc="-65"/>
              <a:t>sem</a:t>
            </a:r>
            <a:r>
              <a:rPr dirty="0" spc="-90"/>
              <a:t>p</a:t>
            </a:r>
            <a:r>
              <a:rPr dirty="0" spc="-55"/>
              <a:t>re</a:t>
            </a:r>
            <a:r>
              <a:rPr dirty="0" spc="20"/>
              <a:t> </a:t>
            </a:r>
            <a:r>
              <a:rPr dirty="0" spc="-20"/>
              <a:t>pi</a:t>
            </a:r>
            <a:r>
              <a:rPr dirty="0" spc="-555"/>
              <a:t>u</a:t>
            </a:r>
            <a:r>
              <a:rPr dirty="0" spc="-50"/>
              <a:t>`</a:t>
            </a:r>
            <a:r>
              <a:rPr dirty="0" spc="25"/>
              <a:t> </a:t>
            </a:r>
            <a:r>
              <a:rPr dirty="0" spc="-35"/>
              <a:t>rapido</a:t>
            </a:r>
            <a:r>
              <a:rPr dirty="0" spc="15"/>
              <a:t> </a:t>
            </a:r>
            <a:r>
              <a:rPr dirty="0" spc="-25"/>
              <a:t>al</a:t>
            </a:r>
            <a:r>
              <a:rPr dirty="0" spc="15"/>
              <a:t> </a:t>
            </a:r>
            <a:r>
              <a:rPr dirty="0" spc="-45"/>
              <a:t>cresc</a:t>
            </a:r>
            <a:r>
              <a:rPr dirty="0" spc="-70"/>
              <a:t>ere</a:t>
            </a:r>
            <a:r>
              <a:rPr dirty="0" spc="15"/>
              <a:t> </a:t>
            </a:r>
            <a:r>
              <a:rPr dirty="0" spc="-30"/>
              <a:t>dell’es</a:t>
            </a:r>
            <a:r>
              <a:rPr dirty="0" spc="-15"/>
              <a:t>p</a:t>
            </a:r>
            <a:r>
              <a:rPr dirty="0" spc="-55"/>
              <a:t>onente</a:t>
            </a:r>
            <a:r>
              <a:rPr dirty="0" spc="20"/>
              <a:t> 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 spc="-30"/>
              <a:t>,</a:t>
            </a:r>
            <a:r>
              <a:rPr dirty="0" spc="15"/>
              <a:t> </a:t>
            </a:r>
            <a:r>
              <a:rPr dirty="0" spc="-50"/>
              <a:t>mentre</a:t>
            </a:r>
            <a:r>
              <a:rPr dirty="0" spc="20"/>
              <a:t> </a:t>
            </a:r>
            <a:r>
              <a:rPr dirty="0" spc="-65"/>
              <a:t>assume</a:t>
            </a:r>
            <a:r>
              <a:rPr dirty="0" spc="15"/>
              <a:t> </a:t>
            </a:r>
            <a:r>
              <a:rPr dirty="0" spc="-30"/>
              <a:t>val</a:t>
            </a:r>
            <a:r>
              <a:rPr dirty="0" spc="-70"/>
              <a:t>o</a:t>
            </a:r>
            <a:r>
              <a:rPr dirty="0" spc="-10"/>
              <a:t>ri</a:t>
            </a:r>
            <a:r>
              <a:rPr dirty="0" spc="20"/>
              <a:t> </a:t>
            </a:r>
            <a:r>
              <a:rPr dirty="0" spc="-65"/>
              <a:t>sem</a:t>
            </a:r>
            <a:r>
              <a:rPr dirty="0" spc="-90"/>
              <a:t>p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20"/>
              <a:t>pi</a:t>
            </a:r>
            <a:r>
              <a:rPr dirty="0" spc="-555"/>
              <a:t>u</a:t>
            </a:r>
            <a:r>
              <a:rPr dirty="0" spc="-50"/>
              <a:t>`</a:t>
            </a:r>
            <a:r>
              <a:rPr dirty="0" spc="-30"/>
              <a:t> </a:t>
            </a:r>
            <a:r>
              <a:rPr dirty="0" spc="-75"/>
              <a:t>p</a:t>
            </a:r>
            <a:r>
              <a:rPr dirty="0" spc="-40"/>
              <a:t>rossimi</a:t>
            </a:r>
            <a:r>
              <a:rPr dirty="0" spc="15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45"/>
              <a:t>zero</a:t>
            </a:r>
            <a:r>
              <a:rPr dirty="0" spc="15"/>
              <a:t> </a:t>
            </a:r>
            <a:r>
              <a:rPr dirty="0" spc="-80"/>
              <a:t>se</a:t>
            </a:r>
            <a:r>
              <a:rPr dirty="0" spc="20"/>
              <a:t> </a:t>
            </a:r>
            <a:r>
              <a:rPr dirty="0" spc="-25"/>
              <a:t>l’es</a:t>
            </a:r>
            <a:r>
              <a:rPr dirty="0" spc="-10"/>
              <a:t>p</a:t>
            </a:r>
            <a:r>
              <a:rPr dirty="0" spc="-55"/>
              <a:t>onente</a:t>
            </a:r>
            <a:r>
              <a:rPr dirty="0" spc="20"/>
              <a:t> 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120" i="1">
                <a:latin typeface="Trebuchet MS"/>
                <a:cs typeface="Trebuchet MS"/>
              </a:rPr>
              <a:t> </a:t>
            </a:r>
            <a:r>
              <a:rPr dirty="0" spc="-35"/>
              <a:t>diventa</a:t>
            </a:r>
            <a:r>
              <a:rPr dirty="0" spc="15"/>
              <a:t> </a:t>
            </a:r>
            <a:r>
              <a:rPr dirty="0" spc="-65"/>
              <a:t>sem</a:t>
            </a:r>
            <a:r>
              <a:rPr dirty="0" spc="-90"/>
              <a:t>p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20"/>
              <a:t>pi</a:t>
            </a:r>
            <a:r>
              <a:rPr dirty="0" spc="-555"/>
              <a:t>u</a:t>
            </a:r>
            <a:r>
              <a:rPr dirty="0" spc="-50"/>
              <a:t>`</a:t>
            </a:r>
            <a:r>
              <a:rPr dirty="0" spc="25"/>
              <a:t> </a:t>
            </a:r>
            <a:r>
              <a:rPr dirty="0" spc="-40"/>
              <a:t>negativo.</a:t>
            </a:r>
            <a:r>
              <a:rPr dirty="0" spc="125"/>
              <a:t> </a:t>
            </a:r>
            <a:r>
              <a:rPr dirty="0" spc="50"/>
              <a:t>P</a:t>
            </a:r>
            <a:r>
              <a:rPr dirty="0" spc="-55"/>
              <a:t>er</a:t>
            </a:r>
            <a:r>
              <a:rPr dirty="0" spc="15"/>
              <a:t> </a:t>
            </a:r>
            <a:r>
              <a:rPr dirty="0" spc="-45"/>
              <a:t>questa</a:t>
            </a:r>
            <a:r>
              <a:rPr dirty="0" spc="-30"/>
              <a:t> </a:t>
            </a:r>
            <a:r>
              <a:rPr dirty="0" spc="-35"/>
              <a:t>motivazione</a:t>
            </a:r>
            <a:r>
              <a:rPr dirty="0" spc="15"/>
              <a:t> </a:t>
            </a:r>
            <a:r>
              <a:rPr dirty="0" spc="-15"/>
              <a:t>molti</a:t>
            </a:r>
            <a:r>
              <a:rPr dirty="0" spc="20"/>
              <a:t> </a:t>
            </a:r>
            <a:r>
              <a:rPr dirty="0" spc="-50"/>
              <a:t>fenomeni</a:t>
            </a:r>
            <a:r>
              <a:rPr dirty="0" spc="15"/>
              <a:t> </a:t>
            </a:r>
            <a:r>
              <a:rPr dirty="0" spc="-20"/>
              <a:t>fisici</a:t>
            </a:r>
            <a:r>
              <a:rPr dirty="0" spc="20"/>
              <a:t> </a:t>
            </a:r>
            <a:r>
              <a:rPr dirty="0" spc="-50"/>
              <a:t>a</a:t>
            </a:r>
            <a:r>
              <a:rPr dirty="0" spc="20"/>
              <a:t> </a:t>
            </a:r>
            <a:r>
              <a:rPr dirty="0" spc="-30"/>
              <a:t>crescita</a:t>
            </a:r>
            <a:r>
              <a:rPr dirty="0" spc="15"/>
              <a:t> </a:t>
            </a:r>
            <a:r>
              <a:rPr dirty="0" spc="-20"/>
              <a:t>“esplosiva”</a:t>
            </a:r>
            <a:r>
              <a:rPr dirty="0" spc="20"/>
              <a:t> </a:t>
            </a:r>
            <a:r>
              <a:rPr dirty="0" spc="-40"/>
              <a:t>(come</a:t>
            </a:r>
            <a:r>
              <a:rPr dirty="0" spc="15"/>
              <a:t> </a:t>
            </a:r>
            <a:r>
              <a:rPr dirty="0" spc="-25"/>
              <a:t>l’aumento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50"/>
              <a:t>una</a:t>
            </a:r>
            <a:r>
              <a:rPr dirty="0" spc="-30"/>
              <a:t> </a:t>
            </a:r>
            <a:r>
              <a:rPr dirty="0" spc="-20"/>
              <a:t>p</a:t>
            </a:r>
            <a:r>
              <a:rPr dirty="0" spc="-45"/>
              <a:t>o</a:t>
            </a:r>
            <a:r>
              <a:rPr dirty="0" spc="-20"/>
              <a:t>p</a:t>
            </a:r>
            <a:r>
              <a:rPr dirty="0" spc="-40"/>
              <a:t>olazione</a:t>
            </a:r>
            <a:r>
              <a:rPr dirty="0" spc="20"/>
              <a:t> </a:t>
            </a:r>
            <a:r>
              <a:rPr dirty="0" spc="-20"/>
              <a:t>in</a:t>
            </a:r>
            <a:r>
              <a:rPr dirty="0" spc="15"/>
              <a:t> </a:t>
            </a:r>
            <a:r>
              <a:rPr dirty="0" spc="-30"/>
              <a:t>condizioni</a:t>
            </a:r>
            <a:r>
              <a:rPr dirty="0" spc="20"/>
              <a:t> </a:t>
            </a:r>
            <a:r>
              <a:rPr dirty="0" spc="-40"/>
              <a:t>fav</a:t>
            </a:r>
            <a:r>
              <a:rPr dirty="0" spc="-75"/>
              <a:t>o</a:t>
            </a:r>
            <a:r>
              <a:rPr dirty="0" spc="-30"/>
              <a:t>r</a:t>
            </a:r>
            <a:r>
              <a:rPr dirty="0" spc="-85"/>
              <a:t>e</a:t>
            </a:r>
            <a:r>
              <a:rPr dirty="0" spc="-20"/>
              <a:t>voli</a:t>
            </a:r>
            <a:r>
              <a:rPr dirty="0" spc="20"/>
              <a:t> 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40"/>
              <a:t>diffusione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5"/>
              <a:t>un’epidemia</a:t>
            </a:r>
            <a:r>
              <a:rPr dirty="0" spc="15"/>
              <a:t> </a:t>
            </a:r>
            <a:r>
              <a:rPr dirty="0" spc="-20"/>
              <a:t>incontrollata)</a:t>
            </a:r>
            <a:r>
              <a:rPr dirty="0" spc="-15"/>
              <a:t> </a:t>
            </a:r>
            <a:r>
              <a:rPr dirty="0" spc="-45"/>
              <a:t>oppure,</a:t>
            </a:r>
            <a:r>
              <a:rPr dirty="0" spc="20"/>
              <a:t> </a:t>
            </a:r>
            <a:r>
              <a:rPr dirty="0" spc="-25"/>
              <a:t>al</a:t>
            </a:r>
            <a:r>
              <a:rPr dirty="0" spc="15"/>
              <a:t> </a:t>
            </a:r>
            <a:r>
              <a:rPr dirty="0" spc="-25"/>
              <a:t>contr</a:t>
            </a:r>
            <a:r>
              <a:rPr dirty="0" spc="-80"/>
              <a:t>a</a:t>
            </a:r>
            <a:r>
              <a:rPr dirty="0" spc="-25"/>
              <a:t>rio</a:t>
            </a:r>
            <a:r>
              <a:rPr dirty="0" spc="15"/>
              <a:t> </a:t>
            </a:r>
            <a:r>
              <a:rPr dirty="0" spc="-45"/>
              <a:t>ad</a:t>
            </a:r>
            <a:r>
              <a:rPr dirty="0" spc="15"/>
              <a:t> </a:t>
            </a:r>
            <a:r>
              <a:rPr dirty="0" spc="-25"/>
              <a:t>“estinzione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5"/>
              <a:t>rogressiva”</a:t>
            </a:r>
            <a:r>
              <a:rPr dirty="0" spc="15"/>
              <a:t> </a:t>
            </a:r>
            <a:r>
              <a:rPr dirty="0" spc="-40"/>
              <a:t>(come</a:t>
            </a:r>
            <a:r>
              <a:rPr dirty="0" spc="15"/>
              <a:t> </a:t>
            </a:r>
            <a:r>
              <a:rPr dirty="0" spc="-25"/>
              <a:t>l’estinzione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una</a:t>
            </a:r>
            <a:r>
              <a:rPr dirty="0" spc="-30"/>
              <a:t> </a:t>
            </a:r>
            <a:r>
              <a:rPr dirty="0" spc="-20"/>
              <a:t>p</a:t>
            </a:r>
            <a:r>
              <a:rPr dirty="0" spc="-45"/>
              <a:t>o</a:t>
            </a:r>
            <a:r>
              <a:rPr dirty="0" spc="-20"/>
              <a:t>p</a:t>
            </a:r>
            <a:r>
              <a:rPr dirty="0" spc="-40"/>
              <a:t>olazione</a:t>
            </a:r>
            <a:r>
              <a:rPr dirty="0" spc="20"/>
              <a:t> </a:t>
            </a:r>
            <a:r>
              <a:rPr dirty="0" spc="-40"/>
              <a:t>animale</a:t>
            </a:r>
            <a:r>
              <a:rPr dirty="0" spc="15"/>
              <a:t> 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45"/>
              <a:t>decadimento</a:t>
            </a:r>
            <a:r>
              <a:rPr dirty="0" spc="15"/>
              <a:t> </a:t>
            </a:r>
            <a:r>
              <a:rPr dirty="0" spc="-25"/>
              <a:t>radioattivo)</a:t>
            </a:r>
            <a:r>
              <a:rPr dirty="0" spc="15"/>
              <a:t> </a:t>
            </a:r>
            <a:r>
              <a:rPr dirty="0" spc="-55"/>
              <a:t>vengono</a:t>
            </a:r>
            <a:r>
              <a:rPr dirty="0" spc="20"/>
              <a:t> </a:t>
            </a:r>
            <a:r>
              <a:rPr dirty="0" spc="-40"/>
              <a:t>rap</a:t>
            </a:r>
            <a:r>
              <a:rPr dirty="0" spc="-75"/>
              <a:t>p</a:t>
            </a:r>
            <a:r>
              <a:rPr dirty="0" spc="-65"/>
              <a:t>rese</a:t>
            </a:r>
            <a:r>
              <a:rPr dirty="0" spc="-50"/>
              <a:t>n</a:t>
            </a:r>
            <a:r>
              <a:rPr dirty="0" spc="20"/>
              <a:t>t</a:t>
            </a:r>
            <a:r>
              <a:rPr dirty="0" spc="-55"/>
              <a:t>a</a:t>
            </a:r>
            <a:r>
              <a:rPr dirty="0" spc="10"/>
              <a:t>ti</a:t>
            </a:r>
            <a:r>
              <a:rPr dirty="0" spc="20"/>
              <a:t> </a:t>
            </a:r>
            <a:r>
              <a:rPr dirty="0" spc="-45"/>
              <a:t>mediante</a:t>
            </a:r>
            <a:r>
              <a:rPr dirty="0" spc="-25"/>
              <a:t> </a:t>
            </a:r>
            <a:r>
              <a:rPr dirty="0" spc="-45"/>
              <a:t>curve</a:t>
            </a:r>
            <a:r>
              <a:rPr dirty="0" spc="15"/>
              <a:t> </a:t>
            </a:r>
            <a:r>
              <a:rPr dirty="0" spc="-40"/>
              <a:t>con</a:t>
            </a:r>
            <a:r>
              <a:rPr dirty="0" spc="20"/>
              <a:t> </a:t>
            </a:r>
            <a:r>
              <a:rPr dirty="0" spc="-45"/>
              <a:t>andamento</a:t>
            </a:r>
            <a:r>
              <a:rPr dirty="0" spc="15"/>
              <a:t> </a:t>
            </a:r>
            <a:r>
              <a:rPr dirty="0" spc="-65"/>
              <a:t>es</a:t>
            </a:r>
            <a:r>
              <a:rPr dirty="0" spc="-50"/>
              <a:t>p</a:t>
            </a:r>
            <a:r>
              <a:rPr dirty="0" spc="-40"/>
              <a:t>onenziale.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7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45565">
              <a:lnSpc>
                <a:spcPct val="100000"/>
              </a:lnSpc>
            </a:pPr>
            <a:r>
              <a:rPr dirty="0" sz="1000" spc="50" b="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 b="0">
                <a:solidFill>
                  <a:srgbClr val="0000FF"/>
                </a:solidFill>
                <a:latin typeface="Tahoma"/>
                <a:cs typeface="Tahoma"/>
              </a:rPr>
              <a:t>otenza</a:t>
            </a:r>
            <a:r>
              <a:rPr dirty="0" sz="1000" spc="20" b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 b="0">
                <a:solidFill>
                  <a:srgbClr val="000000"/>
                </a:solidFill>
                <a:latin typeface="Tahoma"/>
                <a:cs typeface="Tahoma"/>
              </a:rPr>
              <a:t>con</a:t>
            </a:r>
            <a:r>
              <a:rPr dirty="0" sz="100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000" spc="-65" b="0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 b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 b="0">
                <a:solidFill>
                  <a:srgbClr val="FF0000"/>
                </a:solidFill>
                <a:latin typeface="Tahoma"/>
                <a:cs typeface="Tahoma"/>
              </a:rPr>
              <a:t>onente</a:t>
            </a:r>
            <a:r>
              <a:rPr dirty="0" sz="1000" spc="20" b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b="0">
                <a:solidFill>
                  <a:srgbClr val="FF0000"/>
                </a:solidFill>
                <a:latin typeface="Tahoma"/>
                <a:cs typeface="Tahoma"/>
              </a:rPr>
              <a:t>razionale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3959" y="538327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 h="0">
                <a:moveTo>
                  <a:pt x="0" y="0"/>
                </a:moveTo>
                <a:lnTo>
                  <a:pt x="54432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54657" y="502158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5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14031" y="504835"/>
            <a:ext cx="5143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" algn="l"/>
                <a:tab pos="440055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1259" y="466159"/>
            <a:ext cx="787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 i="1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0594" y="530637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1040" y="489565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6522" y="435468"/>
            <a:ext cx="603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4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3997" y="496794"/>
            <a:ext cx="10033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0" i="1">
                <a:latin typeface="Calibri"/>
                <a:cs typeface="Calibri"/>
              </a:rPr>
              <a:t>m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9581" y="504835"/>
            <a:ext cx="13544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4710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0" i="1">
                <a:latin typeface="Trebuchet MS"/>
                <a:cs typeface="Trebuchet MS"/>
              </a:rPr>
              <a:t>m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n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Verdana"/>
                <a:cs typeface="Verdana"/>
              </a:rPr>
              <a:t>Z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7568" y="643886"/>
            <a:ext cx="125285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5?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7568" y="643886"/>
            <a:ext cx="125285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5?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0603" y="978317"/>
            <a:ext cx="2240915" cy="405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1325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0734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5.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397" y="1192705"/>
            <a:ext cx="11512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7568" y="643886"/>
            <a:ext cx="125285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5?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397" y="978317"/>
            <a:ext cx="3535679" cy="645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  <a:tabLst>
                <a:tab pos="1294130" algn="l"/>
                <a:tab pos="1588770" algn="l"/>
              </a:tabLst>
            </a:pPr>
            <a:r>
              <a:rPr dirty="0" sz="1000" spc="-40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5.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90"/>
              </a:spcBef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7568" y="643886"/>
            <a:ext cx="125285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5?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397" y="978317"/>
            <a:ext cx="3535679" cy="168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  <a:tabLst>
                <a:tab pos="1294130" algn="l"/>
                <a:tab pos="1588770" algn="l"/>
              </a:tabLst>
            </a:pPr>
            <a:r>
              <a:rPr dirty="0" sz="1000" spc="-40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5.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90"/>
              </a:spcBef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legge: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log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ritmo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in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base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4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di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Definizione: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0" i="1">
                <a:solidFill>
                  <a:srgbClr val="FF0000"/>
                </a:solidFill>
                <a:latin typeface="Trebuchet MS"/>
                <a:cs typeface="Trebuchet MS"/>
              </a:rPr>
              <a:t>l’es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onente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da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dirty="0" sz="10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95" i="1">
                <a:solidFill>
                  <a:srgbClr val="FF0000"/>
                </a:solidFill>
                <a:latin typeface="Trebuchet MS"/>
                <a:cs typeface="Trebuchet MS"/>
              </a:rPr>
              <a:t>re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ad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4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95" i="1">
                <a:solidFill>
                  <a:srgbClr val="FF0000"/>
                </a:solidFill>
                <a:latin typeface="Trebuchet MS"/>
                <a:cs typeface="Trebuchet MS"/>
              </a:rPr>
              <a:t>er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ottene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Osservazioni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097" y="1320554"/>
            <a:ext cx="144462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75">
                <a:latin typeface="Lucida Sans Unicode"/>
                <a:cs typeface="Lucida Sans Unicode"/>
              </a:rPr>
              <a:t>lo</a:t>
            </a:r>
            <a:r>
              <a:rPr dirty="0" baseline="27777" sz="1050" spc="-89">
                <a:latin typeface="Lucida Sans Unicode"/>
                <a:cs typeface="Lucida Sans Unicode"/>
              </a:rPr>
              <a:t>g</a:t>
            </a:r>
            <a:r>
              <a:rPr dirty="0" baseline="22222" sz="750" spc="-15" i="1">
                <a:latin typeface="Calibri"/>
                <a:cs typeface="Calibri"/>
              </a:rPr>
              <a:t>a</a:t>
            </a:r>
            <a:r>
              <a:rPr dirty="0" baseline="22222" sz="750" i="1">
                <a:latin typeface="Calibri"/>
                <a:cs typeface="Calibri"/>
              </a:rPr>
              <a:t> </a:t>
            </a:r>
            <a:r>
              <a:rPr dirty="0" baseline="22222" sz="750" spc="-60" i="1">
                <a:latin typeface="Calibri"/>
                <a:cs typeface="Calibri"/>
              </a:rPr>
              <a:t> 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Osservazioni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097" y="1320554"/>
            <a:ext cx="2835910" cy="398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75">
                <a:latin typeface="Lucida Sans Unicode"/>
                <a:cs typeface="Lucida Sans Unicode"/>
              </a:rPr>
              <a:t>lo</a:t>
            </a:r>
            <a:r>
              <a:rPr dirty="0" baseline="27777" sz="1050" spc="-89">
                <a:latin typeface="Lucida Sans Unicode"/>
                <a:cs typeface="Lucida Sans Unicode"/>
              </a:rPr>
              <a:t>g</a:t>
            </a:r>
            <a:r>
              <a:rPr dirty="0" baseline="22222" sz="750" spc="-15" i="1">
                <a:latin typeface="Calibri"/>
                <a:cs typeface="Calibri"/>
              </a:rPr>
              <a:t>a</a:t>
            </a:r>
            <a:r>
              <a:rPr dirty="0" baseline="22222" sz="750" i="1">
                <a:latin typeface="Calibri"/>
                <a:cs typeface="Calibri"/>
              </a:rPr>
              <a:t> </a:t>
            </a:r>
            <a:r>
              <a:rPr dirty="0" baseline="22222" sz="750" spc="-60" i="1">
                <a:latin typeface="Calibri"/>
                <a:cs typeface="Calibri"/>
              </a:rPr>
              <a:t> 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20">
                <a:latin typeface="Tahoma"/>
                <a:cs typeface="Tahoma"/>
              </a:rPr>
              <a:t>Definito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base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rgomento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Osservazioni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097" y="1320554"/>
            <a:ext cx="3220720" cy="574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75">
                <a:latin typeface="Lucida Sans Unicode"/>
                <a:cs typeface="Lucida Sans Unicode"/>
              </a:rPr>
              <a:t>lo</a:t>
            </a:r>
            <a:r>
              <a:rPr dirty="0" baseline="27777" sz="1050" spc="-89">
                <a:latin typeface="Lucida Sans Unicode"/>
                <a:cs typeface="Lucida Sans Unicode"/>
              </a:rPr>
              <a:t>g</a:t>
            </a:r>
            <a:r>
              <a:rPr dirty="0" baseline="22222" sz="750" spc="-15" i="1">
                <a:latin typeface="Calibri"/>
                <a:cs typeface="Calibri"/>
              </a:rPr>
              <a:t>a</a:t>
            </a:r>
            <a:r>
              <a:rPr dirty="0" baseline="22222" sz="750" i="1">
                <a:latin typeface="Calibri"/>
                <a:cs typeface="Calibri"/>
              </a:rPr>
              <a:t> </a:t>
            </a:r>
            <a:r>
              <a:rPr dirty="0" baseline="22222" sz="750" spc="-60" i="1">
                <a:latin typeface="Calibri"/>
                <a:cs typeface="Calibri"/>
              </a:rPr>
              <a:t> 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20">
                <a:latin typeface="Tahoma"/>
                <a:cs typeface="Tahoma"/>
              </a:rPr>
              <a:t>Definito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base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rgomento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Estrazione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inversa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5">
                <a:latin typeface="Tahoma"/>
                <a:cs typeface="Tahoma"/>
              </a:rPr>
              <a:t>ll</a:t>
            </a:r>
            <a:r>
              <a:rPr dirty="0" sz="1000" spc="-15">
                <a:latin typeface="Tahoma"/>
                <a:cs typeface="Tahoma"/>
              </a:rPr>
              <a:t>’e</a:t>
            </a:r>
            <a:r>
              <a:rPr dirty="0" sz="1000" spc="-45">
                <a:latin typeface="Tahoma"/>
                <a:cs typeface="Tahoma"/>
              </a:rPr>
              <a:t>levamento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otenza.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Osservazioni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097" y="1320554"/>
            <a:ext cx="3757929" cy="89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75">
                <a:latin typeface="Lucida Sans Unicode"/>
                <a:cs typeface="Lucida Sans Unicode"/>
              </a:rPr>
              <a:t>lo</a:t>
            </a:r>
            <a:r>
              <a:rPr dirty="0" baseline="27777" sz="1050" spc="-89">
                <a:latin typeface="Lucida Sans Unicode"/>
                <a:cs typeface="Lucida Sans Unicode"/>
              </a:rPr>
              <a:t>g</a:t>
            </a:r>
            <a:r>
              <a:rPr dirty="0" baseline="22222" sz="750" spc="-15" i="1">
                <a:latin typeface="Calibri"/>
                <a:cs typeface="Calibri"/>
              </a:rPr>
              <a:t>a</a:t>
            </a:r>
            <a:r>
              <a:rPr dirty="0" baseline="22222" sz="750" i="1">
                <a:latin typeface="Calibri"/>
                <a:cs typeface="Calibri"/>
              </a:rPr>
              <a:t> </a:t>
            </a:r>
            <a:r>
              <a:rPr dirty="0" baseline="22222" sz="750" spc="-60" i="1">
                <a:latin typeface="Calibri"/>
                <a:cs typeface="Calibri"/>
              </a:rPr>
              <a:t> 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30" i="1">
                <a:latin typeface="Calibri"/>
                <a:cs typeface="Calibri"/>
              </a:rPr>
              <a:t>b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4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20">
                <a:latin typeface="Tahoma"/>
                <a:cs typeface="Tahoma"/>
              </a:rPr>
              <a:t>Definito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base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rgomento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Estrazione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inversa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5">
                <a:latin typeface="Tahoma"/>
                <a:cs typeface="Tahoma"/>
              </a:rPr>
              <a:t>ll</a:t>
            </a:r>
            <a:r>
              <a:rPr dirty="0" sz="1000" spc="-15">
                <a:latin typeface="Tahoma"/>
                <a:cs typeface="Tahoma"/>
              </a:rPr>
              <a:t>’e</a:t>
            </a:r>
            <a:r>
              <a:rPr dirty="0" sz="1000" spc="-45">
                <a:latin typeface="Tahoma"/>
                <a:cs typeface="Tahoma"/>
              </a:rPr>
              <a:t>levamento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otenza.</a:t>
            </a:r>
            <a:endParaRPr sz="1000">
              <a:latin typeface="Tahoma"/>
              <a:cs typeface="Tahoma"/>
            </a:endParaRPr>
          </a:p>
          <a:p>
            <a:pPr marL="133985" marR="5080" indent="-121285">
              <a:lnSpc>
                <a:spcPct val="100000"/>
              </a:lnSpc>
              <a:spcBef>
                <a:spcPts val="29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strumenti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calcolatrice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scientific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Curiosi</a:t>
            </a:r>
            <a:r>
              <a:rPr dirty="0" spc="-4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924634"/>
            <a:ext cx="4380230" cy="1670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termine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log</a:t>
            </a:r>
            <a:r>
              <a:rPr dirty="0" sz="1000" spc="-85" i="1">
                <a:latin typeface="Trebuchet MS"/>
                <a:cs typeface="Trebuchet MS"/>
              </a:rPr>
              <a:t>a</a:t>
            </a:r>
            <a:r>
              <a:rPr dirty="0" sz="1000" spc="-65" i="1">
                <a:latin typeface="Trebuchet MS"/>
                <a:cs typeface="Trebuchet MS"/>
              </a:rPr>
              <a:t>ritmo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Ne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rnir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motivazione.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Esso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ermini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greci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 i="1">
                <a:latin typeface="Trebuchet MS"/>
                <a:cs typeface="Trebuchet MS"/>
              </a:rPr>
              <a:t>l</a:t>
            </a:r>
            <a:r>
              <a:rPr dirty="0" sz="1000" spc="-530" i="1">
                <a:latin typeface="Trebuchet MS"/>
                <a:cs typeface="Trebuchet MS"/>
              </a:rPr>
              <a:t>`</a:t>
            </a:r>
            <a:r>
              <a:rPr dirty="0" sz="1000" spc="-30" i="1">
                <a:latin typeface="Trebuchet MS"/>
                <a:cs typeface="Trebuchet MS"/>
              </a:rPr>
              <a:t>ogos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significa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“ragione”,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“</a:t>
            </a:r>
            <a:r>
              <a:rPr dirty="0" sz="1000" spc="5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ensiero”,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“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rzione”,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a</a:t>
            </a:r>
            <a:r>
              <a:rPr dirty="0" sz="1000" spc="-65" i="1">
                <a:latin typeface="Trebuchet MS"/>
                <a:cs typeface="Trebuchet MS"/>
              </a:rPr>
              <a:t>rith</a:t>
            </a:r>
            <a:r>
              <a:rPr dirty="0" sz="1000" spc="-50" i="1">
                <a:latin typeface="Trebuchet MS"/>
                <a:cs typeface="Trebuchet MS"/>
              </a:rPr>
              <a:t>m</a:t>
            </a:r>
            <a:r>
              <a:rPr dirty="0" sz="1000" spc="-540" i="1">
                <a:latin typeface="Trebuchet MS"/>
                <a:cs typeface="Trebuchet MS"/>
              </a:rPr>
              <a:t>o</a:t>
            </a:r>
            <a:r>
              <a:rPr dirty="0" sz="1000" spc="-35" i="1">
                <a:latin typeface="Trebuchet MS"/>
                <a:cs typeface="Trebuchet MS"/>
              </a:rPr>
              <a:t>`</a:t>
            </a:r>
            <a:r>
              <a:rPr dirty="0" sz="1000" spc="-25" i="1">
                <a:latin typeface="Trebuchet MS"/>
                <a:cs typeface="Trebuchet MS"/>
              </a:rPr>
              <a:t>s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significa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“numero”.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furono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35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scozzese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John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Napier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(1550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-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1617),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chiamato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Ne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ero,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pubbl</a:t>
            </a:r>
            <a:r>
              <a:rPr dirty="0" sz="1000" spc="-10">
                <a:latin typeface="Tahoma"/>
                <a:cs typeface="Tahoma"/>
              </a:rPr>
              <a:t>i</a:t>
            </a:r>
            <a:r>
              <a:rPr dirty="0" sz="1000" spc="-30">
                <a:latin typeface="Tahoma"/>
                <a:cs typeface="Tahoma"/>
              </a:rPr>
              <a:t>c</a:t>
            </a:r>
            <a:r>
              <a:rPr dirty="0" sz="1000" spc="-54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1614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tavola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Napier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sco</a:t>
            </a:r>
            <a:r>
              <a:rPr dirty="0" sz="1000" spc="-80">
                <a:latin typeface="Tahoma"/>
                <a:cs typeface="Tahoma"/>
              </a:rPr>
              <a:t>p</a:t>
            </a:r>
            <a:r>
              <a:rPr dirty="0" sz="1000" spc="-155">
                <a:latin typeface="Tahoma"/>
                <a:cs typeface="Tahoma"/>
              </a:rPr>
              <a:t>r</a:t>
            </a:r>
            <a:r>
              <a:rPr dirty="0" sz="1000" spc="-420">
                <a:latin typeface="Tahoma"/>
                <a:cs typeface="Tahoma"/>
              </a:rPr>
              <a:t>`</a:t>
            </a:r>
            <a:r>
              <a:rPr dirty="0" sz="1000" spc="5">
                <a:latin typeface="Tahoma"/>
                <a:cs typeface="Tahoma"/>
              </a:rPr>
              <a:t>ı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utiliz</a:t>
            </a:r>
            <a:r>
              <a:rPr dirty="0" sz="1000" spc="-20">
                <a:latin typeface="Tahoma"/>
                <a:cs typeface="Tahoma"/>
              </a:rPr>
              <a:t>z</a:t>
            </a:r>
            <a:r>
              <a:rPr dirty="0" sz="1000" spc="-54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n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n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10.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inglese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Henry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Briggs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(1561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-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1631)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durre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rime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</a:t>
            </a:r>
            <a:r>
              <a:rPr dirty="0" sz="1000" spc="-25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10,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erc</a:t>
            </a:r>
            <a:r>
              <a:rPr dirty="0" sz="1000" spc="-8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acc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rse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lc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20">
                <a:latin typeface="Tahoma"/>
                <a:cs typeface="Tahoma"/>
              </a:rPr>
              <a:t>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risultavano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usata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numerazione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osizionale,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ci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Succes</a:t>
            </a:r>
            <a:r>
              <a:rPr dirty="0" sz="1000" spc="-40">
                <a:latin typeface="Tahoma"/>
                <a:cs typeface="Tahoma"/>
              </a:rPr>
              <a:t>siva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Leonh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rd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Euler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(1707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-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1783),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italia</a:t>
            </a:r>
            <a:r>
              <a:rPr dirty="0" sz="1000" spc="-30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Eulero,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utiliz</a:t>
            </a:r>
            <a:r>
              <a:rPr dirty="0" sz="1000" spc="-20">
                <a:latin typeface="Tahoma"/>
                <a:cs typeface="Tahoma"/>
              </a:rPr>
              <a:t>z</a:t>
            </a:r>
            <a:r>
              <a:rPr dirty="0" sz="1000" spc="-54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immagin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rio.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Egli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indi</a:t>
            </a:r>
            <a:r>
              <a:rPr dirty="0" sz="1000" spc="-30">
                <a:latin typeface="Tahoma"/>
                <a:cs typeface="Tahoma"/>
              </a:rPr>
              <a:t>c</a:t>
            </a:r>
            <a:r>
              <a:rPr dirty="0" sz="1000" spc="-54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volta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lettera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10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Basi</a:t>
            </a:r>
            <a:r>
              <a:rPr dirty="0" spc="135"/>
              <a:t> </a:t>
            </a:r>
            <a:r>
              <a:rPr dirty="0" spc="-70" b="0" i="1">
                <a:latin typeface="Trebuchet MS"/>
                <a:cs typeface="Trebuchet MS"/>
              </a:rPr>
              <a:t>a</a:t>
            </a:r>
            <a:r>
              <a:rPr dirty="0" spc="125" b="0" i="1">
                <a:latin typeface="Trebuchet MS"/>
                <a:cs typeface="Trebuchet MS"/>
              </a:rPr>
              <a:t> </a:t>
            </a:r>
            <a:r>
              <a:rPr dirty="0" spc="-40"/>
              <a:t>pi</a:t>
            </a:r>
            <a:r>
              <a:rPr dirty="0" spc="-855"/>
              <a:t>u</a:t>
            </a:r>
            <a:r>
              <a:rPr dirty="0" spc="320"/>
              <a:t>`</a:t>
            </a:r>
            <a:r>
              <a:rPr dirty="0" spc="145"/>
              <a:t> </a:t>
            </a:r>
            <a:r>
              <a:rPr dirty="0" spc="-40"/>
              <a:t>usate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45464" y="1191905"/>
            <a:ext cx="3829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1790" y="1230564"/>
            <a:ext cx="563880" cy="408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68605">
              <a:lnSpc>
                <a:spcPct val="100000"/>
              </a:lnSpc>
            </a:pPr>
            <a:r>
              <a:rPr dirty="0" sz="1000" spc="-195">
                <a:latin typeface="Lucida Sans Unicode"/>
                <a:cs typeface="Lucida Sans Unicode"/>
              </a:rPr>
              <a:t>−</a:t>
            </a:r>
            <a:r>
              <a:rPr dirty="0" sz="1000" spc="55">
                <a:latin typeface="Lucida Sans Unicode"/>
                <a:cs typeface="Lucida Sans Unicode"/>
              </a:rPr>
              <a:t>→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Notazioni: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2977" y="1191905"/>
            <a:ext cx="157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log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ritmi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cimali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di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90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riggs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1860" y="1466100"/>
            <a:ext cx="431165" cy="20002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4813" y="1486571"/>
            <a:ext cx="8801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Log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7399" y="2060763"/>
            <a:ext cx="8134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</a:tabLst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0" i="1">
                <a:solidFill>
                  <a:srgbClr val="0000FF"/>
                </a:solidFill>
                <a:latin typeface="Trebuchet MS"/>
                <a:cs typeface="Trebuchet MS"/>
              </a:rPr>
              <a:t>e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195">
                <a:latin typeface="Lucida Sans Unicode"/>
                <a:cs typeface="Lucida Sans Unicode"/>
              </a:rPr>
              <a:t>−</a:t>
            </a:r>
            <a:r>
              <a:rPr dirty="0" sz="1000" spc="55">
                <a:latin typeface="Lucida Sans Unicode"/>
                <a:cs typeface="Lucida Sans Unicode"/>
              </a:rPr>
              <a:t>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3191" y="2060763"/>
            <a:ext cx="15576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log</a:t>
            </a:r>
            <a:r>
              <a:rPr dirty="0" sz="1000" spc="-8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ritmi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aturali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ne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70" i="1">
                <a:solidFill>
                  <a:srgbClr val="FF0000"/>
                </a:solidFill>
                <a:latin typeface="Trebuchet MS"/>
                <a:cs typeface="Trebuchet MS"/>
              </a:rPr>
              <a:t>eriani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5115" y="2330117"/>
            <a:ext cx="10579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Notazioni: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e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82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4775" y="2309647"/>
            <a:ext cx="696595" cy="17272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-1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11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45565">
              <a:lnSpc>
                <a:spcPct val="100000"/>
              </a:lnSpc>
            </a:pPr>
            <a:r>
              <a:rPr dirty="0" sz="1000" spc="50" b="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 b="0">
                <a:solidFill>
                  <a:srgbClr val="0000FF"/>
                </a:solidFill>
                <a:latin typeface="Tahoma"/>
                <a:cs typeface="Tahoma"/>
              </a:rPr>
              <a:t>otenza</a:t>
            </a:r>
            <a:r>
              <a:rPr dirty="0" sz="1000" spc="20" b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 b="0">
                <a:solidFill>
                  <a:srgbClr val="000000"/>
                </a:solidFill>
                <a:latin typeface="Tahoma"/>
                <a:cs typeface="Tahoma"/>
              </a:rPr>
              <a:t>con</a:t>
            </a:r>
            <a:r>
              <a:rPr dirty="0" sz="100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000" spc="-65" b="0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 b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 b="0">
                <a:solidFill>
                  <a:srgbClr val="FF0000"/>
                </a:solidFill>
                <a:latin typeface="Tahoma"/>
                <a:cs typeface="Tahoma"/>
              </a:rPr>
              <a:t>onente</a:t>
            </a:r>
            <a:r>
              <a:rPr dirty="0" sz="1000" spc="20" b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b="0">
                <a:solidFill>
                  <a:srgbClr val="FF0000"/>
                </a:solidFill>
                <a:latin typeface="Tahoma"/>
                <a:cs typeface="Tahoma"/>
              </a:rPr>
              <a:t>razionale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3959" y="538327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 h="0">
                <a:moveTo>
                  <a:pt x="0" y="0"/>
                </a:moveTo>
                <a:lnTo>
                  <a:pt x="54432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54657" y="502158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5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14031" y="504835"/>
            <a:ext cx="5143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" algn="l"/>
                <a:tab pos="440055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1259" y="466159"/>
            <a:ext cx="787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 i="1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0594" y="530637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1040" y="489565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6522" y="435468"/>
            <a:ext cx="603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4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3997" y="496794"/>
            <a:ext cx="10033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0" i="1">
                <a:latin typeface="Calibri"/>
                <a:cs typeface="Calibri"/>
              </a:rPr>
              <a:t>m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9581" y="504835"/>
            <a:ext cx="13544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4710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0" i="1">
                <a:latin typeface="Trebuchet MS"/>
                <a:cs typeface="Trebuchet MS"/>
              </a:rPr>
              <a:t>m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n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Verdana"/>
                <a:cs typeface="Verdana"/>
              </a:rPr>
              <a:t>Z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7512" y="901926"/>
            <a:ext cx="1533525" cy="338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dirty="0" sz="1000" spc="5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otenza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onente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reale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5727" y="1289223"/>
            <a:ext cx="13081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3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98624" y="1312949"/>
            <a:ext cx="11836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4710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009495"/>
            <a:ext cx="32340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009495"/>
            <a:ext cx="3234055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4203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009495"/>
            <a:ext cx="323405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4203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009495"/>
            <a:ext cx="323405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7533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644063"/>
            <a:ext cx="5867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386" y="1703510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890" y="1558478"/>
            <a:ext cx="3257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c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7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4590" y="172031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3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5497" y="1730855"/>
            <a:ext cx="3213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4006" y="1790302"/>
            <a:ext cx="673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3561" y="1644063"/>
            <a:ext cx="19399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" i="1">
                <a:latin typeface="Trebuchet MS"/>
                <a:cs typeface="Trebuchet MS"/>
              </a:rPr>
              <a:t>F</a:t>
            </a:r>
            <a:r>
              <a:rPr dirty="0" sz="1000" spc="-75" i="1">
                <a:latin typeface="Trebuchet MS"/>
                <a:cs typeface="Trebuchet MS"/>
              </a:rPr>
              <a:t>o</a:t>
            </a:r>
            <a:r>
              <a:rPr dirty="0" sz="1000" spc="-85" i="1">
                <a:latin typeface="Trebuchet MS"/>
                <a:cs typeface="Trebuchet MS"/>
              </a:rPr>
              <a:t>r</a:t>
            </a:r>
            <a:r>
              <a:rPr dirty="0" sz="1000" spc="-45" i="1">
                <a:latin typeface="Trebuchet MS"/>
                <a:cs typeface="Trebuchet MS"/>
              </a:rPr>
              <a:t>m</a:t>
            </a:r>
            <a:r>
              <a:rPr dirty="0" sz="1000" spc="-70" i="1">
                <a:latin typeface="Trebuchet MS"/>
                <a:cs typeface="Trebuchet MS"/>
              </a:rPr>
              <a:t>ul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del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cambiamento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</a:t>
            </a:r>
            <a:r>
              <a:rPr dirty="0" sz="1000" spc="-75" i="1">
                <a:latin typeface="Trebuchet MS"/>
                <a:cs typeface="Trebuchet MS"/>
              </a:rPr>
              <a:t>i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bas</a:t>
            </a:r>
            <a:r>
              <a:rPr dirty="0" sz="1000" spc="-65" i="1">
                <a:latin typeface="Trebuchet MS"/>
                <a:cs typeface="Trebuchet MS"/>
              </a:rPr>
              <a:t>e</a:t>
            </a:r>
            <a:r>
              <a:rPr dirty="0" sz="1000" spc="-15">
                <a:latin typeface="Tahoma"/>
                <a:cs typeface="Tahoma"/>
              </a:rPr>
              <a:t>),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4203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009495"/>
            <a:ext cx="323405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7533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644063"/>
            <a:ext cx="5867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386" y="1703510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890" y="1558478"/>
            <a:ext cx="3257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c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7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4590" y="172031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3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5497" y="1730855"/>
            <a:ext cx="3213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4006" y="1790302"/>
            <a:ext cx="673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3561" y="1644063"/>
            <a:ext cx="19399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" i="1">
                <a:latin typeface="Trebuchet MS"/>
                <a:cs typeface="Trebuchet MS"/>
              </a:rPr>
              <a:t>F</a:t>
            </a:r>
            <a:r>
              <a:rPr dirty="0" sz="1000" spc="-75" i="1">
                <a:latin typeface="Trebuchet MS"/>
                <a:cs typeface="Trebuchet MS"/>
              </a:rPr>
              <a:t>o</a:t>
            </a:r>
            <a:r>
              <a:rPr dirty="0" sz="1000" spc="-85" i="1">
                <a:latin typeface="Trebuchet MS"/>
                <a:cs typeface="Trebuchet MS"/>
              </a:rPr>
              <a:t>r</a:t>
            </a:r>
            <a:r>
              <a:rPr dirty="0" sz="1000" spc="-45" i="1">
                <a:latin typeface="Trebuchet MS"/>
                <a:cs typeface="Trebuchet MS"/>
              </a:rPr>
              <a:t>m</a:t>
            </a:r>
            <a:r>
              <a:rPr dirty="0" sz="1000" spc="-70" i="1">
                <a:latin typeface="Trebuchet MS"/>
                <a:cs typeface="Trebuchet MS"/>
              </a:rPr>
              <a:t>ul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del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cambiamento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</a:t>
            </a:r>
            <a:r>
              <a:rPr dirty="0" sz="1000" spc="-75" i="1">
                <a:latin typeface="Trebuchet MS"/>
                <a:cs typeface="Trebuchet MS"/>
              </a:rPr>
              <a:t>i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bas</a:t>
            </a:r>
            <a:r>
              <a:rPr dirty="0" sz="1000" spc="-65" i="1">
                <a:latin typeface="Trebuchet MS"/>
                <a:cs typeface="Trebuchet MS"/>
              </a:rPr>
              <a:t>e</a:t>
            </a:r>
            <a:r>
              <a:rPr dirty="0" sz="1000" spc="-15">
                <a:latin typeface="Tahoma"/>
                <a:cs typeface="Tahoma"/>
              </a:rPr>
              <a:t>),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0200" y="193856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0728" y="1907296"/>
            <a:ext cx="15557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0" i="1">
                <a:latin typeface="Trebuchet MS"/>
                <a:cs typeface="Trebuchet MS"/>
              </a:rPr>
              <a:t>xy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4203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009495"/>
            <a:ext cx="323405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7533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644063"/>
            <a:ext cx="5867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386" y="1703510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890" y="1558478"/>
            <a:ext cx="3257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c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7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4590" y="172031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3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5497" y="1730855"/>
            <a:ext cx="3213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4006" y="1790302"/>
            <a:ext cx="673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3561" y="1644063"/>
            <a:ext cx="19399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" i="1">
                <a:latin typeface="Trebuchet MS"/>
                <a:cs typeface="Trebuchet MS"/>
              </a:rPr>
              <a:t>F</a:t>
            </a:r>
            <a:r>
              <a:rPr dirty="0" sz="1000" spc="-75" i="1">
                <a:latin typeface="Trebuchet MS"/>
                <a:cs typeface="Trebuchet MS"/>
              </a:rPr>
              <a:t>o</a:t>
            </a:r>
            <a:r>
              <a:rPr dirty="0" sz="1000" spc="-85" i="1">
                <a:latin typeface="Trebuchet MS"/>
                <a:cs typeface="Trebuchet MS"/>
              </a:rPr>
              <a:t>r</a:t>
            </a:r>
            <a:r>
              <a:rPr dirty="0" sz="1000" spc="-45" i="1">
                <a:latin typeface="Trebuchet MS"/>
                <a:cs typeface="Trebuchet MS"/>
              </a:rPr>
              <a:t>m</a:t>
            </a:r>
            <a:r>
              <a:rPr dirty="0" sz="1000" spc="-70" i="1">
                <a:latin typeface="Trebuchet MS"/>
                <a:cs typeface="Trebuchet MS"/>
              </a:rPr>
              <a:t>ul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del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cambiamento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</a:t>
            </a:r>
            <a:r>
              <a:rPr dirty="0" sz="1000" spc="-75" i="1">
                <a:latin typeface="Trebuchet MS"/>
                <a:cs typeface="Trebuchet MS"/>
              </a:rPr>
              <a:t>i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bas</a:t>
            </a:r>
            <a:r>
              <a:rPr dirty="0" sz="1000" spc="-65" i="1">
                <a:latin typeface="Trebuchet MS"/>
                <a:cs typeface="Trebuchet MS"/>
              </a:rPr>
              <a:t>e</a:t>
            </a:r>
            <a:r>
              <a:rPr dirty="0" sz="1000" spc="-15">
                <a:latin typeface="Tahoma"/>
                <a:cs typeface="Tahoma"/>
              </a:rPr>
              <a:t>),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0200" y="193856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200" y="212835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0728" y="1907296"/>
            <a:ext cx="155575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0" i="1">
                <a:latin typeface="Trebuchet MS"/>
                <a:cs typeface="Trebuchet MS"/>
              </a:rPr>
              <a:t>xy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60" i="1">
                <a:latin typeface="Calibri"/>
                <a:cs typeface="Calibri"/>
              </a:rPr>
              <a:t>k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97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-5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23055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200" y="14203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009495"/>
            <a:ext cx="3234055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∪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7533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728" y="1644063"/>
            <a:ext cx="5867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386" y="1703510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890" y="1558478"/>
            <a:ext cx="3257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c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7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4590" y="172031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3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5497" y="1730855"/>
            <a:ext cx="3213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4006" y="1790302"/>
            <a:ext cx="673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3561" y="1644063"/>
            <a:ext cx="19399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" i="1">
                <a:latin typeface="Trebuchet MS"/>
                <a:cs typeface="Trebuchet MS"/>
              </a:rPr>
              <a:t>F</a:t>
            </a:r>
            <a:r>
              <a:rPr dirty="0" sz="1000" spc="-75" i="1">
                <a:latin typeface="Trebuchet MS"/>
                <a:cs typeface="Trebuchet MS"/>
              </a:rPr>
              <a:t>o</a:t>
            </a:r>
            <a:r>
              <a:rPr dirty="0" sz="1000" spc="-85" i="1">
                <a:latin typeface="Trebuchet MS"/>
                <a:cs typeface="Trebuchet MS"/>
              </a:rPr>
              <a:t>r</a:t>
            </a:r>
            <a:r>
              <a:rPr dirty="0" sz="1000" spc="-45" i="1">
                <a:latin typeface="Trebuchet MS"/>
                <a:cs typeface="Trebuchet MS"/>
              </a:rPr>
              <a:t>m</a:t>
            </a:r>
            <a:r>
              <a:rPr dirty="0" sz="1000" spc="-70" i="1">
                <a:latin typeface="Trebuchet MS"/>
                <a:cs typeface="Trebuchet MS"/>
              </a:rPr>
              <a:t>ul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del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cambiamento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</a:t>
            </a:r>
            <a:r>
              <a:rPr dirty="0" sz="1000" spc="-75" i="1">
                <a:latin typeface="Trebuchet MS"/>
                <a:cs typeface="Trebuchet MS"/>
              </a:rPr>
              <a:t>i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bas</a:t>
            </a:r>
            <a:r>
              <a:rPr dirty="0" sz="1000" spc="-65" i="1">
                <a:latin typeface="Trebuchet MS"/>
                <a:cs typeface="Trebuchet MS"/>
              </a:rPr>
              <a:t>e</a:t>
            </a:r>
            <a:r>
              <a:rPr dirty="0" sz="1000" spc="-15">
                <a:latin typeface="Tahoma"/>
                <a:cs typeface="Tahoma"/>
              </a:rPr>
              <a:t>),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0200" y="193856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200" y="212835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0200" y="239335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9797" y="2438323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 h="0">
                <a:moveTo>
                  <a:pt x="0" y="0"/>
                </a:moveTo>
                <a:lnTo>
                  <a:pt x="72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728" y="1907296"/>
            <a:ext cx="155575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0" i="1">
                <a:latin typeface="Trebuchet MS"/>
                <a:cs typeface="Trebuchet MS"/>
              </a:rPr>
              <a:t>xy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4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60" i="1">
                <a:latin typeface="Calibri"/>
                <a:cs typeface="Calibri"/>
              </a:rPr>
              <a:t>k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97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 i="1">
                <a:latin typeface="Trebuchet MS"/>
                <a:cs typeface="Trebuchet MS"/>
              </a:rPr>
              <a:t>k</a:t>
            </a:r>
            <a:r>
              <a:rPr dirty="0" sz="1000" spc="-5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  <a:p>
            <a:pPr marL="370205">
              <a:lnSpc>
                <a:spcPts val="94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50">
                <a:latin typeface="Arial"/>
                <a:cs typeface="Arial"/>
              </a:rPr>
              <a:t> </a:t>
            </a:r>
            <a:r>
              <a:rPr dirty="0" baseline="-41666" sz="1500" spc="-67" i="1">
                <a:latin typeface="Trebuchet MS"/>
                <a:cs typeface="Trebuchet MS"/>
              </a:rPr>
              <a:t>x</a:t>
            </a:r>
            <a:r>
              <a:rPr dirty="0" baseline="-41666" sz="1500" spc="-127" i="1">
                <a:latin typeface="Trebuchet MS"/>
                <a:cs typeface="Trebuchet MS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0728" y="2362083"/>
            <a:ext cx="3556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endParaRPr baseline="-19841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7097" y="2448875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i="1"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2616" y="2362083"/>
            <a:ext cx="9550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629435"/>
            <a:ext cx="4380865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ultime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elencate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mostrano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ratteristica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attraverso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somme,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quozienti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differenze,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ot</a:t>
            </a:r>
            <a:r>
              <a:rPr dirty="0" sz="1000" spc="-60">
                <a:latin typeface="Tahoma"/>
                <a:cs typeface="Tahoma"/>
              </a:rPr>
              <a:t>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dotti.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/>
          <p:nvPr/>
        </p:nvSpPr>
        <p:spPr>
          <a:xfrm>
            <a:off x="75729" y="144359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30840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313485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350189"/>
            <a:ext cx="50800" cy="17465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13690"/>
            <a:ext cx="50800" cy="16830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26159"/>
            <a:ext cx="4457065" cy="1621790"/>
          </a:xfrm>
          <a:custGeom>
            <a:avLst/>
            <a:gdLst/>
            <a:ahLst/>
            <a:cxnLst/>
            <a:rect l="l" t="t" r="r" b="b"/>
            <a:pathLst>
              <a:path w="4457065" h="1621789">
                <a:moveTo>
                  <a:pt x="4456606" y="0"/>
                </a:moveTo>
                <a:lnTo>
                  <a:pt x="0" y="0"/>
                </a:lnTo>
                <a:lnTo>
                  <a:pt x="0" y="1570596"/>
                </a:lnTo>
                <a:lnTo>
                  <a:pt x="16636" y="1608110"/>
                </a:lnTo>
                <a:lnTo>
                  <a:pt x="4405806" y="1621396"/>
                </a:lnTo>
                <a:lnTo>
                  <a:pt x="4420049" y="1619351"/>
                </a:lnTo>
                <a:lnTo>
                  <a:pt x="4451170" y="159339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00990"/>
            <a:ext cx="0" cy="1715135"/>
          </a:xfrm>
          <a:custGeom>
            <a:avLst/>
            <a:gdLst/>
            <a:ahLst/>
            <a:cxnLst/>
            <a:rect l="l" t="t" r="r" b="b"/>
            <a:pathLst>
              <a:path w="0" h="1715135">
                <a:moveTo>
                  <a:pt x="0" y="17148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3882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3755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3628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34384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29435"/>
            <a:ext cx="4380865" cy="144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ultime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elencate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mostrano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ratteristica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attraverso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somme,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quozienti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differenze,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ot</a:t>
            </a:r>
            <a:r>
              <a:rPr dirty="0" sz="1000" spc="-60">
                <a:latin typeface="Tahoma"/>
                <a:cs typeface="Tahoma"/>
              </a:rPr>
              <a:t>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dotti.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voglia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eseguire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/>
          <p:nvPr/>
        </p:nvSpPr>
        <p:spPr>
          <a:xfrm>
            <a:off x="75729" y="144359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30840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313485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350189"/>
            <a:ext cx="50800" cy="17465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13690"/>
            <a:ext cx="50800" cy="16830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26159"/>
            <a:ext cx="4457065" cy="1621790"/>
          </a:xfrm>
          <a:custGeom>
            <a:avLst/>
            <a:gdLst/>
            <a:ahLst/>
            <a:cxnLst/>
            <a:rect l="l" t="t" r="r" b="b"/>
            <a:pathLst>
              <a:path w="4457065" h="1621789">
                <a:moveTo>
                  <a:pt x="4456606" y="0"/>
                </a:moveTo>
                <a:lnTo>
                  <a:pt x="0" y="0"/>
                </a:lnTo>
                <a:lnTo>
                  <a:pt x="0" y="1570596"/>
                </a:lnTo>
                <a:lnTo>
                  <a:pt x="16636" y="1608110"/>
                </a:lnTo>
                <a:lnTo>
                  <a:pt x="4405806" y="1621396"/>
                </a:lnTo>
                <a:lnTo>
                  <a:pt x="4420049" y="1619351"/>
                </a:lnTo>
                <a:lnTo>
                  <a:pt x="4451170" y="159339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00990"/>
            <a:ext cx="0" cy="1715135"/>
          </a:xfrm>
          <a:custGeom>
            <a:avLst/>
            <a:gdLst/>
            <a:ahLst/>
            <a:cxnLst/>
            <a:rect l="l" t="t" r="r" b="b"/>
            <a:pathLst>
              <a:path w="0" h="1715135">
                <a:moveTo>
                  <a:pt x="0" y="17148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3882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3755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3628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34384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29435"/>
            <a:ext cx="4380865" cy="144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ultime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elencate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mostrano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ratteristica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attraverso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somme,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quozienti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differenze,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ot</a:t>
            </a:r>
            <a:r>
              <a:rPr dirty="0" sz="1000" spc="-60">
                <a:latin typeface="Tahoma"/>
                <a:cs typeface="Tahoma"/>
              </a:rPr>
              <a:t>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dotti.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voglia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eseguire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45565">
              <a:lnSpc>
                <a:spcPct val="100000"/>
              </a:lnSpc>
            </a:pPr>
            <a:r>
              <a:rPr dirty="0" sz="1000" spc="50" b="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 b="0">
                <a:solidFill>
                  <a:srgbClr val="0000FF"/>
                </a:solidFill>
                <a:latin typeface="Tahoma"/>
                <a:cs typeface="Tahoma"/>
              </a:rPr>
              <a:t>otenza</a:t>
            </a:r>
            <a:r>
              <a:rPr dirty="0" sz="1000" spc="20" b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 b="0">
                <a:solidFill>
                  <a:srgbClr val="000000"/>
                </a:solidFill>
                <a:latin typeface="Tahoma"/>
                <a:cs typeface="Tahoma"/>
              </a:rPr>
              <a:t>con</a:t>
            </a:r>
            <a:r>
              <a:rPr dirty="0" sz="100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000" spc="-65" b="0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 b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 b="0">
                <a:solidFill>
                  <a:srgbClr val="FF0000"/>
                </a:solidFill>
                <a:latin typeface="Tahoma"/>
                <a:cs typeface="Tahoma"/>
              </a:rPr>
              <a:t>onente</a:t>
            </a:r>
            <a:r>
              <a:rPr dirty="0" sz="1000" spc="20" b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b="0">
                <a:solidFill>
                  <a:srgbClr val="FF0000"/>
                </a:solidFill>
                <a:latin typeface="Tahoma"/>
                <a:cs typeface="Tahoma"/>
              </a:rPr>
              <a:t>razionale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3959" y="538327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 h="0">
                <a:moveTo>
                  <a:pt x="0" y="0"/>
                </a:moveTo>
                <a:lnTo>
                  <a:pt x="54432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54657" y="502158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5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14031" y="504835"/>
            <a:ext cx="5143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" algn="l"/>
                <a:tab pos="440055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1259" y="466159"/>
            <a:ext cx="787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 i="1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0594" y="530637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1040" y="489565"/>
            <a:ext cx="603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 i="1">
                <a:latin typeface="Calibri"/>
                <a:cs typeface="Calibri"/>
              </a:rPr>
              <a:t>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6522" y="435468"/>
            <a:ext cx="603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4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3997" y="496794"/>
            <a:ext cx="10033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0" i="1">
                <a:latin typeface="Calibri"/>
                <a:cs typeface="Calibri"/>
              </a:rPr>
              <a:t>m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9581" y="504835"/>
            <a:ext cx="13544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4710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0" i="1">
                <a:latin typeface="Trebuchet MS"/>
                <a:cs typeface="Trebuchet MS"/>
              </a:rPr>
              <a:t>m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n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Verdana"/>
                <a:cs typeface="Verdana"/>
              </a:rPr>
              <a:t>Z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7512" y="901926"/>
            <a:ext cx="1533525" cy="338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dirty="0" sz="1000" spc="5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otenza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onente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reale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5727" y="1289223"/>
            <a:ext cx="13081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3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98624" y="1312949"/>
            <a:ext cx="1183640" cy="735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4710" algn="l"/>
              </a:tabLst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R="365125">
              <a:lnSpc>
                <a:spcPct val="100000"/>
              </a:lnSpc>
            </a:pPr>
            <a:r>
              <a:rPr dirty="0" sz="1000" spc="-40">
                <a:latin typeface="Lucida Sans Unicode"/>
                <a:cs typeface="Lucida Sans Unicode"/>
              </a:rPr>
              <a:t>↓</a:t>
            </a:r>
            <a:endParaRPr sz="1000">
              <a:latin typeface="Lucida Sans Unicode"/>
              <a:cs typeface="Lucida Sans Unicode"/>
            </a:endParaRPr>
          </a:p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000" spc="-70">
                <a:latin typeface="Tahoma"/>
                <a:cs typeface="Tahoma"/>
              </a:rPr>
              <a:t>Idea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intuitiva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729" y="230744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68835" y="25881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7330" y="26389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32336" y="2214052"/>
            <a:ext cx="50800" cy="3867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32336" y="2277552"/>
            <a:ext cx="50800" cy="3232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5729" y="2390021"/>
            <a:ext cx="4457065" cy="261620"/>
          </a:xfrm>
          <a:custGeom>
            <a:avLst/>
            <a:gdLst/>
            <a:ahLst/>
            <a:cxnLst/>
            <a:rect l="l" t="t" r="r" b="b"/>
            <a:pathLst>
              <a:path w="4457065" h="261619">
                <a:moveTo>
                  <a:pt x="4456606" y="0"/>
                </a:moveTo>
                <a:lnTo>
                  <a:pt x="0" y="0"/>
                </a:lnTo>
                <a:lnTo>
                  <a:pt x="0" y="210786"/>
                </a:lnTo>
                <a:lnTo>
                  <a:pt x="16636" y="248300"/>
                </a:lnTo>
                <a:lnTo>
                  <a:pt x="4405806" y="261586"/>
                </a:lnTo>
                <a:lnTo>
                  <a:pt x="4420049" y="259542"/>
                </a:lnTo>
                <a:lnTo>
                  <a:pt x="4451170" y="23358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32336" y="2264852"/>
            <a:ext cx="0" cy="355600"/>
          </a:xfrm>
          <a:custGeom>
            <a:avLst/>
            <a:gdLst/>
            <a:ahLst/>
            <a:cxnLst/>
            <a:rect l="l" t="t" r="r" b="b"/>
            <a:pathLst>
              <a:path w="0" h="355600">
                <a:moveTo>
                  <a:pt x="0" y="35500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32336" y="225215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32336" y="223945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32336" y="222675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32336" y="220770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47763" y="2199976"/>
            <a:ext cx="2912745" cy="10426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27777" sz="1050" spc="22" i="1">
                <a:latin typeface="Verdana"/>
                <a:cs typeface="Verdana"/>
              </a:rPr>
              <a:t>π</a:t>
            </a:r>
            <a:r>
              <a:rPr dirty="0" baseline="27777" sz="1050" spc="22" i="1">
                <a:latin typeface="Verdana"/>
                <a:cs typeface="Verdana"/>
              </a:rPr>
              <a:t> </a:t>
            </a:r>
            <a:r>
              <a:rPr dirty="0" baseline="27777" sz="1050" spc="-135" i="1">
                <a:latin typeface="Verdana"/>
                <a:cs typeface="Verdana"/>
              </a:rPr>
              <a:t> </a:t>
            </a:r>
            <a:r>
              <a:rPr dirty="0" sz="1000" spc="-114">
                <a:latin typeface="Lucida Sans Unicode"/>
                <a:cs typeface="Lucida Sans Unicode"/>
              </a:rPr>
              <a:t>←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27777" sz="1050" spc="-44">
                <a:latin typeface="Lucida Sans Unicode"/>
                <a:cs typeface="Lucida Sans Unicode"/>
              </a:rPr>
              <a:t>3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27777" sz="1050" spc="-120">
                <a:latin typeface="Lucida Sans Unicode"/>
                <a:cs typeface="Lucida Sans Unicode"/>
              </a:rPr>
              <a:t>3</a:t>
            </a:r>
            <a:r>
              <a:rPr dirty="0" baseline="27777" sz="1050" spc="-37" i="1">
                <a:latin typeface="Verdana"/>
                <a:cs typeface="Verdana"/>
              </a:rPr>
              <a:t>.</a:t>
            </a:r>
            <a:r>
              <a:rPr dirty="0" baseline="27777" sz="1050" spc="-44">
                <a:latin typeface="Lucida Sans Unicode"/>
                <a:cs typeface="Lucida Sans Unicode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27777" sz="1050" spc="-120">
                <a:latin typeface="Lucida Sans Unicode"/>
                <a:cs typeface="Lucida Sans Unicode"/>
              </a:rPr>
              <a:t>3</a:t>
            </a:r>
            <a:r>
              <a:rPr dirty="0" baseline="27777" sz="1050" spc="-37" i="1">
                <a:latin typeface="Verdana"/>
                <a:cs typeface="Verdana"/>
              </a:rPr>
              <a:t>.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-52">
                <a:latin typeface="Lucida Sans Unicode"/>
                <a:cs typeface="Lucida Sans Unicode"/>
              </a:rPr>
              <a:t>4</a:t>
            </a:r>
            <a:r>
              <a:rPr dirty="0" sz="1000" spc="-30">
                <a:latin typeface="Tahoma"/>
                <a:cs typeface="Tahoma"/>
              </a:rPr>
              <a:t>,......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ermette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senso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15"/>
              </a:spcBef>
              <a:tabLst>
                <a:tab pos="542925" algn="l"/>
              </a:tabLst>
            </a:pP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spc="-6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base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es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onente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2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/>
          <p:nvPr/>
        </p:nvSpPr>
        <p:spPr>
          <a:xfrm>
            <a:off x="75729" y="144359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30840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313485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350189"/>
            <a:ext cx="50800" cy="17465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13690"/>
            <a:ext cx="50800" cy="16830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26159"/>
            <a:ext cx="4457065" cy="1621790"/>
          </a:xfrm>
          <a:custGeom>
            <a:avLst/>
            <a:gdLst/>
            <a:ahLst/>
            <a:cxnLst/>
            <a:rect l="l" t="t" r="r" b="b"/>
            <a:pathLst>
              <a:path w="4457065" h="1621789">
                <a:moveTo>
                  <a:pt x="4456606" y="0"/>
                </a:moveTo>
                <a:lnTo>
                  <a:pt x="0" y="0"/>
                </a:lnTo>
                <a:lnTo>
                  <a:pt x="0" y="1570596"/>
                </a:lnTo>
                <a:lnTo>
                  <a:pt x="16636" y="1608110"/>
                </a:lnTo>
                <a:lnTo>
                  <a:pt x="4405806" y="1621396"/>
                </a:lnTo>
                <a:lnTo>
                  <a:pt x="4420049" y="1619351"/>
                </a:lnTo>
                <a:lnTo>
                  <a:pt x="4451170" y="159339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00990"/>
            <a:ext cx="0" cy="1715135"/>
          </a:xfrm>
          <a:custGeom>
            <a:avLst/>
            <a:gdLst/>
            <a:ahLst/>
            <a:cxnLst/>
            <a:rect l="l" t="t" r="r" b="b"/>
            <a:pathLst>
              <a:path w="0" h="1715135">
                <a:moveTo>
                  <a:pt x="0" y="17148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3882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3755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3628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34384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29435"/>
            <a:ext cx="4380865" cy="200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ultime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elencate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mostrano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ratteristica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attraverso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somme,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quozienti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differenze,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ot</a:t>
            </a:r>
            <a:r>
              <a:rPr dirty="0" sz="1000" spc="-60">
                <a:latin typeface="Tahoma"/>
                <a:cs typeface="Tahoma"/>
              </a:rPr>
              <a:t>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dotti.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voglia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eseguire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5461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Calcoliamo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1667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730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90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/>
          <p:nvPr/>
        </p:nvSpPr>
        <p:spPr>
          <a:xfrm>
            <a:off x="75729" y="144359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30840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313485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350189"/>
            <a:ext cx="50800" cy="17465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13690"/>
            <a:ext cx="50800" cy="16830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26159"/>
            <a:ext cx="4457065" cy="1621790"/>
          </a:xfrm>
          <a:custGeom>
            <a:avLst/>
            <a:gdLst/>
            <a:ahLst/>
            <a:cxnLst/>
            <a:rect l="l" t="t" r="r" b="b"/>
            <a:pathLst>
              <a:path w="4457065" h="1621789">
                <a:moveTo>
                  <a:pt x="4456606" y="0"/>
                </a:moveTo>
                <a:lnTo>
                  <a:pt x="0" y="0"/>
                </a:lnTo>
                <a:lnTo>
                  <a:pt x="0" y="1570596"/>
                </a:lnTo>
                <a:lnTo>
                  <a:pt x="16636" y="1608110"/>
                </a:lnTo>
                <a:lnTo>
                  <a:pt x="4405806" y="1621396"/>
                </a:lnTo>
                <a:lnTo>
                  <a:pt x="4420049" y="1619351"/>
                </a:lnTo>
                <a:lnTo>
                  <a:pt x="4451170" y="159339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00990"/>
            <a:ext cx="0" cy="1715135"/>
          </a:xfrm>
          <a:custGeom>
            <a:avLst/>
            <a:gdLst/>
            <a:ahLst/>
            <a:cxnLst/>
            <a:rect l="l" t="t" r="r" b="b"/>
            <a:pathLst>
              <a:path w="0" h="1715135">
                <a:moveTo>
                  <a:pt x="0" y="17148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3882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3755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3628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34384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29435"/>
            <a:ext cx="4380865" cy="2556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ultime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elencate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mostrano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ratteristica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attraverso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somme,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quozienti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differenze,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ot</a:t>
            </a:r>
            <a:r>
              <a:rPr dirty="0" sz="1000" spc="-60">
                <a:latin typeface="Tahoma"/>
                <a:cs typeface="Tahoma"/>
              </a:rPr>
              <a:t>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dotti.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voglia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eseguire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5461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Calcoliamo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1667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730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90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036319" marR="187325" indent="-1024255">
              <a:lnSpc>
                <a:spcPct val="182600"/>
              </a:lnSpc>
            </a:pPr>
            <a:r>
              <a:rPr dirty="0" sz="1000" spc="-50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vogliamo.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erc</a:t>
            </a:r>
            <a:r>
              <a:rPr dirty="0" sz="1000">
                <a:latin typeface="Tahoma"/>
                <a:cs typeface="Tahoma"/>
              </a:rPr>
              <a:t>i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 1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467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982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772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baseline="31746" sz="1050" spc="-120">
                <a:latin typeface="Lucida Sans Unicode"/>
                <a:cs typeface="Lucida Sans Unicode"/>
              </a:rPr>
              <a:t>10</a:t>
            </a:r>
            <a:r>
              <a:rPr dirty="0" baseline="31746" sz="1050" spc="-37" i="1">
                <a:latin typeface="Verdana"/>
                <a:cs typeface="Verdana"/>
              </a:rPr>
              <a:t>.</a:t>
            </a:r>
            <a:r>
              <a:rPr dirty="0" baseline="31746" sz="1050" spc="-120">
                <a:latin typeface="Lucida Sans Unicode"/>
                <a:cs typeface="Lucida Sans Unicode"/>
              </a:rPr>
              <a:t>90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.</a:t>
            </a:r>
            <a:r>
              <a:rPr dirty="0" sz="1000" spc="-50">
                <a:latin typeface="Tahoma"/>
                <a:cs typeface="Tahoma"/>
              </a:rPr>
              <a:t>9433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-44">
                <a:latin typeface="Lucida Sans Unicode"/>
                <a:cs typeface="Lucida Sans Unicode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Osservazione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75"/>
              <a:t>In</a:t>
            </a:r>
            <a:r>
              <a:rPr dirty="0" spc="15"/>
              <a:t> </a:t>
            </a:r>
            <a:r>
              <a:rPr dirty="0" spc="-45"/>
              <a:t>p</a:t>
            </a:r>
            <a:r>
              <a:rPr dirty="0" spc="-75"/>
              <a:t>a</a:t>
            </a:r>
            <a:r>
              <a:rPr dirty="0" spc="-15"/>
              <a:t>rticol</a:t>
            </a:r>
            <a:r>
              <a:rPr dirty="0" spc="-55"/>
              <a:t>a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80"/>
              <a:t>se</a:t>
            </a:r>
            <a:r>
              <a:rPr dirty="0" spc="15"/>
              <a:t> </a:t>
            </a:r>
            <a:r>
              <a:rPr dirty="0" spc="-25"/>
              <a:t>l’es</a:t>
            </a:r>
            <a:r>
              <a:rPr dirty="0" spc="-10"/>
              <a:t>p</a:t>
            </a:r>
            <a:r>
              <a:rPr dirty="0" spc="-45"/>
              <a:t>onenziale</a:t>
            </a:r>
            <a:r>
              <a:rPr dirty="0" spc="20"/>
              <a:t> </a:t>
            </a:r>
            <a:r>
              <a:rPr dirty="0" spc="-25"/>
              <a:t>c</a:t>
            </a:r>
            <a:r>
              <a:rPr dirty="0" spc="-30"/>
              <a:t>r</a:t>
            </a:r>
            <a:r>
              <a:rPr dirty="0" spc="-85"/>
              <a:t>e</a:t>
            </a:r>
            <a:r>
              <a:rPr dirty="0" spc="-60"/>
              <a:t>sce</a:t>
            </a:r>
            <a:r>
              <a:rPr dirty="0" spc="15"/>
              <a:t> </a:t>
            </a:r>
            <a:r>
              <a:rPr dirty="0" spc="-25"/>
              <a:t>molto</a:t>
            </a:r>
            <a:r>
              <a:rPr dirty="0" spc="15"/>
              <a:t> </a:t>
            </a:r>
            <a:r>
              <a:rPr dirty="0" spc="-40"/>
              <a:t>rapidamente,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15"/>
              <a:t> </a:t>
            </a:r>
            <a:r>
              <a:rPr dirty="0" spc="-40"/>
              <a:t>log</a:t>
            </a:r>
            <a:r>
              <a:rPr dirty="0" spc="-75"/>
              <a:t>a</a:t>
            </a:r>
            <a:r>
              <a:rPr dirty="0" spc="-20"/>
              <a:t>ritmo</a:t>
            </a:r>
            <a:r>
              <a:rPr dirty="0" spc="15"/>
              <a:t> </a:t>
            </a:r>
            <a:r>
              <a:rPr dirty="0" spc="-50"/>
              <a:t>ha</a:t>
            </a:r>
            <a:r>
              <a:rPr dirty="0" spc="20"/>
              <a:t> </a:t>
            </a:r>
            <a:r>
              <a:rPr dirty="0" spc="-25"/>
              <a:t>la</a:t>
            </a:r>
            <a:r>
              <a:rPr dirty="0" spc="-20"/>
              <a:t> </a:t>
            </a:r>
            <a:r>
              <a:rPr dirty="0" spc="-75"/>
              <a:t>p</a:t>
            </a:r>
            <a:r>
              <a:rPr dirty="0" spc="-40"/>
              <a:t>ro</a:t>
            </a:r>
            <a:r>
              <a:rPr dirty="0" spc="-75"/>
              <a:t>p</a:t>
            </a:r>
            <a:r>
              <a:rPr dirty="0" spc="-20"/>
              <a:t>rie</a:t>
            </a:r>
            <a:r>
              <a:rPr dirty="0" spc="-30"/>
              <a:t>t</a:t>
            </a:r>
            <a:r>
              <a:rPr dirty="0" spc="-540"/>
              <a:t>`</a:t>
            </a:r>
            <a:r>
              <a:rPr dirty="0" spc="-50"/>
              <a:t>a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5"/>
              <a:t>com</a:t>
            </a:r>
            <a:r>
              <a:rPr dirty="0" spc="-70"/>
              <a:t>p</a:t>
            </a:r>
            <a:r>
              <a:rPr dirty="0" spc="-45"/>
              <a:t>rimere</a:t>
            </a:r>
            <a:r>
              <a:rPr dirty="0" spc="15"/>
              <a:t> </a:t>
            </a:r>
            <a:r>
              <a:rPr dirty="0" spc="-45"/>
              <a:t>numeri</a:t>
            </a:r>
            <a:r>
              <a:rPr dirty="0" spc="15"/>
              <a:t> </a:t>
            </a:r>
            <a:r>
              <a:rPr dirty="0" spc="-25"/>
              <a:t>molto</a:t>
            </a:r>
            <a:r>
              <a:rPr dirty="0" spc="15"/>
              <a:t> </a:t>
            </a:r>
            <a:r>
              <a:rPr dirty="0" spc="-40"/>
              <a:t>grandi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60"/>
              <a:t>eseguire</a:t>
            </a:r>
            <a:r>
              <a:rPr dirty="0" spc="20"/>
              <a:t> </a:t>
            </a:r>
            <a:r>
              <a:rPr dirty="0" spc="-45"/>
              <a:t>o</a:t>
            </a:r>
            <a:r>
              <a:rPr dirty="0" spc="-20"/>
              <a:t>p</a:t>
            </a:r>
            <a:r>
              <a:rPr dirty="0" spc="-30"/>
              <a:t>erazioni</a:t>
            </a:r>
            <a:r>
              <a:rPr dirty="0" spc="20"/>
              <a:t> </a:t>
            </a:r>
            <a:r>
              <a:rPr dirty="0" spc="-20"/>
              <a:t>pi</a:t>
            </a:r>
            <a:r>
              <a:rPr dirty="0" spc="-555"/>
              <a:t>u</a:t>
            </a:r>
            <a:r>
              <a:rPr dirty="0" spc="-50"/>
              <a:t>`</a:t>
            </a:r>
            <a:r>
              <a:rPr dirty="0" spc="-30"/>
              <a:t> </a:t>
            </a:r>
            <a:r>
              <a:rPr dirty="0" spc="-10"/>
              <a:t>trattabili.</a:t>
            </a:r>
            <a:r>
              <a:rPr dirty="0" spc="130"/>
              <a:t> </a:t>
            </a:r>
            <a:r>
              <a:rPr dirty="0" spc="-35"/>
              <a:t>Prendiamo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15"/>
              <a:t> </a:t>
            </a:r>
            <a:r>
              <a:rPr dirty="0" spc="-45"/>
              <a:t>considerazione</a:t>
            </a:r>
            <a:r>
              <a:rPr dirty="0" spc="20"/>
              <a:t> </a:t>
            </a:r>
            <a:r>
              <a:rPr dirty="0" spc="5"/>
              <a:t>il</a:t>
            </a:r>
            <a:r>
              <a:rPr dirty="0" spc="15"/>
              <a:t> </a:t>
            </a:r>
            <a:r>
              <a:rPr dirty="0" spc="-40"/>
              <a:t>log</a:t>
            </a:r>
            <a:r>
              <a:rPr dirty="0" spc="-75"/>
              <a:t>a</a:t>
            </a:r>
            <a:r>
              <a:rPr dirty="0" spc="-20"/>
              <a:t>ritmo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15"/>
              <a:t> </a:t>
            </a:r>
            <a:r>
              <a:rPr dirty="0" spc="-65"/>
              <a:t>base</a:t>
            </a:r>
            <a:r>
              <a:rPr dirty="0" spc="15"/>
              <a:t> </a:t>
            </a:r>
            <a:r>
              <a:rPr dirty="0" spc="-45"/>
              <a:t>10.</a:t>
            </a:r>
            <a:r>
              <a:rPr dirty="0" spc="130"/>
              <a:t> </a:t>
            </a:r>
            <a:r>
              <a:rPr dirty="0" spc="-40"/>
              <a:t>Esso</a:t>
            </a:r>
            <a:r>
              <a:rPr dirty="0" spc="20"/>
              <a:t> </a:t>
            </a:r>
            <a:r>
              <a:rPr dirty="0" spc="-55"/>
              <a:t>a</a:t>
            </a:r>
            <a:r>
              <a:rPr dirty="0" spc="-65"/>
              <a:t>ume</a:t>
            </a:r>
            <a:r>
              <a:rPr dirty="0" spc="-50"/>
              <a:t>n</a:t>
            </a:r>
            <a:r>
              <a:rPr dirty="0" spc="20"/>
              <a:t>t</a:t>
            </a:r>
            <a:r>
              <a:rPr dirty="0" spc="-50"/>
              <a:t>a</a:t>
            </a:r>
            <a:r>
              <a:rPr dirty="0" spc="-30"/>
              <a:t> </a:t>
            </a:r>
            <a:r>
              <a:rPr dirty="0" spc="-30"/>
              <a:t>soltanto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50"/>
              <a:t>una</a:t>
            </a:r>
            <a:r>
              <a:rPr dirty="0" spc="15"/>
              <a:t> </a:t>
            </a:r>
            <a:r>
              <a:rPr dirty="0" spc="-20"/>
              <a:t>uni</a:t>
            </a:r>
            <a:r>
              <a:rPr dirty="0" spc="-25"/>
              <a:t>t</a:t>
            </a:r>
            <a:r>
              <a:rPr dirty="0" spc="-540"/>
              <a:t>`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45"/>
              <a:t>nel</a:t>
            </a:r>
            <a:r>
              <a:rPr dirty="0" spc="15"/>
              <a:t> </a:t>
            </a:r>
            <a:r>
              <a:rPr dirty="0" spc="-55"/>
              <a:t>pass</a:t>
            </a:r>
            <a:r>
              <a:rPr dirty="0" spc="-90"/>
              <a:t>a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45"/>
              <a:t>da</a:t>
            </a:r>
            <a:r>
              <a:rPr dirty="0" spc="15"/>
              <a:t> </a:t>
            </a:r>
            <a:r>
              <a:rPr dirty="0" spc="-50"/>
              <a:t>10</a:t>
            </a:r>
            <a:r>
              <a:rPr dirty="0" spc="15"/>
              <a:t> </a:t>
            </a:r>
            <a:r>
              <a:rPr dirty="0" spc="-50"/>
              <a:t>a</a:t>
            </a:r>
            <a:r>
              <a:rPr dirty="0" spc="20"/>
              <a:t> </a:t>
            </a:r>
            <a:r>
              <a:rPr dirty="0" spc="-50"/>
              <a:t>100</a:t>
            </a:r>
            <a:r>
              <a:rPr dirty="0" spc="15"/>
              <a:t> </a:t>
            </a:r>
            <a:r>
              <a:rPr dirty="0" spc="-50"/>
              <a:t>(due</a:t>
            </a:r>
            <a:r>
              <a:rPr dirty="0" spc="15"/>
              <a:t> </a:t>
            </a:r>
            <a:r>
              <a:rPr dirty="0" spc="-45"/>
              <a:t>numeri</a:t>
            </a:r>
            <a:r>
              <a:rPr dirty="0" spc="20"/>
              <a:t> </a:t>
            </a:r>
            <a:r>
              <a:rPr dirty="0" spc="-55"/>
              <a:t>che</a:t>
            </a:r>
            <a:r>
              <a:rPr dirty="0" spc="15"/>
              <a:t> </a:t>
            </a:r>
            <a:r>
              <a:rPr dirty="0" spc="-35"/>
              <a:t>differiscono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5"/>
              <a:t>90),</a:t>
            </a:r>
            <a:r>
              <a:rPr dirty="0" spc="-2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65"/>
              <a:t>sem</a:t>
            </a:r>
            <a:r>
              <a:rPr dirty="0" spc="-90"/>
              <a:t>p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una</a:t>
            </a:r>
            <a:r>
              <a:rPr dirty="0" spc="20"/>
              <a:t> </a:t>
            </a:r>
            <a:r>
              <a:rPr dirty="0" spc="-50"/>
              <a:t>u</a:t>
            </a:r>
            <a:r>
              <a:rPr dirty="0" spc="-5"/>
              <a:t>ni</a:t>
            </a:r>
            <a:r>
              <a:rPr dirty="0" spc="-15"/>
              <a:t>t</a:t>
            </a:r>
            <a:r>
              <a:rPr dirty="0" spc="-540"/>
              <a:t>`</a:t>
            </a:r>
            <a:r>
              <a:rPr dirty="0" spc="-50"/>
              <a:t>a</a:t>
            </a:r>
            <a:r>
              <a:rPr dirty="0" spc="20"/>
              <a:t> </a:t>
            </a:r>
            <a:r>
              <a:rPr dirty="0" spc="-45"/>
              <a:t>nel</a:t>
            </a:r>
            <a:r>
              <a:rPr dirty="0" spc="15"/>
              <a:t> </a:t>
            </a:r>
            <a:r>
              <a:rPr dirty="0" spc="-55"/>
              <a:t>pass</a:t>
            </a:r>
            <a:r>
              <a:rPr dirty="0" spc="-90"/>
              <a:t>a</a:t>
            </a:r>
            <a:r>
              <a:rPr dirty="0" spc="-55"/>
              <a:t>re</a:t>
            </a:r>
            <a:r>
              <a:rPr dirty="0" spc="20"/>
              <a:t> </a:t>
            </a:r>
            <a:r>
              <a:rPr dirty="0" spc="-45"/>
              <a:t>da</a:t>
            </a:r>
            <a:r>
              <a:rPr dirty="0" spc="15"/>
              <a:t> </a:t>
            </a:r>
            <a:r>
              <a:rPr dirty="0" spc="-50"/>
              <a:t>10</a:t>
            </a:r>
            <a:r>
              <a:rPr dirty="0" spc="-150"/>
              <a:t> </a:t>
            </a:r>
            <a:r>
              <a:rPr dirty="0" spc="-50"/>
              <a:t>000</a:t>
            </a:r>
            <a:r>
              <a:rPr dirty="0" spc="-150"/>
              <a:t> </a:t>
            </a:r>
            <a:r>
              <a:rPr dirty="0" spc="-50"/>
              <a:t>000</a:t>
            </a:r>
            <a:r>
              <a:rPr dirty="0" spc="15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50"/>
              <a:t>100</a:t>
            </a:r>
            <a:r>
              <a:rPr dirty="0" spc="-150"/>
              <a:t> </a:t>
            </a:r>
            <a:r>
              <a:rPr dirty="0" spc="-50"/>
              <a:t>000</a:t>
            </a:r>
            <a:r>
              <a:rPr dirty="0" spc="-150"/>
              <a:t> </a:t>
            </a:r>
            <a:r>
              <a:rPr dirty="0" spc="-50"/>
              <a:t>000</a:t>
            </a:r>
            <a:r>
              <a:rPr dirty="0" spc="15"/>
              <a:t> </a:t>
            </a:r>
            <a:r>
              <a:rPr dirty="0" spc="-30"/>
              <a:t>(q</a:t>
            </a:r>
            <a:r>
              <a:rPr dirty="0" spc="-40"/>
              <a:t>u</a:t>
            </a:r>
            <a:r>
              <a:rPr dirty="0" spc="5"/>
              <a:t>i</a:t>
            </a:r>
            <a:r>
              <a:rPr dirty="0" spc="20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40"/>
              <a:t>differenza</a:t>
            </a:r>
            <a:r>
              <a:rPr dirty="0" spc="-10"/>
              <a:t> </a:t>
            </a:r>
            <a:r>
              <a:rPr dirty="0" spc="-525"/>
              <a:t>`</a:t>
            </a:r>
            <a:r>
              <a:rPr dirty="0" spc="-85"/>
              <a:t>e</a:t>
            </a:r>
            <a:r>
              <a:rPr dirty="0" spc="-5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90</a:t>
            </a:r>
            <a:r>
              <a:rPr dirty="0" spc="15"/>
              <a:t> </a:t>
            </a:r>
            <a:r>
              <a:rPr dirty="0" spc="-20"/>
              <a:t>milioni).</a:t>
            </a:r>
            <a:r>
              <a:rPr dirty="0" spc="130"/>
              <a:t> </a:t>
            </a:r>
            <a:r>
              <a:rPr dirty="0" spc="50"/>
              <a:t>P</a:t>
            </a:r>
            <a:r>
              <a:rPr dirty="0" spc="-55"/>
              <a:t>er</a:t>
            </a:r>
            <a:r>
              <a:rPr dirty="0" spc="20"/>
              <a:t> </a:t>
            </a:r>
            <a:r>
              <a:rPr dirty="0" spc="-45"/>
              <a:t>q</a:t>
            </a:r>
            <a:r>
              <a:rPr dirty="0" spc="-50"/>
              <a:t>u</a:t>
            </a:r>
            <a:r>
              <a:rPr dirty="0" spc="-85"/>
              <a:t>e</a:t>
            </a:r>
            <a:r>
              <a:rPr dirty="0" spc="-35"/>
              <a:t>sto</a:t>
            </a:r>
            <a:r>
              <a:rPr dirty="0" spc="15"/>
              <a:t> </a:t>
            </a:r>
            <a:r>
              <a:rPr dirty="0" spc="-30"/>
              <a:t>motivo,</a:t>
            </a:r>
            <a:r>
              <a:rPr dirty="0" spc="15"/>
              <a:t> </a:t>
            </a:r>
            <a:r>
              <a:rPr dirty="0" spc="-50"/>
              <a:t>s</a:t>
            </a:r>
            <a:r>
              <a:rPr dirty="0" spc="-40"/>
              <a:t>p</a:t>
            </a:r>
            <a:r>
              <a:rPr dirty="0" spc="-70"/>
              <a:t>esso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55"/>
              <a:t>er</a:t>
            </a:r>
            <a:r>
              <a:rPr dirty="0" spc="20"/>
              <a:t> </a:t>
            </a:r>
            <a:r>
              <a:rPr dirty="0" spc="-40"/>
              <a:t>rap</a:t>
            </a:r>
            <a:r>
              <a:rPr dirty="0" spc="-75"/>
              <a:t>p</a:t>
            </a:r>
            <a:r>
              <a:rPr dirty="0" spc="-50"/>
              <a:t>resent</a:t>
            </a:r>
            <a:r>
              <a:rPr dirty="0" spc="-85"/>
              <a:t>a</a:t>
            </a:r>
            <a:r>
              <a:rPr dirty="0" spc="-55"/>
              <a:t>re</a:t>
            </a:r>
            <a:r>
              <a:rPr dirty="0" spc="15"/>
              <a:t> </a:t>
            </a:r>
            <a:r>
              <a:rPr dirty="0" spc="-50"/>
              <a:t>fenomeni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15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25"/>
              <a:t>la</a:t>
            </a:r>
            <a:r>
              <a:rPr dirty="0" spc="-20"/>
              <a:t> </a:t>
            </a:r>
            <a:r>
              <a:rPr dirty="0" spc="-35"/>
              <a:t>scala</a:t>
            </a:r>
            <a:r>
              <a:rPr dirty="0" spc="20"/>
              <a:t> </a:t>
            </a:r>
            <a:r>
              <a:rPr dirty="0" spc="-40"/>
              <a:t>dei</a:t>
            </a:r>
            <a:r>
              <a:rPr dirty="0" spc="20"/>
              <a:t> </a:t>
            </a:r>
            <a:r>
              <a:rPr dirty="0" spc="-30"/>
              <a:t>val</a:t>
            </a:r>
            <a:r>
              <a:rPr dirty="0" spc="-70"/>
              <a:t>o</a:t>
            </a:r>
            <a:r>
              <a:rPr dirty="0" spc="-10"/>
              <a:t>ri</a:t>
            </a:r>
            <a:r>
              <a:rPr dirty="0" spc="-10"/>
              <a:t> </a:t>
            </a:r>
            <a:r>
              <a:rPr dirty="0" spc="-525"/>
              <a:t>`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55"/>
              <a:t>m</a:t>
            </a:r>
            <a:r>
              <a:rPr dirty="0" spc="-20"/>
              <a:t>olto</a:t>
            </a:r>
            <a:r>
              <a:rPr dirty="0" spc="15"/>
              <a:t> </a:t>
            </a:r>
            <a:r>
              <a:rPr dirty="0" spc="-35"/>
              <a:t>ampia,</a:t>
            </a:r>
            <a:r>
              <a:rPr dirty="0" spc="15"/>
              <a:t> 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20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50"/>
              <a:t>una</a:t>
            </a:r>
            <a:r>
              <a:rPr dirty="0" spc="15"/>
              <a:t> </a:t>
            </a:r>
            <a:r>
              <a:rPr dirty="0" spc="-45"/>
              <a:t>delle</a:t>
            </a:r>
            <a:r>
              <a:rPr dirty="0" spc="20"/>
              <a:t> </a:t>
            </a:r>
            <a:r>
              <a:rPr dirty="0" spc="-45"/>
              <a:t>v</a:t>
            </a:r>
            <a:r>
              <a:rPr dirty="0" spc="-80"/>
              <a:t>a</a:t>
            </a:r>
            <a:r>
              <a:rPr dirty="0" spc="-15"/>
              <a:t>riabili</a:t>
            </a:r>
            <a:r>
              <a:rPr dirty="0" spc="-10"/>
              <a:t> </a:t>
            </a:r>
            <a:r>
              <a:rPr dirty="0" spc="-525"/>
              <a:t>`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25"/>
              <a:t>molto</a:t>
            </a:r>
            <a:r>
              <a:rPr dirty="0" spc="15"/>
              <a:t> </a:t>
            </a:r>
            <a:r>
              <a:rPr dirty="0" spc="-30"/>
              <a:t>sbilanciata</a:t>
            </a:r>
            <a:r>
              <a:rPr dirty="0" spc="-20"/>
              <a:t> </a:t>
            </a:r>
            <a:r>
              <a:rPr dirty="0" spc="-30"/>
              <a:t>ris</a:t>
            </a:r>
            <a:r>
              <a:rPr dirty="0" spc="-20"/>
              <a:t>p</a:t>
            </a:r>
            <a:r>
              <a:rPr dirty="0" spc="-25"/>
              <a:t>etto</a:t>
            </a:r>
            <a:r>
              <a:rPr dirty="0" spc="15"/>
              <a:t> </a:t>
            </a:r>
            <a:r>
              <a:rPr dirty="0" spc="-15"/>
              <a:t>all’altra,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55"/>
              <a:t>usano</a:t>
            </a:r>
            <a:r>
              <a:rPr dirty="0" spc="15"/>
              <a:t> </a:t>
            </a:r>
            <a:r>
              <a:rPr dirty="0" spc="5"/>
              <a:t>i</a:t>
            </a:r>
            <a:r>
              <a:rPr dirty="0" spc="15"/>
              <a:t> </a:t>
            </a:r>
            <a:r>
              <a:rPr dirty="0" spc="-25"/>
              <a:t>grafici</a:t>
            </a:r>
            <a:r>
              <a:rPr dirty="0" spc="20"/>
              <a:t> </a:t>
            </a:r>
            <a:r>
              <a:rPr dirty="0" spc="-20"/>
              <a:t>in</a:t>
            </a:r>
            <a:r>
              <a:rPr dirty="0" spc="20"/>
              <a:t> </a:t>
            </a:r>
            <a:r>
              <a:rPr dirty="0" spc="-35"/>
              <a:t>scala</a:t>
            </a:r>
            <a:r>
              <a:rPr dirty="0" spc="20"/>
              <a:t> </a:t>
            </a:r>
            <a:r>
              <a:rPr dirty="0" spc="-40"/>
              <a:t>log</a:t>
            </a:r>
            <a:r>
              <a:rPr dirty="0" spc="-75"/>
              <a:t>a</a:t>
            </a:r>
            <a:r>
              <a:rPr dirty="0" spc="-20"/>
              <a:t>ritmica.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14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96249"/>
            <a:ext cx="6292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ttenzione!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974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2430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27510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909684"/>
            <a:ext cx="50800" cy="13273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73185"/>
            <a:ext cx="50800" cy="1263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80030"/>
            <a:ext cx="4457065" cy="1207770"/>
          </a:xfrm>
          <a:custGeom>
            <a:avLst/>
            <a:gdLst/>
            <a:ahLst/>
            <a:cxnLst/>
            <a:rect l="l" t="t" r="r" b="b"/>
            <a:pathLst>
              <a:path w="4457065" h="1207770">
                <a:moveTo>
                  <a:pt x="4456606" y="0"/>
                </a:moveTo>
                <a:lnTo>
                  <a:pt x="0" y="0"/>
                </a:lnTo>
                <a:lnTo>
                  <a:pt x="0" y="1156973"/>
                </a:lnTo>
                <a:lnTo>
                  <a:pt x="16636" y="1194487"/>
                </a:lnTo>
                <a:lnTo>
                  <a:pt x="4405806" y="1207773"/>
                </a:lnTo>
                <a:lnTo>
                  <a:pt x="4420049" y="1205728"/>
                </a:lnTo>
                <a:lnTo>
                  <a:pt x="4451170" y="117976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60485"/>
            <a:ext cx="0" cy="1296035"/>
          </a:xfrm>
          <a:custGeom>
            <a:avLst/>
            <a:gdLst/>
            <a:ahLst/>
            <a:cxnLst/>
            <a:rect l="l" t="t" r="r" b="b"/>
            <a:pathLst>
              <a:path w="0" h="1296035">
                <a:moveTo>
                  <a:pt x="0" y="129556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477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9350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922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90333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02257" y="1149297"/>
            <a:ext cx="13900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7300" y="1348977"/>
            <a:ext cx="107632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95906" y="1348977"/>
            <a:ext cx="139890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8795" algn="l"/>
              </a:tabLst>
            </a:pPr>
            <a:r>
              <a:rPr dirty="0" sz="1000" spc="-50">
                <a:latin typeface="Tahoma"/>
                <a:cs typeface="Tahoma"/>
              </a:rPr>
              <a:t>oppure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(log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2161" y="1581057"/>
            <a:ext cx="2423795" cy="720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66000"/>
              </a:lnSpc>
              <a:tabLst>
                <a:tab pos="944244" algn="l"/>
                <a:tab pos="1450975" algn="l"/>
              </a:tabLst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50">
                <a:latin typeface="Tahoma"/>
                <a:cs typeface="Tahoma"/>
              </a:rPr>
              <a:t>oppure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evidente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15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4307" y="821099"/>
            <a:ext cx="3260090" cy="19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Monotoni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8589" y="1100097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7483" y="1100097"/>
            <a:ext cx="13550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089" y="1378455"/>
            <a:ext cx="276923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cresc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ente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8589" y="1808643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7483" y="1808643"/>
            <a:ext cx="13550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7089" y="2087001"/>
            <a:ext cx="248094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decresc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ente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776" y="24034"/>
            <a:ext cx="346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solidFill>
                  <a:srgbClr val="7A0000"/>
                </a:solidFill>
                <a:latin typeface="Lucida Sans Unicode"/>
                <a:cs typeface="Lucida Sans Unicode"/>
              </a:rPr>
              <a:t>Il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ritmo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4307" y="821099"/>
            <a:ext cx="3260090" cy="19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Monotoni</a:t>
            </a:r>
            <a:r>
              <a:rPr dirty="0" sz="1000" spc="-2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8589" y="1100097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7483" y="1100097"/>
            <a:ext cx="13550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089" y="1378455"/>
            <a:ext cx="276923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cresc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ente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8589" y="1808643"/>
            <a:ext cx="3225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7483" y="1808643"/>
            <a:ext cx="13550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084" y="2087001"/>
            <a:ext cx="3136900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8655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monotono</a:t>
            </a:r>
            <a:r>
              <a:rPr dirty="0" sz="1000" spc="2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decresc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ente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b="1">
                <a:solidFill>
                  <a:srgbClr val="FF0000"/>
                </a:solidFill>
                <a:latin typeface="Arial"/>
                <a:cs typeface="Arial"/>
              </a:rPr>
              <a:t>Iniettivi</a:t>
            </a:r>
            <a:r>
              <a:rPr dirty="0" sz="1000" spc="-2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000" spc="-325" b="1">
                <a:solidFill>
                  <a:srgbClr val="FF0000"/>
                </a:solidFill>
                <a:latin typeface="Arial"/>
                <a:cs typeface="Arial"/>
              </a:rPr>
              <a:t>`</a:t>
            </a:r>
            <a:r>
              <a:rPr dirty="0" sz="1000" spc="-4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18589" y="2555136"/>
            <a:ext cx="7867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1274" y="2555136"/>
            <a:ext cx="8915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70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66670"/>
            <a:ext cx="3100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66670"/>
            <a:ext cx="3100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48892" y="1698991"/>
            <a:ext cx="2089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128</a:t>
            </a:r>
            <a:r>
              <a:rPr dirty="0" baseline="-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7050" y="1606757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6033" y="167525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80"/>
              <a:t>N.</a:t>
            </a:r>
            <a:r>
              <a:rPr dirty="0" spc="135"/>
              <a:t> </a:t>
            </a:r>
            <a:r>
              <a:rPr dirty="0" spc="40"/>
              <a:t>B.</a:t>
            </a:r>
          </a:p>
        </p:txBody>
      </p:sp>
      <p:sp>
        <p:nvSpPr>
          <p:cNvPr id="6" name="object 6"/>
          <p:cNvSpPr/>
          <p:nvPr/>
        </p:nvSpPr>
        <p:spPr>
          <a:xfrm>
            <a:off x="75729" y="17484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217129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22209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655041"/>
            <a:ext cx="50800" cy="5289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718542"/>
            <a:ext cx="50800" cy="4654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831011"/>
            <a:ext cx="4457065" cy="403860"/>
          </a:xfrm>
          <a:custGeom>
            <a:avLst/>
            <a:gdLst/>
            <a:ahLst/>
            <a:cxnLst/>
            <a:rect l="l" t="t" r="r" b="b"/>
            <a:pathLst>
              <a:path w="4457065" h="403860">
                <a:moveTo>
                  <a:pt x="4456606" y="0"/>
                </a:moveTo>
                <a:lnTo>
                  <a:pt x="0" y="0"/>
                </a:lnTo>
                <a:lnTo>
                  <a:pt x="0" y="352982"/>
                </a:lnTo>
                <a:lnTo>
                  <a:pt x="16636" y="390496"/>
                </a:lnTo>
                <a:lnTo>
                  <a:pt x="4405806" y="403783"/>
                </a:lnTo>
                <a:lnTo>
                  <a:pt x="4420049" y="401738"/>
                </a:lnTo>
                <a:lnTo>
                  <a:pt x="4451170" y="37577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705842"/>
            <a:ext cx="0" cy="497205"/>
          </a:xfrm>
          <a:custGeom>
            <a:avLst/>
            <a:gdLst/>
            <a:ahLst/>
            <a:cxnLst/>
            <a:rect l="l" t="t" r="r" b="b"/>
            <a:pathLst>
              <a:path w="0" h="497205">
                <a:moveTo>
                  <a:pt x="0" y="49720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69314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68044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66774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64869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09049" y="193591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6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237930"/>
            <a:ext cx="4370705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richiesta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4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sem</a:t>
            </a:r>
            <a:r>
              <a:rPr dirty="0" sz="1000" spc="-9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ositiva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nece</a:t>
            </a:r>
            <a:r>
              <a:rPr dirty="0" sz="1000" spc="-60">
                <a:latin typeface="Tahoma"/>
                <a:cs typeface="Tahoma"/>
              </a:rPr>
              <a:t>ss</a:t>
            </a:r>
            <a:r>
              <a:rPr dirty="0" sz="1000" spc="-10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otenza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10">
                <a:latin typeface="Tahoma"/>
                <a:cs typeface="Tahoma"/>
              </a:rPr>
              <a:t>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cam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ositiva.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60" b="1">
                <a:solidFill>
                  <a:srgbClr val="007F00"/>
                </a:solidFill>
                <a:latin typeface="Arial"/>
                <a:cs typeface="Arial"/>
              </a:rPr>
              <a:t>Esempio: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52" i="1">
                <a:latin typeface="Calibri"/>
                <a:cs typeface="Calibri"/>
              </a:rPr>
              <a:t>x</a:t>
            </a:r>
            <a:r>
              <a:rPr dirty="0" baseline="27777" sz="1050" i="1">
                <a:latin typeface="Calibri"/>
                <a:cs typeface="Calibri"/>
              </a:rPr>
              <a:t> </a:t>
            </a:r>
            <a:r>
              <a:rPr dirty="0" baseline="27777" sz="1050" spc="104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cam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2082493"/>
            <a:ext cx="3479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0">
                <a:latin typeface="Tahoma"/>
                <a:cs typeface="Tahoma"/>
              </a:rPr>
              <a:t>senso!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3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66670"/>
            <a:ext cx="3100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48892" y="1698991"/>
            <a:ext cx="2089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128</a:t>
            </a:r>
            <a:r>
              <a:rPr dirty="0" baseline="-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7050" y="1606757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6033" y="167525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55154" y="2200298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41539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460347" y="2200298"/>
            <a:ext cx="3663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80285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025954" y="2200298"/>
            <a:ext cx="3663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45893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530424" y="22765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82124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777832" y="2200298"/>
            <a:ext cx="8540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896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106614" y="2063900"/>
          <a:ext cx="2265680" cy="426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501"/>
                <a:gridCol w="559259"/>
                <a:gridCol w="523048"/>
                <a:gridCol w="841277"/>
              </a:tblGrid>
              <a:tr h="215178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742950" algn="l"/>
                        </a:tabLst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00" spc="-1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41666" sz="15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2" sz="1050">
                          <a:latin typeface="Lucida Sans Unicode"/>
                          <a:cs typeface="Lucida Sans Unicode"/>
                        </a:rPr>
                        <a:t>5</a:t>
                      </a:r>
                      <a:r>
                        <a:rPr dirty="0" baseline="39682" sz="105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21073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baseline="22222" sz="750">
                          <a:solidFill>
                            <a:srgbClr val="FF0000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r>
                        <a:rPr dirty="0" baseline="22222" sz="750">
                          <a:solidFill>
                            <a:srgbClr val="FF0000"/>
                          </a:solidFill>
                          <a:latin typeface="Lucida Sans Unicode"/>
                          <a:cs typeface="Lucida Sans Unicode"/>
                        </a:rPr>
                        <a:t>  </a:t>
                      </a:r>
                      <a:r>
                        <a:rPr dirty="0" baseline="22222" sz="750" spc="-30">
                          <a:solidFill>
                            <a:srgbClr val="FF000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00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243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dirty="0" sz="500">
                          <a:latin typeface="Lucida Sans Unicode"/>
                          <a:cs typeface="Lucida Sans Unicode"/>
                        </a:rPr>
                        <a:t>3</a:t>
                      </a:r>
                      <a:r>
                        <a:rPr dirty="0" sz="500">
                          <a:latin typeface="Lucida Sans Unicode"/>
                          <a:cs typeface="Lucida Sans Unicode"/>
                        </a:rPr>
                        <a:t>  </a:t>
                      </a:r>
                      <a:r>
                        <a:rPr dirty="0" sz="500" spc="-2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baseline="-11111" sz="15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baseline="7936" sz="1050">
                          <a:latin typeface="Lucida Sans Unicode"/>
                          <a:cs typeface="Lucida Sans Unicode"/>
                        </a:rPr>
                        <a:t>5</a:t>
                      </a:r>
                      <a:endParaRPr baseline="7936" sz="10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dirty="0" sz="500">
                          <a:latin typeface="Lucida Sans Unicode"/>
                          <a:cs typeface="Lucida Sans Unicode"/>
                        </a:rPr>
                        <a:t>3</a:t>
                      </a:r>
                      <a:endParaRPr sz="5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651510" algn="l"/>
                        </a:tabLst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baseline="22222" sz="750">
                          <a:latin typeface="Lucida Sans Unicode"/>
                          <a:cs typeface="Lucida Sans Unicode"/>
                        </a:rPr>
                        <a:t>3</a:t>
                      </a:r>
                      <a:r>
                        <a:rPr dirty="0" baseline="22222" sz="750">
                          <a:latin typeface="Lucida Sans Unicode"/>
                          <a:cs typeface="Lucida Sans Unicode"/>
                        </a:rPr>
                        <a:t>  </a:t>
                      </a:r>
                      <a:r>
                        <a:rPr dirty="0" baseline="22222" sz="750" spc="-3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361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277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0855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593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499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8849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534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7579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30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03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3769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1864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3344"/>
            <a:ext cx="1590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5344" y="1032965"/>
            <a:ext cx="5137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128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3502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77630" y="11506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8381" y="1103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400" y="91478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232" y="1032965"/>
            <a:ext cx="12617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  <a:tab pos="664845" algn="l"/>
              </a:tabLst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930" y="114294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320" y="940731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6320" y="111975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66670"/>
            <a:ext cx="3100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48892" y="1698991"/>
            <a:ext cx="2089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128</a:t>
            </a:r>
            <a:r>
              <a:rPr dirty="0" baseline="-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7050" y="1606757"/>
            <a:ext cx="24384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6033" y="167525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41539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32928" y="227655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5" h="0">
                <a:moveTo>
                  <a:pt x="0" y="0"/>
                </a:moveTo>
                <a:lnTo>
                  <a:pt x="18978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80285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71675" y="2276551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6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955154" y="2200298"/>
            <a:ext cx="1437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7525" algn="l"/>
                <a:tab pos="1083310" algn="l"/>
              </a:tabLst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8839" y="2287090"/>
            <a:ext cx="306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243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83487" y="2114700"/>
            <a:ext cx="690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68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67585" y="2279049"/>
            <a:ext cx="22732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 spc="-55">
                <a:latin typeface="Lucida Sans Unicode"/>
                <a:cs typeface="Lucida Sans Unicode"/>
              </a:rPr>
              <a:t>  </a:t>
            </a:r>
            <a:r>
              <a:rPr dirty="0" sz="500" spc="-20">
                <a:latin typeface="Lucida Sans Unicode"/>
                <a:cs typeface="Lucida Sans Unicode"/>
              </a:rPr>
              <a:t> </a:t>
            </a:r>
            <a:r>
              <a:rPr dirty="0" baseline="-11111" sz="1500" spc="-75">
                <a:latin typeface="Tahoma"/>
                <a:cs typeface="Tahoma"/>
              </a:rPr>
              <a:t>3</a:t>
            </a:r>
            <a:r>
              <a:rPr dirty="0" baseline="7936" sz="1050" spc="-120">
                <a:latin typeface="Lucida Sans Unicode"/>
                <a:cs typeface="Lucida Sans Unicode"/>
              </a:rPr>
              <a:t>5</a:t>
            </a:r>
            <a:endParaRPr baseline="7936" sz="10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45893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33193" y="2310275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530424" y="22765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409405" y="2076623"/>
            <a:ext cx="35242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5</a:t>
            </a:r>
            <a:endParaRPr baseline="-15873" sz="1050">
              <a:latin typeface="Lucida Sans Unicode"/>
              <a:cs typeface="Lucida Sans Unicode"/>
            </a:endParaRPr>
          </a:p>
          <a:p>
            <a:pPr algn="ctr" marR="3937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182124" y="231796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273513" y="22765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777832" y="2200298"/>
            <a:ext cx="8540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896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69424" y="2287090"/>
            <a:ext cx="180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 spc="-55">
                <a:latin typeface="Lucida Sans Unicode"/>
                <a:cs typeface="Lucida Sans Unicode"/>
              </a:rPr>
              <a:t>  </a:t>
            </a:r>
            <a:r>
              <a:rPr dirty="0" sz="500" spc="-20">
                <a:latin typeface="Lucida Sans Unicode"/>
                <a:cs typeface="Lucida Sans Unicode"/>
              </a:rPr>
              <a:t> </a:t>
            </a:r>
            <a:r>
              <a:rPr dirty="0" baseline="-11111" sz="1500" spc="-75">
                <a:latin typeface="Tahoma"/>
                <a:cs typeface="Tahoma"/>
              </a:rPr>
              <a:t>3</a:t>
            </a:r>
            <a:endParaRPr baseline="-11111" sz="15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60813" y="211470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8337" y="26506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35099" y="26506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52471" y="26506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21024" y="26506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64006" y="2461696"/>
            <a:ext cx="3480435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0"/>
              </a:lnSpc>
              <a:tabLst>
                <a:tab pos="391795" algn="l"/>
                <a:tab pos="1109980" algn="l"/>
                <a:tab pos="2190750" algn="l"/>
                <a:tab pos="3030855" algn="l"/>
                <a:tab pos="3228340" algn="l"/>
              </a:tabLst>
            </a:pPr>
            <a:r>
              <a:rPr dirty="0" baseline="-50000" sz="1500" spc="-52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baseline="-50000" sz="1500" spc="-52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3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baseline="-35714" sz="1050" spc="-120">
                <a:latin typeface="Lucida Sans Unicode"/>
                <a:cs typeface="Lucida Sans Unicode"/>
              </a:rPr>
              <a:t>2</a:t>
            </a:r>
            <a:r>
              <a:rPr dirty="0" baseline="-35714" sz="1050">
                <a:latin typeface="Lucida Sans Unicode"/>
                <a:cs typeface="Lucida Sans Unicode"/>
              </a:rPr>
              <a:t>  </a:t>
            </a:r>
            <a:r>
              <a:rPr dirty="0" baseline="-35714" sz="1050" spc="157">
                <a:latin typeface="Lucida Sans Unicode"/>
                <a:cs typeface="Lucida Sans Unicode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baseline="-35714" sz="1050" spc="-120">
                <a:latin typeface="Lucida Sans Unicode"/>
                <a:cs typeface="Lucida Sans Unicode"/>
              </a:rPr>
              <a:t>3</a:t>
            </a:r>
            <a:r>
              <a:rPr dirty="0" baseline="-35714" sz="1050">
                <a:latin typeface="Lucida Sans Unicode"/>
                <a:cs typeface="Lucida Sans Unicode"/>
              </a:rPr>
              <a:t>	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70815">
              <a:lnSpc>
                <a:spcPts val="1040"/>
              </a:lnSpc>
              <a:tabLst>
                <a:tab pos="1577975" algn="l"/>
                <a:tab pos="3136265" algn="l"/>
              </a:tabLst>
            </a:pPr>
            <a:r>
              <a:rPr dirty="0" baseline="23809" sz="1050" spc="397" i="1">
                <a:solidFill>
                  <a:srgbClr val="FF0000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23809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44">
                <a:latin typeface="Lucida Sans Unicode"/>
                <a:cs typeface="Lucida Sans Unicode"/>
              </a:rPr>
              <a:t>3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75">
                <a:latin typeface="Tahoma"/>
                <a:cs typeface="Tahoma"/>
              </a:rPr>
              <a:t>3]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120">
                <a:latin typeface="Lucida Sans Unicode"/>
                <a:cs typeface="Lucida Sans Unicode"/>
              </a:rPr>
              <a:t>3</a:t>
            </a:r>
            <a:r>
              <a:rPr dirty="0" baseline="-23809" sz="105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53132"/>
            <a:ext cx="3430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base)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53132"/>
            <a:ext cx="3430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base)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881" y="1531478"/>
            <a:ext cx="6216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83436" y="1507752"/>
            <a:ext cx="158432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880744" algn="l"/>
                <a:tab pos="116903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0382" y="1531478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53132"/>
            <a:ext cx="3430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base)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881" y="1507752"/>
            <a:ext cx="149034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9620" algn="l"/>
                <a:tab pos="105791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1849" y="1507752"/>
            <a:ext cx="7162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0382" y="1531478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92975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27697" y="1991027"/>
            <a:ext cx="750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 </a:t>
            </a:r>
            <a:r>
              <a:rPr dirty="0" baseline="-19841" sz="1050" spc="-112" i="1">
                <a:latin typeface="Calibri"/>
                <a:cs typeface="Calibri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r>
              <a:rPr dirty="0" baseline="-38888" sz="1500" spc="12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1898" y="1905442"/>
            <a:ext cx="1397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2080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14017" y="1991027"/>
            <a:ext cx="82676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51240" y="19673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01202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391879" y="1991027"/>
            <a:ext cx="7480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29102" y="1967302"/>
            <a:ext cx="4368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08565" y="1991027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53132"/>
            <a:ext cx="3430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base)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881" y="1507752"/>
            <a:ext cx="23418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9620" algn="l"/>
                <a:tab pos="1057910" algn="l"/>
                <a:tab pos="1638300" algn="l"/>
                <a:tab pos="1926589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10382" y="1531478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92975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7697" y="1991027"/>
            <a:ext cx="750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 </a:t>
            </a:r>
            <a:r>
              <a:rPr dirty="0" baseline="-19841" sz="1050" spc="-112" i="1">
                <a:latin typeface="Calibri"/>
                <a:cs typeface="Calibri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r>
              <a:rPr dirty="0" baseline="-38888" sz="1500" spc="12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1898" y="1905442"/>
            <a:ext cx="1397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2080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14017" y="1991027"/>
            <a:ext cx="82676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51240" y="19673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01202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91879" y="1991027"/>
            <a:ext cx="16675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029335" algn="l"/>
                <a:tab pos="131699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29102" y="1967302"/>
            <a:ext cx="4368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3204" y="2370605"/>
            <a:ext cx="72707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3851" y="225242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56195" y="2370605"/>
            <a:ext cx="8769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4335" y="2346879"/>
            <a:ext cx="35814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35568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022868" y="2331916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31274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33534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239657" y="2370605"/>
            <a:ext cx="20542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881380" algn="l"/>
                <a:tab pos="1310005" algn="l"/>
                <a:tab pos="1598295" algn="l"/>
                <a:tab pos="194246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97797" y="2346879"/>
            <a:ext cx="43116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30">
                <a:latin typeface="Lucida Sans Unicode"/>
                <a:cs typeface="Lucida Sans Unicode"/>
              </a:rPr>
              <a:t>2+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18574" y="23319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18574" y="2396407"/>
            <a:ext cx="3613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	</a:t>
            </a: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20834" y="23319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64457" y="225242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007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9923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5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581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11459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4960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81805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62260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9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68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41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51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9806"/>
            <a:ext cx="2118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sz="1000" spc="-60">
                <a:latin typeface="Tahoma"/>
                <a:cs typeface="Tahoma"/>
              </a:rPr>
              <a:t>u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6265" y="99566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2363" y="919427"/>
            <a:ext cx="3163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  <a:tab pos="1698625" algn="l"/>
                <a:tab pos="258254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49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baseline="-19841" sz="1050" spc="-112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64</a:t>
            </a:r>
            <a:r>
              <a:rPr dirty="0" baseline="-38888" sz="15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1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19841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19841" sz="1050" spc="-6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6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200" y="83382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62" y="80124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53132"/>
            <a:ext cx="3430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base)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881" y="1507752"/>
            <a:ext cx="23418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9620" algn="l"/>
                <a:tab pos="1057910" algn="l"/>
                <a:tab pos="1638300" algn="l"/>
                <a:tab pos="1926589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49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10382" y="1531478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92975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7697" y="1991027"/>
            <a:ext cx="7505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 </a:t>
            </a:r>
            <a:r>
              <a:rPr dirty="0" baseline="-19841" sz="1050" spc="-112" i="1">
                <a:latin typeface="Calibri"/>
                <a:cs typeface="Calibri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r>
              <a:rPr dirty="0" baseline="-38888" sz="1500" spc="12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1898" y="1905442"/>
            <a:ext cx="1397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2080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14017" y="1991027"/>
            <a:ext cx="82676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64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51240" y="19673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01202" y="206728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91879" y="1991027"/>
            <a:ext cx="16675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029335" algn="l"/>
                <a:tab pos="131699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29102" y="1967302"/>
            <a:ext cx="4368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3204" y="2370605"/>
            <a:ext cx="72707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3851" y="225242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56195" y="2370605"/>
            <a:ext cx="8769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4335" y="2346879"/>
            <a:ext cx="35814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35568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022868" y="2331916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31274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33534" y="2404097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239657" y="2370605"/>
            <a:ext cx="20542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881380" algn="l"/>
                <a:tab pos="1310005" algn="l"/>
                <a:tab pos="1598295" algn="l"/>
                <a:tab pos="194246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97797" y="2346879"/>
            <a:ext cx="43116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30">
                <a:latin typeface="Lucida Sans Unicode"/>
                <a:cs typeface="Lucida Sans Unicode"/>
              </a:rPr>
              <a:t>2+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18574" y="23319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18574" y="2396407"/>
            <a:ext cx="3613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	</a:t>
            </a: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20834" y="2331916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64457" y="2252425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77010" y="2750182"/>
            <a:ext cx="5581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52" i="1">
                <a:latin typeface="Calibri"/>
                <a:cs typeface="Calibri"/>
              </a:rPr>
              <a:t>x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-6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71294" y="2726457"/>
            <a:ext cx="66929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319881" y="274398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676448" y="2750182"/>
            <a:ext cx="7550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6432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01746" y="2677297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90"/>
              <a:t>Es</a:t>
            </a:r>
            <a:r>
              <a:rPr dirty="0" spc="-50"/>
              <a:t>p</a:t>
            </a:r>
            <a:r>
              <a:rPr dirty="0" spc="-45"/>
              <a:t>onenzi</a:t>
            </a:r>
            <a:r>
              <a:rPr dirty="0" spc="-35"/>
              <a:t>ale</a:t>
            </a:r>
            <a:r>
              <a:rPr dirty="0" spc="135"/>
              <a:t> </a:t>
            </a:r>
            <a:r>
              <a:rPr dirty="0" spc="-50"/>
              <a:t>e</a:t>
            </a:r>
            <a:r>
              <a:rPr dirty="0" spc="135"/>
              <a:t> </a:t>
            </a:r>
            <a:r>
              <a:rPr dirty="0" spc="-10"/>
              <a:t>Numero</a:t>
            </a:r>
            <a:r>
              <a:rPr dirty="0" spc="135"/>
              <a:t> </a:t>
            </a:r>
            <a:r>
              <a:rPr dirty="0" spc="-40"/>
              <a:t>di</a:t>
            </a:r>
            <a:r>
              <a:rPr dirty="0" spc="135"/>
              <a:t> </a:t>
            </a:r>
            <a:r>
              <a:rPr dirty="0" spc="5"/>
              <a:t>Ne</a:t>
            </a:r>
            <a:r>
              <a:rPr dirty="0" spc="45"/>
              <a:t>p</a:t>
            </a:r>
            <a:r>
              <a:rPr dirty="0" spc="-45"/>
              <a:t>ero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915655"/>
            <a:ext cx="4380865" cy="1873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Matematica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notevole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im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15">
                <a:latin typeface="Tahoma"/>
                <a:cs typeface="Tahoma"/>
              </a:rPr>
              <a:t>rt</a:t>
            </a:r>
            <a:r>
              <a:rPr dirty="0" sz="1000" spc="-3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l’es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y</a:t>
            </a:r>
            <a:r>
              <a:rPr dirty="0" sz="10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31746" sz="1050" spc="104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exp(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 marR="40005">
              <a:lnSpc>
                <a:spcPct val="100000"/>
              </a:lnSpc>
              <a:spcBef>
                <a:spcPts val="990"/>
              </a:spcBef>
            </a:pP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otenza,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irrazionale,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indicato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sim</a:t>
            </a:r>
            <a:r>
              <a:rPr dirty="0" sz="1000" spc="-15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 i="1">
                <a:latin typeface="Trebuchet MS"/>
                <a:cs typeface="Trebuchet MS"/>
              </a:rPr>
              <a:t>e </a:t>
            </a:r>
            <a:r>
              <a:rPr dirty="0" sz="1000" spc="-45">
                <a:latin typeface="Tahoma"/>
                <a:cs typeface="Tahoma"/>
              </a:rPr>
              <a:t>(dove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Eulero)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Numero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5" i="1">
                <a:solidFill>
                  <a:srgbClr val="FF0000"/>
                </a:solidFill>
                <a:latin typeface="Trebuchet MS"/>
                <a:cs typeface="Trebuchet MS"/>
              </a:rPr>
              <a:t>di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30" i="1">
                <a:solidFill>
                  <a:srgbClr val="FF0000"/>
                </a:solidFill>
                <a:latin typeface="Trebuchet MS"/>
                <a:cs typeface="Trebuchet MS"/>
              </a:rPr>
              <a:t>Ne</a:t>
            </a:r>
            <a:r>
              <a:rPr dirty="0" sz="1000" spc="-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er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rosamente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limite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un’op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rtuna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successione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(come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vedere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Analisi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Matematica),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settima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cifra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tta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7182818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motivazioni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rivilegi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l’es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90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ossono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chi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ite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-40">
                <a:latin typeface="Tahoma"/>
                <a:cs typeface="Tahoma"/>
              </a:rPr>
              <a:t> 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avanzato.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4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996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900804" cy="996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47942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4794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900804" cy="124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47942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4794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  <a:p>
            <a:pPr algn="ctr" marL="170815">
              <a:lnSpc>
                <a:spcPct val="100000"/>
              </a:lnSpc>
              <a:spcBef>
                <a:spcPts val="815"/>
              </a:spcBef>
            </a:pP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60">
                <a:latin typeface="Tahoma"/>
                <a:cs typeface="Tahoma"/>
              </a:rPr>
              <a:t>  </a:t>
            </a:r>
            <a:r>
              <a:rPr dirty="0" baseline="2777" sz="1500" spc="82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44">
                <a:latin typeface="Lucida Sans Unicode"/>
                <a:cs typeface="Lucida Sans Unicode"/>
              </a:rPr>
              <a:t>3</a:t>
            </a:r>
            <a:r>
              <a:rPr dirty="0" baseline="2777" sz="1500" spc="-37">
                <a:latin typeface="Tahoma"/>
                <a:cs typeface="Tahoma"/>
              </a:rPr>
              <a:t>(lo</a:t>
            </a:r>
            <a:r>
              <a:rPr dirty="0" baseline="2777" sz="1500" spc="-37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2</a:t>
            </a:r>
            <a:r>
              <a:rPr dirty="0" baseline="35714" sz="1050" spc="-44">
                <a:latin typeface="Lucida Sans Unicode"/>
                <a:cs typeface="Lucida Sans Unicode"/>
              </a:rPr>
              <a:t>2</a:t>
            </a:r>
            <a:r>
              <a:rPr dirty="0" baseline="2777" sz="1500">
                <a:latin typeface="Tahoma"/>
                <a:cs typeface="Tahoma"/>
              </a:rPr>
              <a:t>)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454630"/>
            <a:ext cx="3900804" cy="59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  <a:p>
            <a:pPr algn="r" marR="913765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4748" y="1960037"/>
            <a:ext cx="132461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60">
                <a:latin typeface="Tahoma"/>
                <a:cs typeface="Tahoma"/>
              </a:rPr>
              <a:t>  </a:t>
            </a:r>
            <a:r>
              <a:rPr dirty="0" baseline="2777" sz="1500" spc="82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44">
                <a:latin typeface="Lucida Sans Unicode"/>
                <a:cs typeface="Lucida Sans Unicode"/>
              </a:rPr>
              <a:t>3</a:t>
            </a:r>
            <a:r>
              <a:rPr dirty="0" baseline="2777" sz="1500" spc="-37">
                <a:latin typeface="Tahoma"/>
                <a:cs typeface="Tahoma"/>
              </a:rPr>
              <a:t>(lo</a:t>
            </a:r>
            <a:r>
              <a:rPr dirty="0" baseline="2777" sz="1500" spc="-37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2</a:t>
            </a:r>
            <a:r>
              <a:rPr dirty="0" baseline="35714" sz="1050" spc="-44">
                <a:latin typeface="Lucida Sans Unicode"/>
                <a:cs typeface="Lucida Sans Unicode"/>
              </a:rPr>
              <a:t>2</a:t>
            </a:r>
            <a:r>
              <a:rPr dirty="0" baseline="2777" sz="1500">
                <a:latin typeface="Tahoma"/>
                <a:cs typeface="Tahoma"/>
              </a:rPr>
              <a:t>)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3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29089" y="20600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016389" y="20705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454630"/>
            <a:ext cx="3900804" cy="59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  <a:p>
            <a:pPr algn="r" marR="913765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29089" y="20600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74748" y="1960037"/>
            <a:ext cx="1324610" cy="440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60">
                <a:latin typeface="Tahoma"/>
                <a:cs typeface="Tahoma"/>
              </a:rPr>
              <a:t>  </a:t>
            </a:r>
            <a:r>
              <a:rPr dirty="0" baseline="2777" sz="1500" spc="82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44">
                <a:latin typeface="Lucida Sans Unicode"/>
                <a:cs typeface="Lucida Sans Unicode"/>
              </a:rPr>
              <a:t>3</a:t>
            </a:r>
            <a:r>
              <a:rPr dirty="0" baseline="2777" sz="1500" spc="-37">
                <a:latin typeface="Tahoma"/>
                <a:cs typeface="Tahoma"/>
              </a:rPr>
              <a:t>(lo</a:t>
            </a:r>
            <a:r>
              <a:rPr dirty="0" baseline="2777" sz="1500" spc="-37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2</a:t>
            </a:r>
            <a:r>
              <a:rPr dirty="0" baseline="35714" sz="1050" spc="-44">
                <a:latin typeface="Lucida Sans Unicode"/>
                <a:cs typeface="Lucida Sans Unicode"/>
              </a:rPr>
              <a:t>2</a:t>
            </a:r>
            <a:r>
              <a:rPr dirty="0" baseline="2777" sz="1500">
                <a:latin typeface="Tahoma"/>
                <a:cs typeface="Tahoma"/>
              </a:rPr>
              <a:t>)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3</a:t>
            </a:r>
            <a:endParaRPr baseline="-15873" sz="1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6389" y="20705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454630"/>
            <a:ext cx="3900804" cy="59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  <a:p>
            <a:pPr algn="r" marR="913765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4748" y="1960037"/>
            <a:ext cx="132461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60">
                <a:latin typeface="Tahoma"/>
                <a:cs typeface="Tahoma"/>
              </a:rPr>
              <a:t>  </a:t>
            </a:r>
            <a:r>
              <a:rPr dirty="0" baseline="2777" sz="1500" spc="82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44">
                <a:latin typeface="Lucida Sans Unicode"/>
                <a:cs typeface="Lucida Sans Unicode"/>
              </a:rPr>
              <a:t>3</a:t>
            </a:r>
            <a:r>
              <a:rPr dirty="0" baseline="2777" sz="1500" spc="-37">
                <a:latin typeface="Tahoma"/>
                <a:cs typeface="Tahoma"/>
              </a:rPr>
              <a:t>(lo</a:t>
            </a:r>
            <a:r>
              <a:rPr dirty="0" baseline="2777" sz="1500" spc="-37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2</a:t>
            </a:r>
            <a:r>
              <a:rPr dirty="0" baseline="35714" sz="1050" spc="-44">
                <a:latin typeface="Lucida Sans Unicode"/>
                <a:cs typeface="Lucida Sans Unicode"/>
              </a:rPr>
              <a:t>2</a:t>
            </a:r>
            <a:r>
              <a:rPr dirty="0" baseline="2777" sz="1500">
                <a:latin typeface="Tahoma"/>
                <a:cs typeface="Tahoma"/>
              </a:rPr>
              <a:t>)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3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29089" y="20600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016389" y="20705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4748" y="2209035"/>
            <a:ext cx="17157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2070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09852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965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473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22082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5583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92428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72883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6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4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3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1573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10422"/>
            <a:ext cx="30397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16)]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454630"/>
            <a:ext cx="3900804" cy="59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16)]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44">
                <a:latin typeface="Lucida Sans Unicode"/>
                <a:cs typeface="Lucida Sans Unicode"/>
              </a:rPr>
              <a:t>4</a:t>
            </a:r>
            <a:r>
              <a:rPr dirty="0" sz="1000" spc="-50">
                <a:latin typeface="Tahoma"/>
                <a:cs typeface="Tahoma"/>
              </a:rPr>
              <a:t>)]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45">
                <a:latin typeface="Tahoma"/>
                <a:cs typeface="Tahoma"/>
              </a:rPr>
              <a:t>[lo</a:t>
            </a:r>
            <a:r>
              <a:rPr dirty="0" sz="1000" spc="-55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8</a:t>
            </a:r>
            <a:r>
              <a:rPr dirty="0" sz="1000" spc="-25">
                <a:latin typeface="Tahoma"/>
                <a:cs typeface="Tahoma"/>
              </a:rPr>
              <a:t>(4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2)]</a:t>
            </a:r>
            <a:endParaRPr sz="1000">
              <a:latin typeface="Tahoma"/>
              <a:cs typeface="Tahoma"/>
            </a:endParaRPr>
          </a:p>
          <a:p>
            <a:pPr algn="r" marR="913765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4748" y="1960037"/>
            <a:ext cx="132461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60">
                <a:latin typeface="Tahoma"/>
                <a:cs typeface="Tahoma"/>
              </a:rPr>
              <a:t>  </a:t>
            </a:r>
            <a:r>
              <a:rPr dirty="0" baseline="2777" sz="1500" spc="82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44">
                <a:latin typeface="Lucida Sans Unicode"/>
                <a:cs typeface="Lucida Sans Unicode"/>
              </a:rPr>
              <a:t>3</a:t>
            </a:r>
            <a:r>
              <a:rPr dirty="0" baseline="2777" sz="1500" spc="-37">
                <a:latin typeface="Tahoma"/>
                <a:cs typeface="Tahoma"/>
              </a:rPr>
              <a:t>(lo</a:t>
            </a:r>
            <a:r>
              <a:rPr dirty="0" baseline="2777" sz="1500" spc="-37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2</a:t>
            </a:r>
            <a:r>
              <a:rPr dirty="0" baseline="35714" sz="1050" spc="-44">
                <a:latin typeface="Lucida Sans Unicode"/>
                <a:cs typeface="Lucida Sans Unicode"/>
              </a:rPr>
              <a:t>2</a:t>
            </a:r>
            <a:r>
              <a:rPr dirty="0" baseline="2777" sz="1500">
                <a:latin typeface="Tahoma"/>
                <a:cs typeface="Tahoma"/>
              </a:rPr>
              <a:t>)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r>
              <a:rPr dirty="0" baseline="2777" sz="1500" spc="-60">
                <a:latin typeface="Tahoma"/>
                <a:cs typeface="Tahoma"/>
              </a:rPr>
              <a:t> </a:t>
            </a:r>
            <a:r>
              <a:rPr dirty="0" baseline="2777" sz="1500" spc="-44">
                <a:latin typeface="Tahoma"/>
                <a:cs typeface="Tahoma"/>
              </a:rPr>
              <a:t>lo</a:t>
            </a:r>
            <a:r>
              <a:rPr dirty="0" baseline="2777" sz="1500" spc="-44">
                <a:latin typeface="Tahoma"/>
                <a:cs typeface="Tahoma"/>
              </a:rPr>
              <a:t>g</a:t>
            </a:r>
            <a:r>
              <a:rPr dirty="0" baseline="-15873" sz="1050" spc="-120">
                <a:latin typeface="Lucida Sans Unicode"/>
                <a:cs typeface="Lucida Sans Unicode"/>
              </a:rPr>
              <a:t>3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29089" y="20600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016389" y="20705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2209035"/>
            <a:ext cx="3463290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560830">
              <a:lnSpc>
                <a:spcPct val="1826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0" i="1">
                <a:latin typeface="Verdana"/>
                <a:cs typeface="Verdana"/>
              </a:rPr>
              <a:t>,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rio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destro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dell’identi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volevamo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931504"/>
            <a:ext cx="19627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4630" algn="l"/>
              </a:tabLst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01582"/>
            <a:ext cx="1864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01582"/>
            <a:ext cx="1864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4157" y="162769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30236" y="1633903"/>
            <a:ext cx="199643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FF0000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6021" y="1561018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84540" y="154830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97240" y="1710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38400" y="17046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739847" y="1515724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19515" y="205235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005293" y="1981604"/>
            <a:ext cx="2724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50720" algn="l"/>
                <a:tab pos="252095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44">
                <a:latin typeface="Lucida Sans Unicode"/>
                <a:cs typeface="Lucida Sans Unicode"/>
              </a:rPr>
              <a:t>5</a:t>
            </a:r>
            <a:r>
              <a:rPr dirty="0" sz="1000">
                <a:latin typeface="Tahoma"/>
                <a:cs typeface="Tahoma"/>
              </a:rPr>
              <a:t>(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00060" y="1896006"/>
            <a:ext cx="654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09393" y="1863424"/>
            <a:ext cx="29083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baseline="-35714" sz="1050" spc="-120">
                <a:latin typeface="Lucida Sans Unicode"/>
                <a:cs typeface="Lucida Sans Unicode"/>
              </a:rPr>
              <a:t>4</a:t>
            </a:r>
            <a:endParaRPr baseline="-35714" sz="10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5325" y="1872210"/>
            <a:ext cx="19748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 u="sng">
                <a:latin typeface="Tahoma"/>
                <a:cs typeface="Tahoma"/>
              </a:rPr>
              <a:t>1</a:t>
            </a:r>
            <a:endParaRPr baseline="-41666" sz="15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39414" y="1872210"/>
            <a:ext cx="1187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2543" y="185792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301582"/>
            <a:ext cx="1864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4157" y="162769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97240" y="1710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38400" y="17046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30236" y="1633903"/>
            <a:ext cx="199643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FF0000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6021" y="1561018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84540" y="154830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39847" y="1515724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19515" y="205235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005293" y="1981604"/>
            <a:ext cx="2724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50720" algn="l"/>
                <a:tab pos="252095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44">
                <a:latin typeface="Lucida Sans Unicode"/>
                <a:cs typeface="Lucida Sans Unicode"/>
              </a:rPr>
              <a:t>5</a:t>
            </a:r>
            <a:r>
              <a:rPr dirty="0" sz="1000">
                <a:latin typeface="Tahoma"/>
                <a:cs typeface="Tahoma"/>
              </a:rPr>
              <a:t>(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00060" y="1896006"/>
            <a:ext cx="654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09393" y="1863424"/>
            <a:ext cx="29083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baseline="-35714" sz="1050" spc="-120">
                <a:latin typeface="Lucida Sans Unicode"/>
                <a:cs typeface="Lucida Sans Unicode"/>
              </a:rPr>
              <a:t>4</a:t>
            </a:r>
            <a:endParaRPr baseline="-35714" sz="10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5325" y="1872210"/>
            <a:ext cx="19748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 u="sng">
                <a:latin typeface="Tahoma"/>
                <a:cs typeface="Tahoma"/>
              </a:rPr>
              <a:t>1</a:t>
            </a:r>
            <a:endParaRPr baseline="-41666" sz="15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39414" y="1872210"/>
            <a:ext cx="1187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2543" y="185792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02193" y="239170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005293" y="2320961"/>
            <a:ext cx="171894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775" algn="l"/>
                <a:tab pos="607060" algn="l"/>
                <a:tab pos="1176655" algn="l"/>
                <a:tab pos="151638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120">
                <a:latin typeface="Lucida Sans Unicode"/>
                <a:cs typeface="Lucida Sans Unicode"/>
              </a:rPr>
              <a:t>5</a:t>
            </a:r>
            <a:r>
              <a:rPr dirty="0" baseline="-23809" sz="105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45412" y="2235363"/>
            <a:ext cx="337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45412" y="2407752"/>
            <a:ext cx="337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63953" y="2202781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02484" y="223536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02484" y="240775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4" name="object 5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5852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476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4346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427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5991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2341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3025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1071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980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8531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7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535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48256"/>
            <a:ext cx="25565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validi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7224" y="967877"/>
            <a:ext cx="22936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73009" y="894992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91144" y="96166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11527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24227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65400" y="103861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666834" y="849698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11791" y="88227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24491" y="104411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3830" y="1301582"/>
            <a:ext cx="1864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4157" y="162769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97240" y="1710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38400" y="17046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30236" y="1633903"/>
            <a:ext cx="199643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  <a:tab pos="170180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44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23809" sz="1050" spc="397" i="1">
                <a:solidFill>
                  <a:srgbClr val="FF0000"/>
                </a:solidFill>
                <a:latin typeface="Arial"/>
                <a:cs typeface="Arial"/>
              </a:rPr>
              <a:t>√</a:t>
            </a:r>
            <a:r>
              <a:rPr dirty="0" baseline="-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23809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6021" y="1561018"/>
            <a:ext cx="958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30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-38888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38888" sz="7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84540" y="154830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39847" y="1515724"/>
            <a:ext cx="297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3571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35714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19515" y="205235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005293" y="1981604"/>
            <a:ext cx="27241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50720" algn="l"/>
                <a:tab pos="252095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44">
                <a:latin typeface="Lucida Sans Unicode"/>
                <a:cs typeface="Lucida Sans Unicode"/>
              </a:rPr>
              <a:t>5</a:t>
            </a:r>
            <a:r>
              <a:rPr dirty="0" sz="1000">
                <a:latin typeface="Tahoma"/>
                <a:cs typeface="Tahoma"/>
              </a:rPr>
              <a:t>(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44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00060" y="1896006"/>
            <a:ext cx="654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09393" y="1863424"/>
            <a:ext cx="29083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baseline="-35714" sz="1050" spc="-120">
                <a:latin typeface="Lucida Sans Unicode"/>
                <a:cs typeface="Lucida Sans Unicode"/>
              </a:rPr>
              <a:t>4</a:t>
            </a:r>
            <a:endParaRPr baseline="-35714" sz="10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5325" y="1872210"/>
            <a:ext cx="19748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 u="sng">
                <a:latin typeface="Tahoma"/>
                <a:cs typeface="Tahoma"/>
              </a:rPr>
              <a:t>1</a:t>
            </a:r>
            <a:endParaRPr baseline="-41666" sz="15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39414" y="1872210"/>
            <a:ext cx="1187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2543" y="185792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05293" y="23209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45412" y="2235363"/>
            <a:ext cx="337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45412" y="2407752"/>
            <a:ext cx="337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002193" y="239170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351978" y="2320961"/>
            <a:ext cx="13728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  <a:tab pos="829944" algn="l"/>
                <a:tab pos="1169670" algn="l"/>
              </a:tabLst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23809" sz="1050" spc="397" i="1">
                <a:latin typeface="Arial"/>
                <a:cs typeface="Arial"/>
              </a:rPr>
              <a:t>√</a:t>
            </a:r>
            <a:r>
              <a:rPr dirty="0" baseline="-23809" sz="1050" spc="-120">
                <a:latin typeface="Lucida Sans Unicode"/>
                <a:cs typeface="Lucida Sans Unicode"/>
              </a:rPr>
              <a:t>5</a:t>
            </a:r>
            <a:r>
              <a:rPr dirty="0" baseline="-23809" sz="105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63953" y="2202781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02484" y="223536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2484" y="240775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05293" y="2626903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58112" y="2703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245412" y="2541306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724291" y="2703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204516" y="27031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351978" y="2626903"/>
            <a:ext cx="97916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8790" algn="l"/>
                <a:tab pos="930910" algn="l"/>
              </a:tabLst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11591" y="2541306"/>
            <a:ext cx="568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2759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11591" y="271368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91816" y="271368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2176780" cy="354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 marL="1266190">
              <a:lnSpc>
                <a:spcPct val="100000"/>
              </a:lnSpc>
              <a:spcBef>
                <a:spcPts val="270"/>
              </a:spcBef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2176780" cy="354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 marL="1266190">
              <a:lnSpc>
                <a:spcPct val="100000"/>
              </a:lnSpc>
              <a:spcBef>
                <a:spcPts val="270"/>
              </a:spcBef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57108" y="1551453"/>
            <a:ext cx="3854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endParaRPr baseline="23809" sz="105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931504"/>
            <a:ext cx="135001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65807" y="1917736"/>
            <a:ext cx="3162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4221" y="2003334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4221" y="2003334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6006" y="2317417"/>
            <a:ext cx="3455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4221" y="2003334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6006" y="2317417"/>
            <a:ext cx="3455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64577" y="2649738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72361" y="26945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226616" y="2595456"/>
            <a:ext cx="27432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750"/>
              </a:lnSpc>
            </a:pPr>
            <a:r>
              <a:rPr dirty="0" baseline="7936" sz="1050" spc="-82">
                <a:solidFill>
                  <a:srgbClr val="FF0000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  <a:p>
            <a:pPr algn="ctr" marL="50165">
              <a:lnSpc>
                <a:spcPts val="509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25003" y="2626013"/>
            <a:ext cx="53530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15" i="1">
                <a:latin typeface="Calibri"/>
                <a:cs typeface="Calibri"/>
              </a:rPr>
              <a:t>a</a:t>
            </a:r>
            <a:r>
              <a:rPr dirty="0" baseline="-22222" sz="750" i="1">
                <a:latin typeface="Calibri"/>
                <a:cs typeface="Calibri"/>
              </a:rPr>
              <a:t> </a:t>
            </a:r>
            <a:r>
              <a:rPr dirty="0" baseline="-22222" sz="750" spc="-60" i="1">
                <a:latin typeface="Calibri"/>
                <a:cs typeface="Calibri"/>
              </a:rPr>
              <a:t> </a:t>
            </a:r>
            <a:r>
              <a:rPr dirty="0" sz="700" spc="35" i="1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4221" y="2003334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6006" y="2317417"/>
            <a:ext cx="3455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64577" y="2649738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72361" y="26945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226616" y="2595456"/>
            <a:ext cx="27432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750"/>
              </a:lnSpc>
            </a:pPr>
            <a:r>
              <a:rPr dirty="0" baseline="7936" sz="1050" spc="-82">
                <a:solidFill>
                  <a:srgbClr val="FF0000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  <a:p>
            <a:pPr algn="ctr" marL="50165">
              <a:lnSpc>
                <a:spcPts val="509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25003" y="2626013"/>
            <a:ext cx="12369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15" i="1">
                <a:latin typeface="Calibri"/>
                <a:cs typeface="Calibri"/>
              </a:rPr>
              <a:t>a</a:t>
            </a:r>
            <a:r>
              <a:rPr dirty="0" baseline="-22222" sz="750" i="1">
                <a:latin typeface="Calibri"/>
                <a:cs typeface="Calibri"/>
              </a:rPr>
              <a:t> </a:t>
            </a:r>
            <a:r>
              <a:rPr dirty="0" baseline="-22222" sz="750" spc="-60" i="1">
                <a:latin typeface="Calibri"/>
                <a:cs typeface="Calibri"/>
              </a:rPr>
              <a:t> </a:t>
            </a:r>
            <a:r>
              <a:rPr dirty="0" sz="700" spc="35" i="1">
                <a:latin typeface="Calibri"/>
                <a:cs typeface="Calibri"/>
              </a:rPr>
              <a:t>x</a:t>
            </a:r>
            <a:r>
              <a:rPr dirty="0" sz="700" i="1">
                <a:latin typeface="Calibri"/>
                <a:cs typeface="Calibri"/>
              </a:rPr>
              <a:t> </a:t>
            </a:r>
            <a:r>
              <a:rPr dirty="0" sz="700" spc="70" i="1">
                <a:latin typeface="Calibri"/>
                <a:cs typeface="Calibri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>
                <a:latin typeface="Tahoma"/>
                <a:cs typeface="Tahoma"/>
              </a:rPr>
              <a:t>(</a:t>
            </a: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15" i="1">
                <a:latin typeface="Calibri"/>
                <a:cs typeface="Calibri"/>
              </a:rPr>
              <a:t>a</a:t>
            </a:r>
            <a:r>
              <a:rPr dirty="0" baseline="-22222" sz="750" i="1">
                <a:latin typeface="Calibri"/>
                <a:cs typeface="Calibri"/>
              </a:rPr>
              <a:t> </a:t>
            </a:r>
            <a:r>
              <a:rPr dirty="0" baseline="-22222" sz="750" spc="-60" i="1">
                <a:latin typeface="Calibri"/>
                <a:cs typeface="Calibri"/>
              </a:rPr>
              <a:t> </a:t>
            </a:r>
            <a:r>
              <a:rPr dirty="0" sz="700" spc="35" i="1">
                <a:latin typeface="Calibri"/>
                <a:cs typeface="Calibri"/>
              </a:rPr>
              <a:t>x</a:t>
            </a:r>
            <a:r>
              <a:rPr dirty="0" sz="700" spc="-45" i="1">
                <a:latin typeface="Calibri"/>
                <a:cs typeface="Calibri"/>
              </a:rPr>
              <a:t> </a:t>
            </a:r>
            <a:r>
              <a:rPr dirty="0" baseline="-22222" sz="1500">
                <a:latin typeface="Tahoma"/>
                <a:cs typeface="Tahoma"/>
              </a:rPr>
              <a:t>)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0600"/>
            <a:ext cx="5289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solidFill>
                  <a:srgbClr val="007F00"/>
                </a:solidFill>
                <a:latin typeface="Arial"/>
                <a:cs typeface="Arial"/>
              </a:rPr>
              <a:t>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3245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7711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2791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4682"/>
            <a:ext cx="50800" cy="5451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08183"/>
            <a:ext cx="50800" cy="48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5028"/>
            <a:ext cx="4457065" cy="426084"/>
          </a:xfrm>
          <a:custGeom>
            <a:avLst/>
            <a:gdLst/>
            <a:ahLst/>
            <a:cxnLst/>
            <a:rect l="l" t="t" r="r" b="b"/>
            <a:pathLst>
              <a:path w="4457065" h="426084">
                <a:moveTo>
                  <a:pt x="4456606" y="0"/>
                </a:moveTo>
                <a:lnTo>
                  <a:pt x="0" y="0"/>
                </a:lnTo>
                <a:lnTo>
                  <a:pt x="0" y="374784"/>
                </a:lnTo>
                <a:lnTo>
                  <a:pt x="16636" y="412298"/>
                </a:lnTo>
                <a:lnTo>
                  <a:pt x="4405806" y="425584"/>
                </a:lnTo>
                <a:lnTo>
                  <a:pt x="4420049" y="423539"/>
                </a:lnTo>
                <a:lnTo>
                  <a:pt x="4451170" y="39758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95483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5">
                <a:moveTo>
                  <a:pt x="0" y="51337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2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0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57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383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0329"/>
            <a:ext cx="8604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7650" y="778023"/>
            <a:ext cx="9226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2777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5873" sz="1050" spc="-15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-15873" sz="1050" spc="89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3314" y="8463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7385" y="8777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763" y="801520"/>
            <a:ext cx="8375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5625" algn="l"/>
                <a:tab pos="789305" algn="l"/>
              </a:tabLst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7569" y="747238"/>
            <a:ext cx="27432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82">
                <a:solidFill>
                  <a:srgbClr val="0000FF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995" y="835450"/>
            <a:ext cx="5778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8025" y="71592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4685" y="888312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135225"/>
            <a:ext cx="4380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226" y="1448976"/>
            <a:ext cx="5969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baseline="2777" sz="1500" spc="-44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5873" sz="1050" spc="-7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500" spc="165" i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50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00" spc="-1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2777" sz="1500" spc="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35714" sz="1050" spc="112" i="1">
                <a:solidFill>
                  <a:srgbClr val="FF0000"/>
                </a:solidFill>
                <a:latin typeface="Verdana"/>
                <a:cs typeface="Verdana"/>
              </a:rPr>
              <a:t>α</a:t>
            </a:r>
            <a:r>
              <a:rPr dirty="0" baseline="35714" sz="1050" spc="12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baseline="2777" sz="1500" spc="60">
                <a:latin typeface="Tahoma"/>
                <a:cs typeface="Tahoma"/>
              </a:rPr>
              <a:t>=</a:t>
            </a:r>
            <a:endParaRPr baseline="2777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3158" y="1369703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baseline="27777" sz="1050" spc="112" i="1">
                <a:latin typeface="Verdana"/>
                <a:cs typeface="Verdana"/>
              </a:rPr>
              <a:t>α</a:t>
            </a:r>
            <a:endParaRPr baseline="27777" sz="105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65858" y="1548701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869" y="1548701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32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7108" y="1551453"/>
            <a:ext cx="99377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112" i="1">
                <a:latin typeface="Verdana"/>
                <a:cs typeface="Verdana"/>
              </a:rPr>
              <a:t>α</a:t>
            </a:r>
            <a:r>
              <a:rPr dirty="0" baseline="23809" sz="1050" i="1">
                <a:latin typeface="Verdana"/>
                <a:cs typeface="Verdana"/>
              </a:rPr>
              <a:t>	</a:t>
            </a: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7427" y="147246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6169" y="1386863"/>
            <a:ext cx="4184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 i="1">
                <a:latin typeface="Verdana"/>
                <a:cs typeface="Verdana"/>
              </a:rPr>
              <a:t>α</a:t>
            </a:r>
            <a:r>
              <a:rPr dirty="0" sz="1000" spc="-18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829" y="1472461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06" y="1817228"/>
            <a:ext cx="365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Inoltre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44739" y="21210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8354" y="2003334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769">
              <a:lnSpc>
                <a:spcPts val="495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774" y="207958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1852" y="217360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65807" y="1917736"/>
            <a:ext cx="8763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2074" y="2076052"/>
            <a:ext cx="3200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i="1">
                <a:latin typeface="Calibri"/>
                <a:cs typeface="Calibri"/>
              </a:rPr>
              <a:t> </a:t>
            </a:r>
            <a:r>
              <a:rPr dirty="0" baseline="-19841" sz="1050" spc="37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86" y="2169498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Calibri"/>
                <a:cs typeface="Calibri"/>
              </a:rPr>
              <a:t>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21712" y="200333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3155" y="2079587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4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70455" y="2090125"/>
            <a:ext cx="4375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9">
                <a:latin typeface="Lucida Sans Unicode"/>
                <a:cs typeface="Lucida Sans Unicode"/>
              </a:rPr>
              <a:t>—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4221" y="2003334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5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baseline="-19841" sz="1050" spc="89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6006" y="2317417"/>
            <a:ext cx="3455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64577" y="2649738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72361" y="26945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226616" y="2595456"/>
            <a:ext cx="27432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750"/>
              </a:lnSpc>
            </a:pPr>
            <a:r>
              <a:rPr dirty="0" baseline="7936" sz="1050" spc="-82">
                <a:solidFill>
                  <a:srgbClr val="FF0000"/>
                </a:solidFill>
                <a:latin typeface="Lucida Sans Unicode"/>
                <a:cs typeface="Lucida Sans Unicode"/>
              </a:rPr>
              <a:t>log</a:t>
            </a:r>
            <a:r>
              <a:rPr dirty="0" baseline="7936" sz="1050" spc="-142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7936" sz="1050" spc="52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baseline="7936" sz="1050">
              <a:latin typeface="Calibri"/>
              <a:cs typeface="Calibri"/>
            </a:endParaRPr>
          </a:p>
          <a:p>
            <a:pPr algn="ctr" marL="50165">
              <a:lnSpc>
                <a:spcPts val="509"/>
              </a:lnSpc>
            </a:pPr>
            <a:r>
              <a:rPr dirty="0" sz="500" spc="-1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25003" y="2626013"/>
            <a:ext cx="174815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15" i="1">
                <a:latin typeface="Calibri"/>
                <a:cs typeface="Calibri"/>
              </a:rPr>
              <a:t>a</a:t>
            </a:r>
            <a:r>
              <a:rPr dirty="0" baseline="-22222" sz="750" i="1">
                <a:latin typeface="Calibri"/>
                <a:cs typeface="Calibri"/>
              </a:rPr>
              <a:t> </a:t>
            </a:r>
            <a:r>
              <a:rPr dirty="0" baseline="-22222" sz="750" spc="-60" i="1">
                <a:latin typeface="Calibri"/>
                <a:cs typeface="Calibri"/>
              </a:rPr>
              <a:t> </a:t>
            </a:r>
            <a:r>
              <a:rPr dirty="0" sz="700" spc="35" i="1">
                <a:latin typeface="Calibri"/>
                <a:cs typeface="Calibri"/>
              </a:rPr>
              <a:t>x</a:t>
            </a:r>
            <a:r>
              <a:rPr dirty="0" sz="700" i="1">
                <a:latin typeface="Calibri"/>
                <a:cs typeface="Calibri"/>
              </a:rPr>
              <a:t> </a:t>
            </a:r>
            <a:r>
              <a:rPr dirty="0" sz="700" spc="70" i="1">
                <a:latin typeface="Calibri"/>
                <a:cs typeface="Calibri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>
                <a:latin typeface="Tahoma"/>
                <a:cs typeface="Tahoma"/>
              </a:rPr>
              <a:t>(</a:t>
            </a:r>
            <a:r>
              <a:rPr dirty="0" baseline="-22222" sz="1500" spc="-60" i="1">
                <a:latin typeface="Trebuchet MS"/>
                <a:cs typeface="Trebuchet MS"/>
              </a:rPr>
              <a:t>a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15" i="1">
                <a:latin typeface="Calibri"/>
                <a:cs typeface="Calibri"/>
              </a:rPr>
              <a:t>a</a:t>
            </a:r>
            <a:r>
              <a:rPr dirty="0" baseline="-22222" sz="750" i="1">
                <a:latin typeface="Calibri"/>
                <a:cs typeface="Calibri"/>
              </a:rPr>
              <a:t> </a:t>
            </a:r>
            <a:r>
              <a:rPr dirty="0" baseline="-22222" sz="750" spc="-60" i="1">
                <a:latin typeface="Calibri"/>
                <a:cs typeface="Calibri"/>
              </a:rPr>
              <a:t> </a:t>
            </a:r>
            <a:r>
              <a:rPr dirty="0" sz="700" spc="35" i="1">
                <a:latin typeface="Calibri"/>
                <a:cs typeface="Calibri"/>
              </a:rPr>
              <a:t>x</a:t>
            </a:r>
            <a:r>
              <a:rPr dirty="0" sz="700" spc="-45" i="1">
                <a:latin typeface="Calibri"/>
                <a:cs typeface="Calibri"/>
              </a:rPr>
              <a:t> </a:t>
            </a:r>
            <a:r>
              <a:rPr dirty="0" baseline="-22222" sz="1500">
                <a:latin typeface="Tahoma"/>
                <a:cs typeface="Tahoma"/>
              </a:rPr>
              <a:t>)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67" i="1">
                <a:latin typeface="Trebuchet MS"/>
                <a:cs typeface="Trebuchet MS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10445" y="2725991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297745" y="2564140"/>
            <a:ext cx="9207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82873" y="265002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471625"/>
            <a:ext cx="341566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399" y="24034"/>
            <a:ext cx="42925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L’es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</a:t>
            </a:r>
            <a:r>
              <a:rPr dirty="0" spc="-70"/>
              <a:t>p</a:t>
            </a:r>
            <a:r>
              <a:rPr dirty="0" spc="5"/>
              <a:t>rie</a:t>
            </a:r>
            <a:r>
              <a:rPr dirty="0" spc="-20"/>
              <a:t>t</a:t>
            </a:r>
            <a:r>
              <a:rPr dirty="0" spc="-455"/>
              <a:t>`</a:t>
            </a:r>
            <a:r>
              <a:rPr dirty="0" spc="-35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85925" y="931504"/>
            <a:ext cx="4908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i="1">
                <a:latin typeface="Trebuchet MS"/>
                <a:cs typeface="Trebuchet MS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80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2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15256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3423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830" y="931504"/>
            <a:ext cx="1350010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2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45">
                <a:latin typeface="Lucida Sans Unicode"/>
                <a:cs typeface="Lucida Sans Unicode"/>
              </a:rPr>
              <a:t>∞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0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1;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120">
                <a:latin typeface="Lucida Sans Unicode"/>
                <a:cs typeface="Lucida Sans Unicode"/>
              </a:rPr>
              <a:t>1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471625"/>
            <a:ext cx="341566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471625"/>
            <a:ext cx="341566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Notiamo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20265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8426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71066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25673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3830" y="471625"/>
            <a:ext cx="3447415" cy="1567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Notiamo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algn="ctr" marL="932815">
              <a:lnSpc>
                <a:spcPct val="100000"/>
              </a:lnSpc>
              <a:spcBef>
                <a:spcPts val="990"/>
              </a:spcBef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  <a:p>
            <a:pPr algn="ctr" marL="932815">
              <a:lnSpc>
                <a:spcPct val="100000"/>
              </a:lnSpc>
              <a:spcBef>
                <a:spcPts val="805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20265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8426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71066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25673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3830" y="471625"/>
            <a:ext cx="3447415" cy="1946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Notiamo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algn="ctr" marL="932815">
              <a:lnSpc>
                <a:spcPct val="100000"/>
              </a:lnSpc>
              <a:spcBef>
                <a:spcPts val="990"/>
              </a:spcBef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  <a:p>
            <a:pPr algn="ctr" marL="932815">
              <a:lnSpc>
                <a:spcPct val="100000"/>
              </a:lnSpc>
              <a:spcBef>
                <a:spcPts val="805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9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106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577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0852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83284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46785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53630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3408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13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086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9598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7693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268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0849" y="71784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20265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8426" y="1295082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71066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25673" y="1828546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53793" y="258770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42945" y="258770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2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3830" y="471625"/>
            <a:ext cx="3447415" cy="278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Dimostr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67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18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5555" sz="1500" spc="1072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25">
                <a:latin typeface="Tahoma"/>
                <a:cs typeface="Tahoma"/>
              </a:rPr>
              <a:t>Notiamo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algn="ctr" marL="932815">
              <a:lnSpc>
                <a:spcPct val="100000"/>
              </a:lnSpc>
              <a:spcBef>
                <a:spcPts val="990"/>
              </a:spcBef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  <a:p>
            <a:pPr algn="ctr" marL="932815">
              <a:lnSpc>
                <a:spcPct val="100000"/>
              </a:lnSpc>
              <a:spcBef>
                <a:spcPts val="805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 marL="932815">
              <a:lnSpc>
                <a:spcPct val="100000"/>
              </a:lnSpc>
              <a:spcBef>
                <a:spcPts val="635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1)]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932815">
              <a:lnSpc>
                <a:spcPct val="100000"/>
              </a:lnSpc>
              <a:spcBef>
                <a:spcPts val="590"/>
              </a:spcBef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  <a:p>
            <a:pPr algn="ctr" marL="932815">
              <a:lnSpc>
                <a:spcPct val="100000"/>
              </a:lnSpc>
              <a:spcBef>
                <a:spcPts val="590"/>
              </a:spcBef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67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5" i="1">
                <a:latin typeface="Calibri"/>
                <a:cs typeface="Calibri"/>
              </a:rPr>
              <a:t>a</a:t>
            </a:r>
            <a:r>
              <a:rPr dirty="0" baseline="-19841" sz="1050" spc="89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011997"/>
            <a:ext cx="6362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Calcoliamo: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4337" y="119731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04048" y="1163825"/>
            <a:ext cx="20002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2759" algn="l"/>
                <a:tab pos="1018540" algn="l"/>
              </a:tabLst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     </a:t>
            </a:r>
            <a:r>
              <a:rPr dirty="0" baseline="16666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84071" y="1092379"/>
            <a:ext cx="8274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dirty="0" sz="1000" spc="-1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099" y="1120929"/>
            <a:ext cx="6216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50000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1637" y="1092379"/>
            <a:ext cx="1562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011997"/>
            <a:ext cx="177228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2725" algn="l"/>
              </a:tabLst>
            </a:pPr>
            <a:r>
              <a:rPr dirty="0" baseline="5555" sz="1500" spc="-44">
                <a:latin typeface="Tahoma"/>
                <a:cs typeface="Tahoma"/>
              </a:rPr>
              <a:t>Calcoliamo:</a:t>
            </a:r>
            <a:r>
              <a:rPr dirty="0" baseline="5555" sz="1500" spc="-44">
                <a:latin typeface="Tahoma"/>
                <a:cs typeface="Tahoma"/>
              </a:rPr>
              <a:t>	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dirty="0" sz="1000" spc="-1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4337" y="119731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830" y="1163825"/>
            <a:ext cx="3190240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2690">
              <a:lnSpc>
                <a:spcPct val="100000"/>
              </a:lnSpc>
              <a:tabLst>
                <a:tab pos="1683385" algn="l"/>
                <a:tab pos="2208530" algn="l"/>
              </a:tabLst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     </a:t>
            </a:r>
            <a:r>
              <a:rPr dirty="0" baseline="16666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0282" y="1092379"/>
            <a:ext cx="9378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099" y="1120929"/>
            <a:ext cx="6216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50000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50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268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10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188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4918"/>
            <a:ext cx="50800" cy="6288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8419"/>
            <a:ext cx="50800" cy="5653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5264"/>
            <a:ext cx="4457065" cy="509905"/>
          </a:xfrm>
          <a:custGeom>
            <a:avLst/>
            <a:gdLst/>
            <a:ahLst/>
            <a:cxnLst/>
            <a:rect l="l" t="t" r="r" b="b"/>
            <a:pathLst>
              <a:path w="4457065" h="509905">
                <a:moveTo>
                  <a:pt x="4456606" y="0"/>
                </a:moveTo>
                <a:lnTo>
                  <a:pt x="0" y="0"/>
                </a:lnTo>
                <a:lnTo>
                  <a:pt x="0" y="458521"/>
                </a:lnTo>
                <a:lnTo>
                  <a:pt x="16636" y="496035"/>
                </a:lnTo>
                <a:lnTo>
                  <a:pt x="4405806" y="509321"/>
                </a:lnTo>
                <a:lnTo>
                  <a:pt x="4420049" y="507276"/>
                </a:lnTo>
                <a:lnTo>
                  <a:pt x="4451170" y="48131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5719"/>
            <a:ext cx="0" cy="597535"/>
          </a:xfrm>
          <a:custGeom>
            <a:avLst/>
            <a:gdLst/>
            <a:ahLst/>
            <a:cxnLst/>
            <a:rect l="l" t="t" r="r" b="b"/>
            <a:pathLst>
              <a:path w="0" h="597535">
                <a:moveTo>
                  <a:pt x="0" y="5971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0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7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8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3258"/>
            <a:ext cx="3964304" cy="29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tavole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calcol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rossimativamente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ressione: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313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7852" y="73085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28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28635" y="694514"/>
            <a:ext cx="5880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000" spc="5">
                <a:solidFill>
                  <a:srgbClr val="0000FF"/>
                </a:solidFill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3505" y="730859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4" h="0">
                <a:moveTo>
                  <a:pt x="0" y="0"/>
                </a:moveTo>
                <a:lnTo>
                  <a:pt x="37254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74873" y="77090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5152" y="737410"/>
            <a:ext cx="14230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0966" y="732681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2173" y="69872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73" y="76321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1011997"/>
            <a:ext cx="177228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2725" algn="l"/>
              </a:tabLst>
            </a:pPr>
            <a:r>
              <a:rPr dirty="0" baseline="5555" sz="1500" spc="-44">
                <a:latin typeface="Tahoma"/>
                <a:cs typeface="Tahoma"/>
              </a:rPr>
              <a:t>Calcoliamo:</a:t>
            </a:r>
            <a:r>
              <a:rPr dirty="0" baseline="5555" sz="1500" spc="-44">
                <a:latin typeface="Tahoma"/>
                <a:cs typeface="Tahoma"/>
              </a:rPr>
              <a:t>	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dirty="0" sz="1000" spc="-1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4337" y="119731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830" y="1163825"/>
            <a:ext cx="3190240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2690">
              <a:lnSpc>
                <a:spcPct val="100000"/>
              </a:lnSpc>
              <a:tabLst>
                <a:tab pos="1683385" algn="l"/>
                <a:tab pos="2208530" algn="l"/>
              </a:tabLst>
            </a:pP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47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FF0000"/>
                </a:solidFill>
                <a:latin typeface="Lucida Sans Unicode"/>
                <a:cs typeface="Lucida Sans Unicode"/>
              </a:rPr>
              <a:t>·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8958</a:t>
            </a:r>
            <a:r>
              <a:rPr dirty="0" sz="1000" spc="1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dirty="0" sz="1000" spc="1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16666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16666" sz="750">
                <a:solidFill>
                  <a:srgbClr val="FF0000"/>
                </a:solidFill>
                <a:latin typeface="Lucida Sans Unicode"/>
                <a:cs typeface="Lucida Sans Unicode"/>
              </a:rPr>
              <a:t>     </a:t>
            </a:r>
            <a:r>
              <a:rPr dirty="0" baseline="16666" sz="750" spc="-3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riscrivere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0282" y="1092379"/>
            <a:ext cx="9378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z="1000" spc="31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 spc="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31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099" y="1120929"/>
            <a:ext cx="6216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5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baseline="-50000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baseline="-50000" sz="7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6824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55547" y="1611602"/>
            <a:ext cx="10248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04237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03498" y="177344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255077" y="1697200"/>
            <a:ext cx="25641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  <a:tab pos="194754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35">
                <a:latin typeface="Tahoma"/>
                <a:cs typeface="Tahoma"/>
              </a:rPr>
              <a:t>(4</a:t>
            </a:r>
            <a:r>
              <a:rPr dirty="0" sz="1000" spc="-45"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92)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8958)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42)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91537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0786" y="161160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90798" y="178399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68247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53920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99664" y="20793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15428" y="2003143"/>
            <a:ext cx="2176145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2729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048)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37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152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000" spc="-25">
                <a:latin typeface="Lucida Sans Unicode"/>
                <a:cs typeface="Lucida Sans Unicode"/>
              </a:rPr>
              <a:t>≈</a:t>
            </a:r>
            <a:r>
              <a:rPr dirty="0" sz="1000" spc="-2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56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012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8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228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55547" y="1917545"/>
            <a:ext cx="15201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  <a:tab pos="144399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0" name="object 5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Agnese Di Castro</dc:creator>
  <dc:title>ESPONENZIALE &amp; LOGARITMO   Parte 1  Definizioni e proprietà</dc:title>
  <dcterms:created xsi:type="dcterms:W3CDTF">2023-04-06T11:44:20Z</dcterms:created>
  <dcterms:modified xsi:type="dcterms:W3CDTF">2023-04-06T11:44:20Z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