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9.xml" ContentType="application/vnd.openxmlformats-officedocument.presentationml.notesSlide+xml"/>
  <Override PartName="/ppt/slides/slide130.xml" ContentType="application/vnd.openxmlformats-officedocument.presentationml.slide+xml"/>
  <Override PartName="/ppt/notesSlides/notesSlide130.xml" ContentType="application/vnd.openxmlformats-officedocument.presentationml.notesSlide+xml"/>
  <Override PartName="/ppt/slides/slide131.xml" ContentType="application/vnd.openxmlformats-officedocument.presentationml.slide+xml"/>
  <Override PartName="/ppt/notesSlides/notesSlide131.xml" ContentType="application/vnd.openxmlformats-officedocument.presentationml.notesSlide+xml"/>
  <Override PartName="/ppt/slides/slide132.xml" ContentType="application/vnd.openxmlformats-officedocument.presentationml.slide+xml"/>
  <Override PartName="/ppt/notesSlides/notesSlide132.xml" ContentType="application/vnd.openxmlformats-officedocument.presentationml.notesSlide+xml"/>
  <Override PartName="/ppt/slides/slide133.xml" ContentType="application/vnd.openxmlformats-officedocument.presentationml.slide+xml"/>
  <Override PartName="/ppt/notesSlides/notesSlide133.xml" ContentType="application/vnd.openxmlformats-officedocument.presentationml.notesSlide+xml"/>
  <Override PartName="/ppt/slides/slide134.xml" ContentType="application/vnd.openxmlformats-officedocument.presentationml.slide+xml"/>
  <Override PartName="/ppt/notesSlides/notesSlide13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136.xml" ContentType="application/vnd.openxmlformats-officedocument.presentationml.slide+xml"/>
  <Override PartName="/ppt/notesSlides/notesSlide136.xml" ContentType="application/vnd.openxmlformats-officedocument.presentationml.notesSlide+xml"/>
  <Override PartName="/ppt/slides/slide137.xml" ContentType="application/vnd.openxmlformats-officedocument.presentationml.slide+xml"/>
  <Override PartName="/ppt/notesSlides/notesSlide137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138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39.xml" ContentType="application/vnd.openxmlformats-officedocument.presentationml.notesSlide+xml"/>
  <Override PartName="/ppt/slides/slide140.xml" ContentType="application/vnd.openxmlformats-officedocument.presentationml.slide+xml"/>
  <Override PartName="/ppt/notesSlides/notesSlide140.xml" ContentType="application/vnd.openxmlformats-officedocument.presentationml.notesSlide+xml"/>
  <Override PartName="/ppt/slides/slide141.xml" ContentType="application/vnd.openxmlformats-officedocument.presentationml.slide+xml"/>
  <Override PartName="/ppt/notesSlides/notesSlide141.xml" ContentType="application/vnd.openxmlformats-officedocument.presentationml.notesSlide+xml"/>
  <Override PartName="/ppt/slides/slide142.xml" ContentType="application/vnd.openxmlformats-officedocument.presentationml.slide+xml"/>
  <Override PartName="/ppt/notesSlides/notesSlide142.xml" ContentType="application/vnd.openxmlformats-officedocument.presentationml.notesSlide+xml"/>
  <Override PartName="/ppt/slides/slide143.xml" ContentType="application/vnd.openxmlformats-officedocument.presentationml.slide+xml"/>
  <Override PartName="/ppt/notesSlides/notesSlide143.xml" ContentType="application/vnd.openxmlformats-officedocument.presentationml.notesSlide+xml"/>
  <Override PartName="/ppt/slides/slide144.xml" ContentType="application/vnd.openxmlformats-officedocument.presentationml.slide+xml"/>
  <Override PartName="/ppt/notesSlides/notesSlide144.xml" ContentType="application/vnd.openxmlformats-officedocument.presentationml.notesSlide+xml"/>
  <Override PartName="/ppt/slides/slide145.xml" ContentType="application/vnd.openxmlformats-officedocument.presentationml.slide+xml"/>
  <Override PartName="/ppt/notesSlides/notesSlide145.xml" ContentType="application/vnd.openxmlformats-officedocument.presentationml.notesSlide+xml"/>
  <Override PartName="/ppt/slides/slide146.xml" ContentType="application/vnd.openxmlformats-officedocument.presentationml.slide+xml"/>
  <Override PartName="/ppt/notesSlides/notesSlide146.xml" ContentType="application/vnd.openxmlformats-officedocument.presentationml.notesSlide+xml"/>
  <Override PartName="/ppt/slides/slide147.xml" ContentType="application/vnd.openxmlformats-officedocument.presentationml.slide+xml"/>
  <Override PartName="/ppt/notesSlides/notesSlide147.xml" ContentType="application/vnd.openxmlformats-officedocument.presentationml.notesSlide+xml"/>
  <Override PartName="/ppt/slides/slide148.xml" ContentType="application/vnd.openxmlformats-officedocument.presentationml.slide+xml"/>
  <Override PartName="/ppt/notesSlides/notesSlide148.xml" ContentType="application/vnd.openxmlformats-officedocument.presentationml.notesSlide+xml"/>
  <Override PartName="/ppt/slides/slide149.xml" ContentType="application/vnd.openxmlformats-officedocument.presentationml.slide+xml"/>
  <Override PartName="/ppt/notesSlides/notesSlide149.xml" ContentType="application/vnd.openxmlformats-officedocument.presentationml.notesSlide+xml"/>
  <Override PartName="/ppt/slides/slide150.xml" ContentType="application/vnd.openxmlformats-officedocument.presentationml.slide+xml"/>
  <Override PartName="/ppt/notesSlides/notesSlide150.xml" ContentType="application/vnd.openxmlformats-officedocument.presentationml.notesSlide+xml"/>
  <Override PartName="/ppt/slides/slide151.xml" ContentType="application/vnd.openxmlformats-officedocument.presentationml.slide+xml"/>
  <Override PartName="/ppt/notesSlides/notesSlide151.xml" ContentType="application/vnd.openxmlformats-officedocument.presentationml.notesSlide+xml"/>
  <Override PartName="/ppt/slides/slide152.xml" ContentType="application/vnd.openxmlformats-officedocument.presentationml.slide+xml"/>
  <Override PartName="/ppt/notesSlides/notesSlide152.xml" ContentType="application/vnd.openxmlformats-officedocument.presentationml.notesSlide+xml"/>
  <Override PartName="/ppt/slides/slide153.xml" ContentType="application/vnd.openxmlformats-officedocument.presentationml.slide+xml"/>
  <Override PartName="/ppt/notesSlides/notesSlide153.xml" ContentType="application/vnd.openxmlformats-officedocument.presentationml.notesSlide+xml"/>
  <Override PartName="/ppt/slides/slide154.xml" ContentType="application/vnd.openxmlformats-officedocument.presentationml.slide+xml"/>
  <Override PartName="/ppt/notesSlides/notesSlide154.xml" ContentType="application/vnd.openxmlformats-officedocument.presentationml.notesSlide+xml"/>
  <Override PartName="/ppt/slides/slide155.xml" ContentType="application/vnd.openxmlformats-officedocument.presentationml.slide+xml"/>
  <Override PartName="/ppt/notesSlides/notesSlide155.xml" ContentType="application/vnd.openxmlformats-officedocument.presentationml.notesSlide+xml"/>
  <Override PartName="/ppt/slides/slide156.xml" ContentType="application/vnd.openxmlformats-officedocument.presentationml.slide+xml"/>
  <Override PartName="/ppt/notesSlides/notesSlide156.xml" ContentType="application/vnd.openxmlformats-officedocument.presentationml.notesSlide+xml"/>
  <Override PartName="/ppt/slides/slide157.xml" ContentType="application/vnd.openxmlformats-officedocument.presentationml.slide+xml"/>
  <Override PartName="/ppt/notesSlides/notesSlide157.xml" ContentType="application/vnd.openxmlformats-officedocument.presentationml.notesSlide+xml"/>
  <Override PartName="/ppt/slides/slide158.xml" ContentType="application/vnd.openxmlformats-officedocument.presentationml.slide+xml"/>
  <Override PartName="/ppt/notesSlides/notesSlide158.xml" ContentType="application/vnd.openxmlformats-officedocument.presentationml.notesSlide+xml"/>
  <Override PartName="/ppt/slides/slide159.xml" ContentType="application/vnd.openxmlformats-officedocument.presentationml.slide+xml"/>
  <Override PartName="/ppt/notesSlides/notesSlide159.xml" ContentType="application/vnd.openxmlformats-officedocument.presentationml.notesSlide+xml"/>
  <Override PartName="/ppt/slides/slide160.xml" ContentType="application/vnd.openxmlformats-officedocument.presentationml.slide+xml"/>
  <Override PartName="/ppt/notesSlides/notesSlide160.xml" ContentType="application/vnd.openxmlformats-officedocument.presentationml.notesSlide+xml"/>
  <Override PartName="/ppt/slides/slide161.xml" ContentType="application/vnd.openxmlformats-officedocument.presentationml.slide+xml"/>
  <Override PartName="/ppt/notesSlides/notesSlide161.xml" ContentType="application/vnd.openxmlformats-officedocument.presentationml.notesSlide+xml"/>
  <Override PartName="/ppt/slides/slide162.xml" ContentType="application/vnd.openxmlformats-officedocument.presentationml.slide+xml"/>
  <Override PartName="/ppt/notesSlides/notesSlide162.xml" ContentType="application/vnd.openxmlformats-officedocument.presentationml.notesSlide+xml"/>
  <Override PartName="/ppt/slides/slide163.xml" ContentType="application/vnd.openxmlformats-officedocument.presentationml.slide+xml"/>
  <Override PartName="/ppt/notesSlides/notesSlide16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9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0.xml"/></Relationships>

</file>

<file path=ppt/notesSlides/_rels/notesSlide1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1.xml"/></Relationships>

</file>

<file path=ppt/notesSlides/_rels/notesSlide1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2.xml"/></Relationships>

</file>

<file path=ppt/notesSlides/_rels/notesSlide1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3.xml"/></Relationships>

</file>

<file path=ppt/notesSlides/_rels/notesSlide1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4.xml"/></Relationships>

</file>

<file path=ppt/notesSlides/_rels/notesSlide1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5.xml"/></Relationships>

</file>

<file path=ppt/notesSlides/_rels/notesSlide1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6.xml"/></Relationships>

</file>

<file path=ppt/notesSlides/_rels/notesSlide1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7.xml"/></Relationships>

</file>

<file path=ppt/notesSlides/_rels/notesSlide1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8.xml"/></Relationships>

</file>

<file path=ppt/notesSlides/_rels/notesSlide1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9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0.xml"/></Relationships>

</file>

<file path=ppt/notesSlides/_rels/notesSlide1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1.xml"/></Relationships>

</file>

<file path=ppt/notesSlides/_rels/notesSlide1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2.xml"/></Relationships>

</file>

<file path=ppt/notesSlides/_rels/notesSlide1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3.xml"/></Relationships>

</file>

<file path=ppt/notesSlides/_rels/notesSlide1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4.xml"/></Relationships>

</file>

<file path=ppt/notesSlides/_rels/notesSlide1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5.xml"/></Relationships>

</file>

<file path=ppt/notesSlides/_rels/notesSlide1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6.xml"/></Relationships>

</file>

<file path=ppt/notesSlides/_rels/notesSlide1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7.xml"/></Relationships>

</file>

<file path=ppt/notesSlides/_rels/notesSlide1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8.xml"/></Relationships>

</file>

<file path=ppt/notesSlides/_rels/notesSlide1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9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0.xml"/></Relationships>

</file>

<file path=ppt/notesSlides/_rels/notesSlide1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1.xml"/></Relationships>

</file>

<file path=ppt/notesSlides/_rels/notesSlide1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2.xml"/></Relationships>

</file>

<file path=ppt/notesSlides/_rels/notesSlide1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3.xml"/></Relationships>

</file>

<file path=ppt/notesSlides/_rels/notesSlide1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4.xml"/></Relationships>

</file>

<file path=ppt/notesSlides/_rels/notesSlide1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5.xml"/></Relationships>

</file>

<file path=ppt/notesSlides/_rels/notesSlide1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6.xml"/></Relationships>

</file>

<file path=ppt/notesSlides/_rels/notesSlide1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7.xml"/></Relationships>

</file>

<file path=ppt/notesSlides/_rels/notesSlide1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8.xml"/></Relationships>

</file>

<file path=ppt/notesSlides/_rels/notesSlide1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9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0.xml"/></Relationships>

</file>

<file path=ppt/notesSlides/_rels/notesSlide1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1.xml"/></Relationships>

</file>

<file path=ppt/notesSlides/_rels/notesSlide1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2.xml"/></Relationships>

</file>

<file path=ppt/notesSlides/_rels/notesSlide1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3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8278"/>
            <a:ext cx="4419498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897" y="800836"/>
            <a:ext cx="4442305" cy="2411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03768" y="3349878"/>
            <a:ext cx="120078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45"/>
              <a:t>Geome</a:t>
            </a:r>
            <a:r>
              <a:rPr dirty="0" spc="-20"/>
              <a:t>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1510" y="3349878"/>
            <a:ext cx="53340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9630" y="3349878"/>
            <a:ext cx="29400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" Target="slide163.xml"/><Relationship Id="rId8" Type="http://schemas.openxmlformats.org/officeDocument/2006/relationships/notesSlide" Target="../notesSlides/notesSlide1.xml"/><Relationship Id="rId9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0.xml"/><Relationship Id="rId4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1.xml"/><Relationship Id="rId4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2.xml"/><Relationship Id="rId4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3.xml"/><Relationship Id="rId4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4.xml"/><Relationship Id="rId4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5.xml"/><Relationship Id="rId4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6.xml"/><Relationship Id="rId4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7.xml"/><Relationship Id="rId4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8.xml"/><Relationship Id="rId4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109.xml"/><Relationship Id="rId4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110.xml"/><Relationship Id="rId4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111.xml"/><Relationship Id="rId4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112.xml"/><Relationship Id="rId4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113.xml"/><Relationship Id="rId4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4.xml"/><Relationship Id="rId4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5.xml"/><Relationship Id="rId4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6.xml"/><Relationship Id="rId4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7.xml"/><Relationship Id="rId4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8.xml"/><Relationship Id="rId4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9.xml"/><Relationship Id="rId4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0.xml"/><Relationship Id="rId4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1.xml"/><Relationship Id="rId4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2.xml"/><Relationship Id="rId4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3.xml"/><Relationship Id="rId4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4.xml"/><Relationship Id="rId4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5.xml"/><Relationship Id="rId4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6.xml"/><Relationship Id="rId4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7.xml"/><Relationship Id="rId4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8.xml"/><Relationship Id="rId4" Type="http://schemas.openxmlformats.org/officeDocument/2006/relationships/slide" Target="slide128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9.xml"/><Relationship Id="rId4" Type="http://schemas.openxmlformats.org/officeDocument/2006/relationships/slide" Target="slide129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0.xml"/><Relationship Id="rId4" Type="http://schemas.openxmlformats.org/officeDocument/2006/relationships/slide" Target="slide130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1.xml"/><Relationship Id="rId4" Type="http://schemas.openxmlformats.org/officeDocument/2006/relationships/slide" Target="slide131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2.xml"/><Relationship Id="rId4" Type="http://schemas.openxmlformats.org/officeDocument/2006/relationships/slide" Target="slide132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3.xml"/><Relationship Id="rId4" Type="http://schemas.openxmlformats.org/officeDocument/2006/relationships/slide" Target="slide133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4.xml"/><Relationship Id="rId4" Type="http://schemas.openxmlformats.org/officeDocument/2006/relationships/slide" Target="slide134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5.xml"/><Relationship Id="rId4" Type="http://schemas.openxmlformats.org/officeDocument/2006/relationships/slide" Target="slide13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6.xml"/><Relationship Id="rId4" Type="http://schemas.openxmlformats.org/officeDocument/2006/relationships/slide" Target="slide136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7.xml"/><Relationship Id="rId4" Type="http://schemas.openxmlformats.org/officeDocument/2006/relationships/slide" Target="slide137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8.xml"/><Relationship Id="rId4" Type="http://schemas.openxmlformats.org/officeDocument/2006/relationships/slide" Target="slide138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9.xml"/><Relationship Id="rId4" Type="http://schemas.openxmlformats.org/officeDocument/2006/relationships/slide" Target="slide139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0.xml"/><Relationship Id="rId4" Type="http://schemas.openxmlformats.org/officeDocument/2006/relationships/slide" Target="slide140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1.xml"/><Relationship Id="rId4" Type="http://schemas.openxmlformats.org/officeDocument/2006/relationships/slide" Target="slide141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2.xml"/><Relationship Id="rId4" Type="http://schemas.openxmlformats.org/officeDocument/2006/relationships/slide" Target="slide142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3.xml"/><Relationship Id="rId4" Type="http://schemas.openxmlformats.org/officeDocument/2006/relationships/slide" Target="slide143.xml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4.xml"/><Relationship Id="rId4" Type="http://schemas.openxmlformats.org/officeDocument/2006/relationships/slide" Target="slide144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5.xml"/><Relationship Id="rId4" Type="http://schemas.openxmlformats.org/officeDocument/2006/relationships/slide" Target="slide14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6.xml"/><Relationship Id="rId4" Type="http://schemas.openxmlformats.org/officeDocument/2006/relationships/slide" Target="slide146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7.xml"/><Relationship Id="rId4" Type="http://schemas.openxmlformats.org/officeDocument/2006/relationships/slide" Target="slide147.xml"/></Relationships>
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8.xml"/><Relationship Id="rId4" Type="http://schemas.openxmlformats.org/officeDocument/2006/relationships/slide" Target="slide148.xml"/></Relationships>
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9.xml"/><Relationship Id="rId4" Type="http://schemas.openxmlformats.org/officeDocument/2006/relationships/slide" Target="slide149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0.xml"/><Relationship Id="rId4" Type="http://schemas.openxmlformats.org/officeDocument/2006/relationships/slide" Target="slide150.xml"/></Relationships>
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1.xml"/><Relationship Id="rId4" Type="http://schemas.openxmlformats.org/officeDocument/2006/relationships/slide" Target="slide151.xml"/></Relationships>
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2.xml"/><Relationship Id="rId4" Type="http://schemas.openxmlformats.org/officeDocument/2006/relationships/slide" Target="slide152.xml"/></Relationships>
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3.xml"/><Relationship Id="rId4" Type="http://schemas.openxmlformats.org/officeDocument/2006/relationships/slide" Target="slide153.xml"/></Relationships>
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4.xml"/><Relationship Id="rId4" Type="http://schemas.openxmlformats.org/officeDocument/2006/relationships/slide" Target="slide154.xml"/></Relationships>
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5.xml"/><Relationship Id="rId4" Type="http://schemas.openxmlformats.org/officeDocument/2006/relationships/slide" Target="slide155.xml"/></Relationships>
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6.xml"/><Relationship Id="rId4" Type="http://schemas.openxmlformats.org/officeDocument/2006/relationships/slide" Target="slide156.xml"/></Relationships>
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7.xml"/><Relationship Id="rId4" Type="http://schemas.openxmlformats.org/officeDocument/2006/relationships/slide" Target="slide157.xml"/></Relationships>
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8.xml"/><Relationship Id="rId4" Type="http://schemas.openxmlformats.org/officeDocument/2006/relationships/slide" Target="slide158.xml"/></Relationships>
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9.xml"/><Relationship Id="rId4" Type="http://schemas.openxmlformats.org/officeDocument/2006/relationships/slide" Target="slide159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0.xml"/><Relationship Id="rId4" Type="http://schemas.openxmlformats.org/officeDocument/2006/relationships/slide" Target="slide160.xml"/></Relationships>
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1.xml"/><Relationship Id="rId4" Type="http://schemas.openxmlformats.org/officeDocument/2006/relationships/slide" Target="slide161.xml"/></Relationships>
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2.xml"/><Relationship Id="rId4" Type="http://schemas.openxmlformats.org/officeDocument/2006/relationships/slide" Target="slide162.xml"/></Relationships>
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3.xml"/><Relationship Id="rId4" Type="http://schemas.openxmlformats.org/officeDocument/2006/relationships/slide" Target="slide163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8.xml"/><Relationship Id="rId4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9.xml"/><Relationship Id="rId4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63.xml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20.xml"/><Relationship Id="rId4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1.xml"/><Relationship Id="rId4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3.xml"/><Relationship Id="rId4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4.xml"/><Relationship Id="rId4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5.xml"/><Relationship Id="rId4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6.xml"/><Relationship Id="rId4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7.xml"/><Relationship Id="rId4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8.xml"/><Relationship Id="rId4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9.xml"/><Relationship Id="rId4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63.xml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0.xml"/><Relationship Id="rId4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1.xml"/><Relationship Id="rId4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2.xml"/><Relationship Id="rId4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3.xml"/><Relationship Id="rId4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4.xml"/><Relationship Id="rId4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5.xml"/><Relationship Id="rId4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6.xml"/><Relationship Id="rId4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7.xml"/><Relationship Id="rId4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8.xml"/><Relationship Id="rId4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9.xml"/><Relationship Id="rId4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63.xml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slide" Target="slide1.xml"/><Relationship Id="rId4" Type="http://schemas.openxmlformats.org/officeDocument/2006/relationships/notesSlide" Target="../notesSlides/notesSlide40.xml"/><Relationship Id="rId5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slide" Target="slide1.xml"/><Relationship Id="rId4" Type="http://schemas.openxmlformats.org/officeDocument/2006/relationships/notesSlide" Target="../notesSlides/notesSlide41.xml"/><Relationship Id="rId5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2.xml"/><Relationship Id="rId4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3.xml"/><Relationship Id="rId4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4.xml"/><Relationship Id="rId4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5.xml"/><Relationship Id="rId4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6.xml"/><Relationship Id="rId4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7.xml"/><Relationship Id="rId4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8.xml"/><Relationship Id="rId4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9.xml"/><Relationship Id="rId4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0.xml"/><Relationship Id="rId4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1.xml"/><Relationship Id="rId4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2.xml"/><Relationship Id="rId4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3.xml"/><Relationship Id="rId4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4.xml"/><Relationship Id="rId4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5.xml"/><Relationship Id="rId4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6.xml"/><Relationship Id="rId4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7.xml"/><Relationship Id="rId4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8.xml"/><Relationship Id="rId4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9.xml"/><Relationship Id="rId4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0.xml"/><Relationship Id="rId4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1.xml"/><Relationship Id="rId4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2.xml"/><Relationship Id="rId4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3.xml"/><Relationship Id="rId4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4.xml"/><Relationship Id="rId4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5.xml"/><Relationship Id="rId4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6.xml"/><Relationship Id="rId4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7.xml"/><Relationship Id="rId4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8.xml"/><Relationship Id="rId4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9.xml"/><Relationship Id="rId4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70.xml"/><Relationship Id="rId4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1.xml"/><Relationship Id="rId4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2.xml"/><Relationship Id="rId4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3.xml"/><Relationship Id="rId4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4.xml"/><Relationship Id="rId4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5.xml"/><Relationship Id="rId4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6.xml"/><Relationship Id="rId4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7.xml"/><Relationship Id="rId4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8.xml"/><Relationship Id="rId4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9.xml"/><Relationship Id="rId4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0.xml"/><Relationship Id="rId4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1.xml"/><Relationship Id="rId4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2.xml"/><Relationship Id="rId4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3.xml"/><Relationship Id="rId4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4.xml"/><Relationship Id="rId4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5.xml"/><Relationship Id="rId4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6.xml"/><Relationship Id="rId4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7.xml"/><Relationship Id="rId4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8.xml"/><Relationship Id="rId4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9.xml"/><Relationship Id="rId4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0.xml"/><Relationship Id="rId4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1.xml"/><Relationship Id="rId4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2.xml"/><Relationship Id="rId4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slide" Target="slide1.xml"/><Relationship Id="rId4" Type="http://schemas.openxmlformats.org/officeDocument/2006/relationships/notesSlide" Target="../notesSlides/notesSlide93.xml"/><Relationship Id="rId5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slide" Target="slide1.xml"/><Relationship Id="rId4" Type="http://schemas.openxmlformats.org/officeDocument/2006/relationships/notesSlide" Target="../notesSlides/notesSlide94.xml"/><Relationship Id="rId5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5.xml"/><Relationship Id="rId4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6.xml"/><Relationship Id="rId4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7.xml"/><Relationship Id="rId4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8.xml"/><Relationship Id="rId4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9.xml"/><Relationship Id="rId4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56809" y="122147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9344" y="1272273"/>
            <a:ext cx="428016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20310" y="981314"/>
            <a:ext cx="50800" cy="252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20310" y="1044815"/>
            <a:ext cx="50800" cy="1893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987877"/>
            <a:ext cx="4432935" cy="297180"/>
          </a:xfrm>
          <a:custGeom>
            <a:avLst/>
            <a:gdLst/>
            <a:ahLst/>
            <a:cxnLst/>
            <a:rect l="l" t="t" r="r" b="b"/>
            <a:pathLst>
              <a:path w="4432935" h="297180">
                <a:moveTo>
                  <a:pt x="4432566" y="0"/>
                </a:moveTo>
                <a:lnTo>
                  <a:pt x="0" y="0"/>
                </a:lnTo>
                <a:lnTo>
                  <a:pt x="0" y="246295"/>
                </a:lnTo>
                <a:lnTo>
                  <a:pt x="16636" y="283809"/>
                </a:lnTo>
                <a:lnTo>
                  <a:pt x="4381765" y="297096"/>
                </a:lnTo>
                <a:lnTo>
                  <a:pt x="4396008" y="295051"/>
                </a:lnTo>
                <a:lnTo>
                  <a:pt x="4427129" y="269092"/>
                </a:lnTo>
                <a:lnTo>
                  <a:pt x="4432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20310" y="1032115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5">
                <a:moveTo>
                  <a:pt x="0" y="2211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20310" y="10194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20310" y="10067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20310" y="9940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20310" y="9749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98410" y="1033616"/>
            <a:ext cx="261175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>
                <a:solidFill>
                  <a:srgbClr val="CC0000"/>
                </a:solidFill>
                <a:latin typeface="Gill Sans MT"/>
                <a:cs typeface="Gill Sans MT"/>
              </a:rPr>
              <a:t>Richiami</a:t>
            </a:r>
            <a:r>
              <a:rPr dirty="0" sz="1400" spc="8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75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25">
                <a:solidFill>
                  <a:srgbClr val="CC0000"/>
                </a:solidFill>
                <a:latin typeface="Gill Sans MT"/>
                <a:cs typeface="Gill Sans MT"/>
              </a:rPr>
              <a:t>Geometria</a:t>
            </a:r>
            <a:r>
              <a:rPr dirty="0" sz="1400" spc="75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>
                <a:solidFill>
                  <a:srgbClr val="CC0000"/>
                </a:solidFill>
                <a:latin typeface="Gill Sans MT"/>
                <a:cs typeface="Gill Sans MT"/>
              </a:rPr>
              <a:t>Analitica</a:t>
            </a:r>
            <a:r>
              <a:rPr dirty="0" sz="1400" spc="8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>
                <a:solidFill>
                  <a:srgbClr val="CC0000"/>
                </a:solidFill>
                <a:latin typeface="Gill Sans MT"/>
                <a:cs typeface="Gill Sans MT"/>
              </a:rPr>
              <a:t>IV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2961" y="1524317"/>
            <a:ext cx="1622425" cy="643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9405" indent="54610">
              <a:lnSpc>
                <a:spcPct val="100000"/>
              </a:lnSpc>
            </a:pPr>
            <a:r>
              <a:rPr dirty="0" sz="1100" spc="35">
                <a:latin typeface="Tahoma"/>
                <a:cs typeface="Tahoma"/>
              </a:rPr>
              <a:t>V</a:t>
            </a:r>
            <a:r>
              <a:rPr dirty="0" sz="1100" spc="-35">
                <a:latin typeface="Tahoma"/>
                <a:cs typeface="Tahoma"/>
              </a:rPr>
              <a:t>alentina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p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306705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Unitelma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7" action="ppaction://hlinksldjump"/>
              </a:rPr>
              <a:t>Richiami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40">
                <a:hlinkClick r:id="rId7" action="ppaction://hlinksldjump"/>
              </a:rPr>
              <a:t>di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45">
                <a:hlinkClick r:id="rId7" action="ppaction://hlinksldjump"/>
              </a:rPr>
              <a:t>Geome</a:t>
            </a:r>
            <a:r>
              <a:rPr dirty="0" spc="-20">
                <a:hlinkClick r:id="rId7" action="ppaction://hlinksldjump"/>
              </a:rPr>
              <a:t>tria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25">
                <a:hlinkClick r:id="rId7" action="ppaction://hlinksldjump"/>
              </a:rPr>
              <a:t>Analitica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15">
                <a:hlinkClick r:id="rId7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6751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4060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3743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12217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9209"/>
            <a:ext cx="217170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endParaRPr baseline="20833" sz="12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677161" y="662216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83473" y="66221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26834"/>
            <a:ext cx="411543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57375" algn="l"/>
              </a:tabLst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i</a:t>
            </a:r>
            <a:r>
              <a:rPr dirty="0" sz="1100" spc="-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er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67675" y="622262"/>
            <a:ext cx="42925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 </a:t>
            </a:r>
            <a:r>
              <a:rPr dirty="0" sz="600" spc="55">
                <a:latin typeface="Lucida Sans Unicode"/>
                <a:cs typeface="Lucida Sans Unicode"/>
              </a:rPr>
              <a:t> </a:t>
            </a:r>
            <a:r>
              <a:rPr dirty="0" baseline="10101" sz="1650" spc="-307">
                <a:latin typeface="Lucida Sans Unicode"/>
                <a:cs typeface="Lucida Sans Unicode"/>
              </a:rPr>
              <a:t>−</a:t>
            </a:r>
            <a:r>
              <a:rPr dirty="0" baseline="10101" sz="1650" spc="22">
                <a:latin typeface="Lucida Sans Unicode"/>
                <a:cs typeface="Lucida Sans Unicode"/>
              </a:rPr>
              <a:t> 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746938"/>
            <a:ext cx="6273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equilatera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677161" y="662216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83473" y="66221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26834"/>
            <a:ext cx="411543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57375" algn="l"/>
              </a:tabLst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i</a:t>
            </a:r>
            <a:r>
              <a:rPr dirty="0" sz="1100" spc="-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er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22262"/>
            <a:ext cx="4321175" cy="4610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800100">
              <a:lnSpc>
                <a:spcPts val="125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 </a:t>
            </a:r>
            <a:r>
              <a:rPr dirty="0" sz="600" spc="55">
                <a:latin typeface="Lucida Sans Unicode"/>
                <a:cs typeface="Lucida Sans Unicode"/>
              </a:rPr>
              <a:t> </a:t>
            </a:r>
            <a:r>
              <a:rPr dirty="0" baseline="10101" sz="1650" spc="-307">
                <a:latin typeface="Lucida Sans Unicode"/>
                <a:cs typeface="Lucida Sans Unicode"/>
              </a:rPr>
              <a:t>−</a:t>
            </a:r>
            <a:r>
              <a:rPr dirty="0" baseline="10101" sz="1650" spc="22">
                <a:latin typeface="Lucida Sans Unicode"/>
                <a:cs typeface="Lucida Sans Unicode"/>
              </a:rPr>
              <a:t> 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marL="12700">
              <a:lnSpc>
                <a:spcPts val="125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equilatera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adotta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40">
                <a:latin typeface="Tahoma"/>
                <a:cs typeface="Tahoma"/>
              </a:rPr>
              <a:t>oincidano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asintoti: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51144" y="1156500"/>
            <a:ext cx="1132840" cy="669925"/>
          </a:xfrm>
          <a:custGeom>
            <a:avLst/>
            <a:gdLst/>
            <a:ahLst/>
            <a:cxnLst/>
            <a:rect l="l" t="t" r="r" b="b"/>
            <a:pathLst>
              <a:path w="1132839" h="669925">
                <a:moveTo>
                  <a:pt x="0" y="0"/>
                </a:moveTo>
                <a:lnTo>
                  <a:pt x="8494" y="82799"/>
                </a:lnTo>
                <a:lnTo>
                  <a:pt x="13820" y="125346"/>
                </a:lnTo>
                <a:lnTo>
                  <a:pt x="19388" y="163789"/>
                </a:lnTo>
                <a:lnTo>
                  <a:pt x="31131" y="230526"/>
                </a:lnTo>
                <a:lnTo>
                  <a:pt x="43841" y="286464"/>
                </a:lnTo>
                <a:lnTo>
                  <a:pt x="57671" y="334044"/>
                </a:lnTo>
                <a:lnTo>
                  <a:pt x="72712" y="374989"/>
                </a:lnTo>
                <a:lnTo>
                  <a:pt x="89145" y="410579"/>
                </a:lnTo>
                <a:lnTo>
                  <a:pt x="116926" y="456095"/>
                </a:lnTo>
                <a:lnTo>
                  <a:pt x="149247" y="494166"/>
                </a:lnTo>
                <a:lnTo>
                  <a:pt x="187318" y="526486"/>
                </a:lnTo>
                <a:lnTo>
                  <a:pt x="232834" y="554268"/>
                </a:lnTo>
                <a:lnTo>
                  <a:pt x="268423" y="570701"/>
                </a:lnTo>
                <a:lnTo>
                  <a:pt x="309369" y="585742"/>
                </a:lnTo>
                <a:lnTo>
                  <a:pt x="356943" y="599572"/>
                </a:lnTo>
                <a:lnTo>
                  <a:pt x="412899" y="612282"/>
                </a:lnTo>
                <a:lnTo>
                  <a:pt x="479629" y="624024"/>
                </a:lnTo>
                <a:lnTo>
                  <a:pt x="518064" y="629593"/>
                </a:lnTo>
                <a:lnTo>
                  <a:pt x="560613" y="634919"/>
                </a:lnTo>
                <a:lnTo>
                  <a:pt x="607975" y="640094"/>
                </a:lnTo>
                <a:lnTo>
                  <a:pt x="660966" y="645057"/>
                </a:lnTo>
                <a:lnTo>
                  <a:pt x="720735" y="649869"/>
                </a:lnTo>
                <a:lnTo>
                  <a:pt x="788585" y="654499"/>
                </a:lnTo>
                <a:lnTo>
                  <a:pt x="866331" y="658978"/>
                </a:lnTo>
                <a:lnTo>
                  <a:pt x="956303" y="663306"/>
                </a:lnTo>
                <a:lnTo>
                  <a:pt x="1061619" y="667512"/>
                </a:lnTo>
                <a:lnTo>
                  <a:pt x="1132579" y="6698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4299" y="1904139"/>
            <a:ext cx="1089660" cy="592455"/>
          </a:xfrm>
          <a:custGeom>
            <a:avLst/>
            <a:gdLst/>
            <a:ahLst/>
            <a:cxnLst/>
            <a:rect l="l" t="t" r="r" b="b"/>
            <a:pathLst>
              <a:path w="1089660" h="592455">
                <a:moveTo>
                  <a:pt x="0" y="0"/>
                </a:moveTo>
                <a:lnTo>
                  <a:pt x="141053" y="5366"/>
                </a:lnTo>
                <a:lnTo>
                  <a:pt x="231022" y="9694"/>
                </a:lnTo>
                <a:lnTo>
                  <a:pt x="308774" y="14173"/>
                </a:lnTo>
                <a:lnTo>
                  <a:pt x="376624" y="18803"/>
                </a:lnTo>
                <a:lnTo>
                  <a:pt x="436393" y="23615"/>
                </a:lnTo>
                <a:lnTo>
                  <a:pt x="489384" y="28578"/>
                </a:lnTo>
                <a:lnTo>
                  <a:pt x="536746" y="33753"/>
                </a:lnTo>
                <a:lnTo>
                  <a:pt x="579295" y="39079"/>
                </a:lnTo>
                <a:lnTo>
                  <a:pt x="617730" y="44647"/>
                </a:lnTo>
                <a:lnTo>
                  <a:pt x="684460" y="56390"/>
                </a:lnTo>
                <a:lnTo>
                  <a:pt x="740416" y="69100"/>
                </a:lnTo>
                <a:lnTo>
                  <a:pt x="787990" y="82930"/>
                </a:lnTo>
                <a:lnTo>
                  <a:pt x="828936" y="97971"/>
                </a:lnTo>
                <a:lnTo>
                  <a:pt x="864525" y="114404"/>
                </a:lnTo>
                <a:lnTo>
                  <a:pt x="910041" y="142185"/>
                </a:lnTo>
                <a:lnTo>
                  <a:pt x="948112" y="174506"/>
                </a:lnTo>
                <a:lnTo>
                  <a:pt x="980433" y="212577"/>
                </a:lnTo>
                <a:lnTo>
                  <a:pt x="1008214" y="258093"/>
                </a:lnTo>
                <a:lnTo>
                  <a:pt x="1024647" y="293682"/>
                </a:lnTo>
                <a:lnTo>
                  <a:pt x="1039688" y="334628"/>
                </a:lnTo>
                <a:lnTo>
                  <a:pt x="1053518" y="382202"/>
                </a:lnTo>
                <a:lnTo>
                  <a:pt x="1066228" y="438158"/>
                </a:lnTo>
                <a:lnTo>
                  <a:pt x="1077971" y="504888"/>
                </a:lnTo>
                <a:lnTo>
                  <a:pt x="1083539" y="543323"/>
                </a:lnTo>
                <a:lnTo>
                  <a:pt x="1088865" y="585872"/>
                </a:lnTo>
                <a:lnTo>
                  <a:pt x="1089558" y="59221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36404" y="1864656"/>
            <a:ext cx="2287905" cy="0"/>
          </a:xfrm>
          <a:custGeom>
            <a:avLst/>
            <a:gdLst/>
            <a:ahLst/>
            <a:cxnLst/>
            <a:rect l="l" t="t" r="r" b="b"/>
            <a:pathLst>
              <a:path w="2287904" h="0">
                <a:moveTo>
                  <a:pt x="0" y="0"/>
                </a:moveTo>
                <a:lnTo>
                  <a:pt x="22878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24293" y="1854064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86401" y="1223079"/>
            <a:ext cx="0" cy="1247140"/>
          </a:xfrm>
          <a:custGeom>
            <a:avLst/>
            <a:gdLst/>
            <a:ahLst/>
            <a:cxnLst/>
            <a:rect l="l" t="t" r="r" b="b"/>
            <a:pathLst>
              <a:path w="0" h="1247139">
                <a:moveTo>
                  <a:pt x="0" y="124683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75809" y="1180710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77322" y="185557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77322" y="185557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21630" y="1906116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26692" y="1216127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622359"/>
            <a:ext cx="4132579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35">
                <a:latin typeface="Tahoma"/>
                <a:cs typeface="Tahoma"/>
              </a:rPr>
              <a:t>omettiamo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limitiamo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212725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Intersezione</a:t>
            </a:r>
            <a:r>
              <a:rPr dirty="0" spc="80"/>
              <a:t> </a:t>
            </a:r>
            <a:r>
              <a:rPr dirty="0" spc="-85"/>
              <a:t>r</a:t>
            </a:r>
            <a:r>
              <a:rPr dirty="0" spc="-55"/>
              <a:t>e</a:t>
            </a:r>
            <a:r>
              <a:rPr dirty="0" spc="50"/>
              <a:t>tta</a:t>
            </a:r>
            <a:r>
              <a:rPr dirty="0" spc="5"/>
              <a:t>-</a:t>
            </a:r>
            <a:r>
              <a:rPr dirty="0" spc="-10"/>
              <a:t>coni</a:t>
            </a:r>
            <a:r>
              <a:rPr dirty="0"/>
              <a:t>c</a:t>
            </a:r>
            <a:r>
              <a:rPr dirty="0" spc="70"/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2086"/>
            <a:ext cx="43561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genere)?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Intersezione</a:t>
            </a:r>
            <a:r>
              <a:rPr dirty="0" spc="80"/>
              <a:t> </a:t>
            </a:r>
            <a:r>
              <a:rPr dirty="0" spc="-85"/>
              <a:t>r</a:t>
            </a:r>
            <a:r>
              <a:rPr dirty="0" spc="-55"/>
              <a:t>e</a:t>
            </a:r>
            <a:r>
              <a:rPr dirty="0" spc="50"/>
              <a:t>tta</a:t>
            </a:r>
            <a:r>
              <a:rPr dirty="0" spc="5"/>
              <a:t>-</a:t>
            </a:r>
            <a:r>
              <a:rPr dirty="0" spc="-10"/>
              <a:t>coni</a:t>
            </a:r>
            <a:r>
              <a:rPr dirty="0"/>
              <a:t>c</a:t>
            </a:r>
            <a:r>
              <a:rPr dirty="0" spc="70"/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2086"/>
            <a:ext cx="4356100" cy="1347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genere)?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rti</a:t>
            </a:r>
            <a:r>
              <a:rPr dirty="0" sz="1100" spc="-40">
                <a:latin typeface="Tahoma"/>
                <a:cs typeface="Tahoma"/>
              </a:rPr>
              <a:t>e</a:t>
            </a:r>
            <a:r>
              <a:rPr dirty="0" sz="1100" spc="-80">
                <a:latin typeface="Tahoma"/>
                <a:cs typeface="Tahoma"/>
              </a:rPr>
              <a:t>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85">
                <a:latin typeface="Tahoma"/>
                <a:cs typeface="Tahoma"/>
              </a:rPr>
              <a:t>n</a:t>
            </a:r>
            <a:r>
              <a:rPr dirty="0" sz="1100" spc="-30">
                <a:latin typeface="Tahoma"/>
                <a:cs typeface="Tahoma"/>
              </a:rPr>
              <a:t>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equazioni,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sistema: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016635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 marL="86995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Intersezione</a:t>
            </a:r>
            <a:r>
              <a:rPr dirty="0" spc="80"/>
              <a:t> </a:t>
            </a:r>
            <a:r>
              <a:rPr dirty="0" spc="-85"/>
              <a:t>r</a:t>
            </a:r>
            <a:r>
              <a:rPr dirty="0" spc="-55"/>
              <a:t>e</a:t>
            </a:r>
            <a:r>
              <a:rPr dirty="0" spc="50"/>
              <a:t>tta</a:t>
            </a:r>
            <a:r>
              <a:rPr dirty="0" spc="5"/>
              <a:t>-</a:t>
            </a:r>
            <a:r>
              <a:rPr dirty="0" spc="-10"/>
              <a:t>coni</a:t>
            </a:r>
            <a:r>
              <a:rPr dirty="0"/>
              <a:t>c</a:t>
            </a:r>
            <a:r>
              <a:rPr dirty="0" spc="70"/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2932340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FFEA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2976768"/>
            <a:ext cx="4432935" cy="193040"/>
          </a:xfrm>
          <a:custGeom>
            <a:avLst/>
            <a:gdLst/>
            <a:ahLst/>
            <a:cxnLst/>
            <a:rect l="l" t="t" r="r" b="b"/>
            <a:pathLst>
              <a:path w="4432935" h="193039">
                <a:moveTo>
                  <a:pt x="4432566" y="0"/>
                </a:moveTo>
                <a:lnTo>
                  <a:pt x="0" y="0"/>
                </a:lnTo>
                <a:lnTo>
                  <a:pt x="0" y="142085"/>
                </a:lnTo>
                <a:lnTo>
                  <a:pt x="16636" y="179599"/>
                </a:lnTo>
                <a:lnTo>
                  <a:pt x="4381765" y="192885"/>
                </a:lnTo>
                <a:lnTo>
                  <a:pt x="4396008" y="190840"/>
                </a:lnTo>
                <a:lnTo>
                  <a:pt x="4427129" y="164881"/>
                </a:lnTo>
                <a:lnTo>
                  <a:pt x="4432566" y="0"/>
                </a:lnTo>
                <a:close/>
              </a:path>
            </a:pathLst>
          </a:custGeom>
          <a:solidFill>
            <a:srgbClr val="FFEA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2086"/>
            <a:ext cx="4356100" cy="2498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genere)?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rti</a:t>
            </a:r>
            <a:r>
              <a:rPr dirty="0" sz="1100" spc="-40">
                <a:latin typeface="Tahoma"/>
                <a:cs typeface="Tahoma"/>
              </a:rPr>
              <a:t>e</a:t>
            </a:r>
            <a:r>
              <a:rPr dirty="0" sz="1100" spc="-80">
                <a:latin typeface="Tahoma"/>
                <a:cs typeface="Tahoma"/>
              </a:rPr>
              <a:t>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85">
                <a:latin typeface="Tahoma"/>
                <a:cs typeface="Tahoma"/>
              </a:rPr>
              <a:t>n</a:t>
            </a:r>
            <a:r>
              <a:rPr dirty="0" sz="1100" spc="-30">
                <a:latin typeface="Tahoma"/>
                <a:cs typeface="Tahoma"/>
              </a:rPr>
              <a:t>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equazioni,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sistema: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016635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 marL="86995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24765">
              <a:lnSpc>
                <a:spcPct val="102699"/>
              </a:lnSpc>
              <a:tabLst>
                <a:tab pos="3688079" algn="l"/>
              </a:tabLst>
            </a:pPr>
            <a:r>
              <a:rPr dirty="0" sz="1100" spc="-45">
                <a:latin typeface="Tahoma"/>
                <a:cs typeface="Tahoma"/>
              </a:rPr>
              <a:t>Sappiamo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85">
                <a:latin typeface="Tahoma"/>
                <a:cs typeface="Tahoma"/>
              </a:rPr>
              <a:t>n</a:t>
            </a:r>
            <a:r>
              <a:rPr dirty="0" sz="1100" spc="-30">
                <a:latin typeface="Tahoma"/>
                <a:cs typeface="Tahoma"/>
              </a:rPr>
              <a:t>trambi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assumiamo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810">
                <a:latin typeface="Tahoma"/>
                <a:cs typeface="Tahoma"/>
              </a:rPr>
              <a:t>=</a:t>
            </a: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60">
                <a:latin typeface="Tahoma"/>
                <a:cs typeface="Tahoma"/>
              </a:rPr>
              <a:t>cedendo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col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met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sostituzione,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rima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eq</a:t>
            </a:r>
            <a:r>
              <a:rPr dirty="0" sz="1100" spc="-7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diventa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secondo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6889"/>
            <a:ext cx="420751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60">
                <a:latin typeface="Tahoma"/>
                <a:cs typeface="Tahoma"/>
              </a:rPr>
              <a:t>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7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verticale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30" i="1">
                <a:latin typeface="Trebuchet MS"/>
                <a:cs typeface="Trebuchet MS"/>
              </a:rPr>
              <a:t>C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6889"/>
            <a:ext cx="4207510" cy="1140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60">
                <a:latin typeface="Tahoma"/>
                <a:cs typeface="Tahoma"/>
              </a:rPr>
              <a:t>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7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verticale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30" i="1">
                <a:latin typeface="Trebuchet MS"/>
                <a:cs typeface="Trebuchet MS"/>
              </a:rPr>
              <a:t>C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algn="just" marL="12700" marR="163195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verticale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(p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rallelo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vuol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all’as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h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 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6889"/>
            <a:ext cx="4356735" cy="1484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54305">
              <a:lnSpc>
                <a:spcPct val="102600"/>
              </a:lnSpc>
            </a:pP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60">
                <a:latin typeface="Tahoma"/>
                <a:cs typeface="Tahoma"/>
              </a:rPr>
              <a:t>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7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verticale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30" i="1">
                <a:latin typeface="Trebuchet MS"/>
                <a:cs typeface="Trebuchet MS"/>
              </a:rPr>
              <a:t>C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verticale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(p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rallelo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vuol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all’as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h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 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50" i="1"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30" i="1">
                <a:latin typeface="Trebuchet MS"/>
                <a:cs typeface="Trebuchet MS"/>
              </a:rPr>
              <a:t>C</a:t>
            </a:r>
            <a:r>
              <a:rPr dirty="0" sz="1100" spc="-2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5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tali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devono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l’</a:t>
            </a:r>
            <a:r>
              <a:rPr dirty="0" sz="1100" spc="-20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quazione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2053" y="2355178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2053" y="2734756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1048" y="2400109"/>
            <a:ext cx="827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89974" y="2400109"/>
            <a:ext cx="95186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A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B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445" y="1040346"/>
            <a:ext cx="827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1536" y="1040346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445" y="1212431"/>
            <a:ext cx="124079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839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1605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1605" y="1374992"/>
            <a:ext cx="101219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0601" y="1040346"/>
            <a:ext cx="5899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6751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4060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3743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3383" y="91221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02601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58567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9209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9337" y="91221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9597" y="1204413"/>
            <a:ext cx="143319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82340" y="119401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992058" y="1224978"/>
            <a:ext cx="182498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7374" y="1204413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43123" y="115767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1536" y="1040346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445" y="1212431"/>
            <a:ext cx="124079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839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1605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1605" y="1374992"/>
            <a:ext cx="101219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0601" y="1040346"/>
            <a:ext cx="5899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6241" y="2071078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152" y="1806449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3152" y="2186027"/>
            <a:ext cx="1356995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3(1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3194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1223" y="2023465"/>
            <a:ext cx="5937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445" y="1040346"/>
            <a:ext cx="827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4681" y="126004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1605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1605" y="1374992"/>
            <a:ext cx="101219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0601" y="1040346"/>
            <a:ext cx="5899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6241" y="2071078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152" y="1806449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3152" y="2186027"/>
            <a:ext cx="1356995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3(1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3194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1223" y="2023465"/>
            <a:ext cx="5937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14307" y="2023465"/>
            <a:ext cx="94615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91345" y="1806449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1231" y="1920318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1231" y="218602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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9046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21393" y="2195538"/>
            <a:ext cx="4876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445" y="1040346"/>
            <a:ext cx="827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4681" y="126004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1605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1605" y="1374992"/>
            <a:ext cx="101219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0601" y="1040346"/>
            <a:ext cx="5899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6241" y="2071078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152" y="1806449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3152" y="2186027"/>
            <a:ext cx="1356995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3(1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3194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1223" y="2023465"/>
            <a:ext cx="5937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14307" y="2023465"/>
            <a:ext cx="94615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91345" y="1806449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1231" y="1920318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1231" y="218602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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9046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21393" y="2195538"/>
            <a:ext cx="4876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12494" y="2882113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89405" y="2617484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9405" y="2982260"/>
            <a:ext cx="555625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37">
                <a:latin typeface="Arial"/>
                <a:cs typeface="Arial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endParaRPr baseline="31250" sz="12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02054" y="2661894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 u="sng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65249" y="2809655"/>
            <a:ext cx="410845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-89" i="1">
                <a:latin typeface="Trebuchet MS"/>
                <a:cs typeface="Trebuchet MS"/>
              </a:rPr>
              <a:t>b</a:t>
            </a:r>
            <a:r>
              <a:rPr dirty="0" baseline="-22727" sz="1650" spc="30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112">
                <a:latin typeface="Tahoma"/>
                <a:cs typeface="Tahoma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11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3036" y="2911979"/>
            <a:ext cx="133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51621" y="30944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838921" y="3084584"/>
            <a:ext cx="133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583577"/>
            <a:ext cx="6369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...continua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449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449" y="1374992"/>
            <a:ext cx="124968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445" y="1040346"/>
            <a:ext cx="827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4681" y="126004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1605" y="995415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1605" y="1374992"/>
            <a:ext cx="1012190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0601" y="1040346"/>
            <a:ext cx="5899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6241" y="2071078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152" y="1806449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3152" y="2186027"/>
            <a:ext cx="1356995" cy="220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</a:t>
            </a:r>
            <a:r>
              <a:rPr dirty="0" baseline="25000" sz="1500">
                <a:latin typeface="Arial"/>
                <a:cs typeface="Arial"/>
              </a:rPr>
              <a:t> </a:t>
            </a:r>
            <a:r>
              <a:rPr dirty="0" baseline="25000" sz="1500" spc="-89">
                <a:latin typeface="Arial"/>
                <a:cs typeface="Arial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9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3(1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3194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1223" y="2023465"/>
            <a:ext cx="5937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14307" y="2023465"/>
            <a:ext cx="94615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91345" y="1806449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1231" y="1920318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1231" y="218602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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9046" y="1851380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21393" y="2195538"/>
            <a:ext cx="4876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12494" y="2882113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89405" y="2617484"/>
            <a:ext cx="1384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5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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9405" y="2980381"/>
            <a:ext cx="555625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6666" sz="1500" spc="-1514">
                <a:latin typeface="Arial"/>
                <a:cs typeface="Arial"/>
              </a:rPr>
              <a:t></a:t>
            </a:r>
            <a:r>
              <a:rPr dirty="0" sz="1000" spc="-120">
                <a:latin typeface="Arial"/>
                <a:cs typeface="Arial"/>
              </a:rPr>
              <a:t>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baseline="-22727" sz="1650" spc="-89" i="1">
                <a:latin typeface="Trebuchet MS"/>
                <a:cs typeface="Trebuchet MS"/>
              </a:rPr>
              <a:t>a</a:t>
            </a:r>
            <a:r>
              <a:rPr dirty="0" baseline="-22727" sz="1650" spc="-7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112">
                <a:latin typeface="Tahoma"/>
                <a:cs typeface="Tahoma"/>
              </a:rPr>
              <a:t> </a:t>
            </a:r>
            <a:r>
              <a:rPr dirty="0" sz="800" spc="0" u="sng">
                <a:latin typeface="Times New Roman"/>
                <a:cs typeface="Times New Roman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02054" y="2661894"/>
            <a:ext cx="3409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 i="1" u="sng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65249" y="2809655"/>
            <a:ext cx="410845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-89" i="1">
                <a:latin typeface="Trebuchet MS"/>
                <a:cs typeface="Trebuchet MS"/>
              </a:rPr>
              <a:t>b</a:t>
            </a:r>
            <a:r>
              <a:rPr dirty="0" baseline="-22727" sz="1650" spc="30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112">
                <a:latin typeface="Tahoma"/>
                <a:cs typeface="Tahoma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11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3036" y="2911979"/>
            <a:ext cx="133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38921" y="3084584"/>
            <a:ext cx="133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05774" y="2834716"/>
            <a:ext cx="12903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2145" algn="l"/>
                <a:tab pos="960119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61386" y="2720424"/>
            <a:ext cx="15748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573985" y="2922066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54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561285" y="2929750"/>
            <a:ext cx="502284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sz="1100" spc="-60">
                <a:latin typeface="Tahoma"/>
                <a:cs typeface="Tahoma"/>
              </a:rPr>
              <a:t>12</a:t>
            </a:r>
            <a:r>
              <a:rPr dirty="0" sz="1100" spc="-6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99524" y="2740990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912224" y="2922066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54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342265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>
                <a:latin typeface="Trebuchet MS"/>
                <a:cs typeface="Trebuchet MS"/>
              </a:rPr>
              <a:t>c</a:t>
            </a:r>
            <a:endParaRPr baseline="31250"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7543" y="2046643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 h="0">
                <a:moveTo>
                  <a:pt x="0" y="0"/>
                </a:moveTo>
                <a:lnTo>
                  <a:pt x="558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6751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4060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3743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12217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9209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24978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04413"/>
            <a:ext cx="711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45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82340" y="119401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992058" y="1224978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7374" y="1204413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43123" y="115767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475494" y="143948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77304" y="1403135"/>
            <a:ext cx="400113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endParaRPr baseline="20833" sz="12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31746" y="1959292"/>
            <a:ext cx="6496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endParaRPr baseline="-18518" sz="9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77987" y="1811469"/>
            <a:ext cx="55626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58301" y="1925535"/>
            <a:ext cx="12636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57944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31746" y="1959292"/>
            <a:ext cx="161544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97218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77987" y="1809551"/>
            <a:ext cx="1243965" cy="22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  <a:tab pos="699135" algn="l"/>
                <a:tab pos="12306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58301" y="1925535"/>
            <a:ext cx="8134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67887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57944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18839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731746" y="1959292"/>
            <a:ext cx="24765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97218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77987" y="1809551"/>
            <a:ext cx="1243965" cy="22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  <a:tab pos="699135" algn="l"/>
                <a:tab pos="12306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58301" y="1925535"/>
            <a:ext cx="8134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67887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06558" y="1918627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28782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57944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18839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2328" y="22667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79628" y="2036783"/>
            <a:ext cx="35052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575">
              <a:lnSpc>
                <a:spcPts val="944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ts val="944"/>
              </a:lnSpc>
              <a:tabLst>
                <a:tab pos="2819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081" y="203678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31746" y="1959292"/>
            <a:ext cx="26689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97218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77987" y="1809551"/>
            <a:ext cx="1243965" cy="22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  <a:tab pos="699135" algn="l"/>
                <a:tab pos="12306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8301" y="1925535"/>
            <a:ext cx="8134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67887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06558" y="1918627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28782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5844" y="2179421"/>
            <a:ext cx="4946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</a:tabLst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61200" y="2266772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79628" y="2256913"/>
            <a:ext cx="401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16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8977" y="2138756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5998" y="2036783"/>
            <a:ext cx="51054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57944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18839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31746" y="1959292"/>
            <a:ext cx="26689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97218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77987" y="1809551"/>
            <a:ext cx="1243965" cy="22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  <a:tab pos="699135" algn="l"/>
                <a:tab pos="12306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58301" y="1925535"/>
            <a:ext cx="8134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67887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06558" y="1918627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28782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92328" y="22667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61200" y="2266772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14628" y="22667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25844" y="2179421"/>
            <a:ext cx="14706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  <a:tab pos="695960" algn="l"/>
              </a:tabLst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8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4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9628" y="21545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9628" y="2256913"/>
            <a:ext cx="401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16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8919" y="2154589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8977" y="2138756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01928" y="2154589"/>
            <a:ext cx="54927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</a:tabLst>
            </a:pPr>
            <a:r>
              <a:rPr dirty="0" baseline="3472" sz="1200" spc="-135">
                <a:latin typeface="Lucida Sans Unicode"/>
                <a:cs typeface="Lucida Sans Unicode"/>
              </a:rPr>
              <a:t>5</a:t>
            </a:r>
            <a:r>
              <a:rPr dirty="0" baseline="3472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01928" y="225691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3581984" y="106357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1391"/>
            <a:ext cx="4053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eccentrici</a:t>
            </a:r>
            <a:r>
              <a:rPr dirty="0" sz="1100" spc="-3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37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4.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9284" y="105371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1436294"/>
            <a:ext cx="3780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ovviamente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canonica.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Conosciamo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dobbiamo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34460"/>
            <a:ext cx="511809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 u="sng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98" y="2036783"/>
            <a:ext cx="51054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759" y="1847033"/>
            <a:ext cx="42799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spc="-5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383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8459" y="2046643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5" h="0">
                <a:moveTo>
                  <a:pt x="0" y="0"/>
                </a:moveTo>
                <a:lnTo>
                  <a:pt x="38016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99578" y="195929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5831" y="1811469"/>
            <a:ext cx="5016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48831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87538" y="1925535"/>
            <a:ext cx="309880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00238" y="2046643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482725" y="2031682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71001" y="20466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31746" y="1959292"/>
            <a:ext cx="26689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97218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16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77987" y="1809551"/>
            <a:ext cx="1243965" cy="22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  <a:tab pos="699135" algn="l"/>
                <a:tab pos="12306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58301" y="1925535"/>
            <a:ext cx="8134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57944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267887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6558" y="1918627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818839" y="20466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128782" y="19344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92328" y="22667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61200" y="2266772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14628" y="22667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25844" y="2179421"/>
            <a:ext cx="14706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  <a:tab pos="695960" algn="l"/>
              </a:tabLst>
            </a:pP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8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4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9628" y="21545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9628" y="2256913"/>
            <a:ext cx="701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  <a:tab pos="63436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16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8919" y="2154589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8977" y="2138756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01928" y="2154589"/>
            <a:ext cx="54927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</a:tabLst>
            </a:pPr>
            <a:r>
              <a:rPr dirty="0" baseline="3472" sz="1200" spc="-135">
                <a:latin typeface="Lucida Sans Unicode"/>
                <a:cs typeface="Lucida Sans Unicode"/>
              </a:rPr>
              <a:t>5</a:t>
            </a:r>
            <a:r>
              <a:rPr dirty="0" baseline="3472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654835" y="261128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5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00745" y="2611285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 h="0">
                <a:moveTo>
                  <a:pt x="0" y="0"/>
                </a:moveTo>
                <a:lnTo>
                  <a:pt x="19119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25844" y="2483281"/>
            <a:ext cx="2486660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19325" algn="l"/>
              </a:tabLst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95">
                <a:latin typeface="Tahoma"/>
                <a:cs typeface="Tahoma"/>
              </a:rPr>
              <a:t>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42135" y="2601425"/>
            <a:ext cx="133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16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56752" y="249910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88045" y="2601425"/>
            <a:ext cx="21717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r>
              <a:rPr dirty="0" sz="800" spc="-35" i="1">
                <a:latin typeface="Arial"/>
                <a:cs typeface="Arial"/>
              </a:rPr>
              <a:t>·</a:t>
            </a:r>
            <a:r>
              <a:rPr dirty="0" sz="800" spc="-90">
                <a:latin typeface="Lucida Sans Unicode"/>
                <a:cs typeface="Lucida Sans Unicode"/>
              </a:rPr>
              <a:t>16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81950"/>
            <a:ext cx="353314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equilatera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81950"/>
            <a:ext cx="3935095" cy="624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equilatera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81950"/>
            <a:ext cx="4342765" cy="968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equilatera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5">
                <a:latin typeface="Tahoma"/>
                <a:cs typeface="Tahoma"/>
              </a:rPr>
              <a:t>ll</a:t>
            </a:r>
            <a:r>
              <a:rPr dirty="0" sz="1100" spc="2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ddisfano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81950"/>
            <a:ext cx="4342765" cy="968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equilatera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5">
                <a:latin typeface="Tahoma"/>
                <a:cs typeface="Tahoma"/>
              </a:rPr>
              <a:t>ll</a:t>
            </a:r>
            <a:r>
              <a:rPr dirty="0" sz="1100" spc="2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ddisfano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4973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2269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1965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3383" y="910426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02601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58567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743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9337" y="910426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9597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7828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5829" y="1202635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23200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02635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1528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650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4177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242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4585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6360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013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6482" y="1464826"/>
            <a:ext cx="2985770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51075" algn="l"/>
              </a:tabLst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83525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24189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61311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15083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39009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2781" y="1448100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07080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78530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417760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833291" y="145834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41292" y="145834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81950"/>
            <a:ext cx="4342765" cy="969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equilatera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28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5">
                <a:latin typeface="Tahoma"/>
                <a:cs typeface="Tahoma"/>
              </a:rPr>
              <a:t>ll</a:t>
            </a:r>
            <a:r>
              <a:rPr dirty="0" sz="1100" spc="2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ddisfano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95">
                <a:latin typeface="Tahoma"/>
                <a:cs typeface="Tahoma"/>
              </a:rPr>
              <a:t>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2.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078604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775805"/>
            <a:ext cx="4217035" cy="1030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9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  <a:p>
            <a:pPr marL="27305">
              <a:lnSpc>
                <a:spcPts val="555"/>
              </a:lnSpc>
              <a:tabLst>
                <a:tab pos="33401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  <a:p>
            <a:pPr marL="30480">
              <a:lnSpc>
                <a:spcPts val="1045"/>
              </a:lnSpc>
            </a:pP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8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37" i="1">
                <a:latin typeface="Trebuchet MS"/>
                <a:cs typeface="Trebuchet MS"/>
              </a:rPr>
              <a:t>b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29216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5844" y="1784083"/>
            <a:ext cx="14312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7568" y="1759250"/>
            <a:ext cx="6870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0831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66952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6952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05583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6952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05583" y="186157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1554" y="1784083"/>
            <a:ext cx="6426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28860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50" algn="l"/>
                <a:tab pos="2618740" algn="l"/>
              </a:tabLst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4232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50" algn="l"/>
                <a:tab pos="2618740" algn="l"/>
              </a:tabLst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Mettendo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5844" y="2128228"/>
            <a:ext cx="8890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5844" y="237306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5749" y="2422791"/>
            <a:ext cx="4241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6209" y="2568672"/>
            <a:ext cx="40576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sz="800" spc="-25" u="sng">
                <a:latin typeface="Times New Roman"/>
                <a:cs typeface="Times New Roman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4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u="sng">
                <a:latin typeface="Times New Roman"/>
                <a:cs typeface="Times New Roman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6209" y="2595384"/>
            <a:ext cx="7016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44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37" i="1">
                <a:latin typeface="Trebuchet MS"/>
                <a:cs typeface="Trebuchet MS"/>
              </a:rPr>
              <a:t>b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4232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50" algn="l"/>
                <a:tab pos="2618740" algn="l"/>
              </a:tabLst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Mettendo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5844" y="2128228"/>
            <a:ext cx="8890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8909" y="2682735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8794" y="2682735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5844" y="2373060"/>
            <a:ext cx="13004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5545" algn="l"/>
              </a:tabLst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	</a:t>
            </a: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9412" y="2422791"/>
            <a:ext cx="1727200" cy="274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8745">
              <a:lnSpc>
                <a:spcPts val="1275"/>
              </a:lnSpc>
              <a:tabLst>
                <a:tab pos="1315720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ts val="915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6209" y="2676698"/>
            <a:ext cx="3810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9740" y="2667761"/>
            <a:ext cx="37274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2361" y="2595384"/>
            <a:ext cx="5556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2006" y="2507116"/>
            <a:ext cx="63690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00"/>
              </a:lnSpc>
              <a:tabLst>
                <a:tab pos="369570" algn="l"/>
                <a:tab pos="501650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  <a:p>
            <a:pPr algn="r" marR="5080">
              <a:lnSpc>
                <a:spcPts val="1000"/>
              </a:lnSpc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02613" y="2570552"/>
            <a:ext cx="4064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0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79410" y="2667761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91982" y="268273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779282" y="2667761"/>
            <a:ext cx="17335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86902" y="2595384"/>
            <a:ext cx="2413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4973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2269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1965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10426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743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23200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02635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1528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650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4177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242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4585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6360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013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6482" y="1464826"/>
            <a:ext cx="323786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51075" algn="l"/>
              </a:tabLst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83525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24189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61311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15083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39009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2781" y="1448100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07080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78530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417760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833291" y="145834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05114" y="168315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317574" y="1714119"/>
            <a:ext cx="17849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5897" y="164681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20646" y="1693553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209550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 spc="-60">
                <a:latin typeface="Tahoma"/>
                <a:cs typeface="Tahoma"/>
              </a:rPr>
              <a:t> 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18410" y="1956155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Mettendo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8909" y="2682735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8794" y="2682735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5844" y="2373060"/>
            <a:ext cx="13004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5545" algn="l"/>
              </a:tabLst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	</a:t>
            </a: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9412" y="2422791"/>
            <a:ext cx="1727200" cy="274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8745">
              <a:lnSpc>
                <a:spcPts val="1275"/>
              </a:lnSpc>
              <a:tabLst>
                <a:tab pos="1315720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ts val="915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6209" y="2676698"/>
            <a:ext cx="3810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9740" y="2667761"/>
            <a:ext cx="37274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2361" y="2595384"/>
            <a:ext cx="5556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2006" y="2507116"/>
            <a:ext cx="63690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00"/>
              </a:lnSpc>
              <a:tabLst>
                <a:tab pos="369570" algn="l"/>
                <a:tab pos="501650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  <a:p>
            <a:pPr algn="r" marR="5080">
              <a:lnSpc>
                <a:spcPts val="1000"/>
              </a:lnSpc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02613" y="2570552"/>
            <a:ext cx="4064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0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79410" y="2667761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91982" y="268273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779282" y="2667761"/>
            <a:ext cx="17335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86902" y="2595384"/>
            <a:ext cx="2413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42438" y="255671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19464" y="237306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951137" y="268273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802508" y="2422791"/>
            <a:ext cx="53848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9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  <a:p>
            <a:pPr marL="148590">
              <a:lnSpc>
                <a:spcPts val="930"/>
              </a:lnSpc>
              <a:tabLst>
                <a:tab pos="471805" algn="l"/>
              </a:tabLst>
            </a:pPr>
            <a:r>
              <a:rPr dirty="0" baseline="3472" sz="1200" spc="-135">
                <a:latin typeface="Lucida Sans Unicode"/>
                <a:cs typeface="Lucida Sans Unicode"/>
              </a:rPr>
              <a:t>9</a:t>
            </a:r>
            <a:r>
              <a:rPr dirty="0" baseline="3472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84652" y="2595384"/>
            <a:ext cx="59944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</a:tabLst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938437" y="267287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209550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 spc="-60">
                <a:latin typeface="Tahoma"/>
                <a:cs typeface="Tahoma"/>
              </a:rPr>
              <a:t> 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18410" y="1956155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Mettendo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5844" y="2373060"/>
            <a:ext cx="13004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5545" algn="l"/>
              </a:tabLst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	</a:t>
            </a: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5749" y="2422791"/>
            <a:ext cx="4241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2006" y="255671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25549" y="2422791"/>
            <a:ext cx="602615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685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37338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42438" y="255671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9464" y="237306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84652" y="2422791"/>
            <a:ext cx="541655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17475">
              <a:lnSpc>
                <a:spcPct val="103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a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38918" y="2373060"/>
            <a:ext cx="58928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83984" y="2599437"/>
          <a:ext cx="3952875" cy="255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1575"/>
                <a:gridCol w="1364039"/>
                <a:gridCol w="680076"/>
                <a:gridCol w="468382"/>
                <a:gridCol w="628523"/>
              </a:tblGrid>
              <a:tr h="8516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34645" algn="l"/>
                        </a:tabLst>
                      </a:pPr>
                      <a:r>
                        <a:rPr dirty="0" sz="800" spc="-2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 spc="5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6240">
                        <a:lnSpc>
                          <a:spcPct val="100000"/>
                        </a:lnSpc>
                        <a:tabLst>
                          <a:tab pos="695960" algn="l"/>
                          <a:tab pos="871855" algn="l"/>
                        </a:tabLst>
                      </a:pPr>
                      <a:r>
                        <a:rPr dirty="0" sz="800" spc="-2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	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</a:pP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40"/>
                        </a:lnSpc>
                        <a:tabLst>
                          <a:tab pos="334645" algn="l"/>
                          <a:tab pos="678180" algn="l"/>
                        </a:tabLst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baseline="35353" sz="165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baseline="35353" sz="165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1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75">
                          <a:latin typeface="Tahoma"/>
                          <a:cs typeface="Tahoma"/>
                        </a:rPr>
                        <a:t> </a:t>
                      </a:r>
                      <a:r>
                        <a:rPr dirty="0" baseline="31250" sz="1200" u="sng">
                          <a:latin typeface="Lucida Sans Unicode"/>
                          <a:cs typeface="Lucida Sans Unicode"/>
                        </a:rPr>
                        <a:t>7</a:t>
                      </a:r>
                      <a:endParaRPr baseline="31250" sz="12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951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baseline="-27777" sz="1200" spc="22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-18518" sz="9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-18518" sz="9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baseline="-18518" sz="900" spc="44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Lucida Sans Unicode"/>
                          <a:cs typeface="Lucida Sans Unicode"/>
                        </a:rPr>
                        <a:t>−</a:t>
                      </a:r>
                      <a:r>
                        <a:rPr dirty="0" sz="1100" spc="1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baseline="-27777" sz="1200" spc="52" i="1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baseline="-18518" sz="9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-18518" sz="9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baseline="-18518" sz="900" spc="13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6240">
                        <a:lnSpc>
                          <a:spcPct val="100000"/>
                        </a:lnSpc>
                        <a:tabLst>
                          <a:tab pos="695960" algn="l"/>
                        </a:tabLst>
                      </a:pPr>
                      <a:r>
                        <a:rPr dirty="0" sz="8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2</a:t>
                      </a:r>
                      <a:endParaRPr baseline="23148" sz="9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</a:pP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7940">
                        <a:lnSpc>
                          <a:spcPct val="100000"/>
                        </a:lnSpc>
                      </a:pP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5805"/>
            <a:ext cx="421703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asintoto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pass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intende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70">
                <a:latin typeface="Tahoma"/>
                <a:cs typeface="Tahoma"/>
              </a:rPr>
              <a:t>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un’i</a:t>
            </a:r>
            <a:r>
              <a:rPr dirty="0" sz="1100" spc="1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0">
                <a:latin typeface="Tahoma"/>
                <a:cs typeface="Tahoma"/>
              </a:rPr>
              <a:t>r</a:t>
            </a:r>
            <a:r>
              <a:rPr dirty="0" sz="1100" spc="-15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733" y="168234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1033" y="1546974"/>
            <a:ext cx="43243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3888" sz="1200" spc="-15" i="1">
                <a:latin typeface="Trebuchet MS"/>
                <a:cs typeface="Trebuchet MS"/>
              </a:rPr>
              <a:t>y</a:t>
            </a:r>
            <a:r>
              <a:rPr dirty="0" baseline="-13888" sz="1200" spc="-240" i="1">
                <a:latin typeface="Trebuchet MS"/>
                <a:cs typeface="Trebuchet MS"/>
              </a:rPr>
              <a:t> </a:t>
            </a: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endParaRPr baseline="4629" sz="9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44" y="168234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4246" y="1676306"/>
            <a:ext cx="38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764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1" y="1594993"/>
            <a:ext cx="3842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55" y="166738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7593" y="1570160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 u="sng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0870" y="167248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026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76388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5007" y="187143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1784083"/>
            <a:ext cx="23317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  <a:tab pos="1163955" algn="l"/>
                <a:tab pos="2102485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568" y="1759250"/>
            <a:ext cx="16256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r>
              <a:rPr dirty="0" sz="800" spc="-10" i="1">
                <a:latin typeface="Trebuchet MS"/>
                <a:cs typeface="Trebuchet MS"/>
              </a:rPr>
              <a:t>	</a:t>
            </a: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831" y="1861574"/>
            <a:ext cx="16217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  <a:tab pos="1557020" algn="l"/>
              </a:tabLst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r>
              <a:rPr dirty="0" sz="800" spc="-20" i="1">
                <a:latin typeface="Trebuchet MS"/>
                <a:cs typeface="Trebuchet MS"/>
              </a:rPr>
              <a:t>	</a:t>
            </a: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1554" y="1784083"/>
            <a:ext cx="17081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84958" y="2043506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4843" y="204350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5844" y="1956155"/>
            <a:ext cx="209550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im</a:t>
            </a:r>
            <a:r>
              <a:rPr dirty="0" sz="1100" spc="-1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r>
              <a:rPr dirty="0" sz="1100" spc="-60">
                <a:latin typeface="Tahoma"/>
                <a:cs typeface="Tahoma"/>
              </a:rPr>
              <a:t> 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5461" y="1931323"/>
            <a:ext cx="3829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9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258" y="2028545"/>
            <a:ext cx="42608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18410" y="1956155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204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Mettendo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5844" y="2373060"/>
            <a:ext cx="13004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5545" algn="l"/>
              </a:tabLst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	</a:t>
            </a: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6209" y="2422791"/>
            <a:ext cx="1750695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240">
              <a:lnSpc>
                <a:spcPct val="100000"/>
              </a:lnSpc>
              <a:tabLst>
                <a:tab pos="1338580" algn="l"/>
              </a:tabLst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44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37" i="1">
                <a:latin typeface="Trebuchet MS"/>
                <a:cs typeface="Trebuchet MS"/>
              </a:rPr>
              <a:t>b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</a:t>
            </a:r>
            <a:r>
              <a:rPr dirty="0" baseline="-18518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2006" y="2556714"/>
            <a:ext cx="13849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32535" algn="l"/>
              </a:tabLst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25549" y="2642781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86902" y="2595384"/>
            <a:ext cx="2413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9464" y="237306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84652" y="2422791"/>
            <a:ext cx="541655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17475">
              <a:lnSpc>
                <a:spcPct val="103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a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38918" y="2373060"/>
            <a:ext cx="58928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4065" y="2556714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29117" y="291191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20925" y="291191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25844" y="2824569"/>
            <a:ext cx="24225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71955" algn="l"/>
                <a:tab pos="2155190" algn="l"/>
              </a:tabLst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16417" y="2799736"/>
            <a:ext cx="22669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472" sz="1200" spc="-135">
                <a:latin typeface="Lucida Sans Unicode"/>
                <a:cs typeface="Lucida Sans Unicode"/>
              </a:rPr>
              <a:t>4</a:t>
            </a:r>
            <a:r>
              <a:rPr dirty="0" baseline="3472" sz="1200" spc="-135">
                <a:latin typeface="Lucida Sans Unicode"/>
                <a:cs typeface="Lucida Sans Unicode"/>
              </a:rPr>
              <a:t>  </a:t>
            </a:r>
            <a:r>
              <a:rPr dirty="0" baseline="3472" sz="1200" spc="-3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16417" y="29020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7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08225" y="2792370"/>
            <a:ext cx="7493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Trebuchet MS"/>
                <a:cs typeface="Trebuchet MS"/>
              </a:rPr>
              <a:t>y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68588" y="2776537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34857" y="29020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7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9" name="object 4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83984" y="2599437"/>
          <a:ext cx="3952875" cy="16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1575"/>
                <a:gridCol w="1364039"/>
                <a:gridCol w="680076"/>
                <a:gridCol w="468382"/>
                <a:gridCol w="628523"/>
              </a:tblGrid>
              <a:tr h="8516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34645" algn="l"/>
                        </a:tabLst>
                      </a:pPr>
                      <a:r>
                        <a:rPr dirty="0" sz="800" spc="-2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 spc="5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6240">
                        <a:lnSpc>
                          <a:spcPct val="100000"/>
                        </a:lnSpc>
                        <a:tabLst>
                          <a:tab pos="695960" algn="l"/>
                          <a:tab pos="871855" algn="l"/>
                        </a:tabLst>
                      </a:pPr>
                      <a:r>
                        <a:rPr dirty="0" sz="800" spc="-2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u="sng">
                          <a:latin typeface="Times New Roman"/>
                          <a:cs typeface="Times New Roman"/>
                        </a:rPr>
                        <a:t>	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</a:pPr>
                      <a:r>
                        <a:rPr dirty="0" sz="800" u="sng">
                          <a:latin typeface="Lucida Sans Unicode"/>
                          <a:cs typeface="Lucida Sans Unicode"/>
                        </a:rPr>
                        <a:t>9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40"/>
                        </a:lnSpc>
                        <a:tabLst>
                          <a:tab pos="334645" algn="l"/>
                          <a:tab pos="678180" algn="l"/>
                        </a:tabLst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baseline="35353" sz="165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baseline="35353" sz="165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15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75">
                          <a:latin typeface="Tahoma"/>
                          <a:cs typeface="Tahoma"/>
                        </a:rPr>
                        <a:t> </a:t>
                      </a:r>
                      <a:r>
                        <a:rPr dirty="0" baseline="31250" sz="1200" u="sng">
                          <a:latin typeface="Lucida Sans Unicode"/>
                          <a:cs typeface="Lucida Sans Unicode"/>
                        </a:rPr>
                        <a:t>7</a:t>
                      </a:r>
                      <a:endParaRPr baseline="31250" sz="12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0618">
                <a:tc>
                  <a:txBody>
                    <a:bodyPr/>
                    <a:lstStyle/>
                    <a:p>
                      <a:pPr/>
                      <a:endParaRPr baseline="31250" sz="12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6240">
                        <a:lnSpc>
                          <a:spcPts val="770"/>
                        </a:lnSpc>
                        <a:tabLst>
                          <a:tab pos="695960" algn="l"/>
                        </a:tabLst>
                      </a:pPr>
                      <a:r>
                        <a:rPr dirty="0" sz="8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r>
                        <a:rPr dirty="0" sz="800" spc="15" i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baseline="23148" sz="900">
                          <a:latin typeface="Lucida Sans Unicode"/>
                          <a:cs typeface="Lucida Sans Unicode"/>
                        </a:rPr>
                        <a:t>2</a:t>
                      </a:r>
                      <a:endParaRPr baseline="23148" sz="9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ts val="800"/>
                        </a:lnSpc>
                      </a:pP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7940">
                        <a:lnSpc>
                          <a:spcPts val="800"/>
                        </a:lnSpc>
                      </a:pPr>
                      <a:r>
                        <a:rPr dirty="0" sz="800">
                          <a:latin typeface="Lucida Sans Unicode"/>
                          <a:cs typeface="Lucida Sans Unicode"/>
                        </a:rPr>
                        <a:t>4</a:t>
                      </a:r>
                      <a:endParaRPr sz="8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04030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56735" cy="1161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785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56735" cy="1510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785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15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04030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274915"/>
            <a:ext cx="435673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844" y="1746823"/>
            <a:ext cx="842644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15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8682" y="1930477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5707" y="1746823"/>
            <a:ext cx="114681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327025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04030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274915"/>
            <a:ext cx="435673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844" y="1746823"/>
            <a:ext cx="842644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15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8682" y="1930477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5707" y="1746823"/>
            <a:ext cx="114681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327025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1709" y="1776256"/>
            <a:ext cx="139763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-4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2207"/>
            <a:ext cx="4304030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5)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274915"/>
            <a:ext cx="435673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quali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nessun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844" y="1746823"/>
            <a:ext cx="842644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15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8682" y="1930477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5707" y="1746823"/>
            <a:ext cx="114681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327025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1709" y="1776256"/>
            <a:ext cx="139763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-4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37639" y="2453094"/>
            <a:ext cx="115570" cy="0"/>
          </a:xfrm>
          <a:custGeom>
            <a:avLst/>
            <a:gdLst/>
            <a:ahLst/>
            <a:cxnLst/>
            <a:rect l="l" t="t" r="r" b="b"/>
            <a:pathLst>
              <a:path w="115569" h="0">
                <a:moveTo>
                  <a:pt x="0" y="0"/>
                </a:moveTo>
                <a:lnTo>
                  <a:pt x="1154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524939" y="2272017"/>
            <a:ext cx="140970" cy="35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" marR="5080" indent="-23495">
              <a:lnSpc>
                <a:spcPct val="112599"/>
              </a:lnSpc>
            </a:pPr>
            <a:r>
              <a:rPr dirty="0" sz="1100" spc="165">
                <a:latin typeface="Tahoma"/>
                <a:cs typeface="Tahoma"/>
              </a:rPr>
              <a:t>∆ </a:t>
            </a:r>
            <a:r>
              <a:rPr dirty="0" sz="1100" spc="-60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4052" y="2365756"/>
            <a:ext cx="14046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-4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-4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103" y="2676131"/>
            <a:ext cx="3310254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alcu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6797" y="2853806"/>
            <a:ext cx="641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4973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13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2269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1965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10426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6743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02635"/>
            <a:ext cx="7372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99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23200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65361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7872" y="1212884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1528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650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4177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42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4585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6360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60132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66482" y="1464826"/>
            <a:ext cx="323786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51075" algn="l"/>
              </a:tabLst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83525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24189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61311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15083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39009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92781" y="1448100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07080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8530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417760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33291" y="145834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05114" y="168315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317574" y="1714119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65897" y="164681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20646" y="1693553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44943" y="1915744"/>
            <a:ext cx="2800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93266" y="1895191"/>
            <a:ext cx="27178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  <a:tab pos="882015" algn="l"/>
                <a:tab pos="1189990" algn="l"/>
                <a:tab pos="1567815" algn="l"/>
                <a:tab pos="2014220" algn="l"/>
                <a:tab pos="26504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545"/>
              </a:lnSpc>
            </a:pPr>
            <a:r>
              <a:rPr dirty="0" sz="800" spc="-15" i="1" u="sng">
                <a:latin typeface="Trebuchet MS"/>
                <a:cs typeface="Trebuchet MS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baseline="27777" sz="900" spc="-97" u="sng">
                <a:latin typeface="Lucida Sans Unicode"/>
                <a:cs typeface="Lucida Sans Unicode"/>
              </a:rPr>
              <a:t>2</a:t>
            </a:r>
            <a:endParaRPr baseline="27777" sz="900">
              <a:latin typeface="Lucida Sans Unicode"/>
              <a:cs typeface="Lucida Sans Unicode"/>
            </a:endParaRPr>
          </a:p>
          <a:p>
            <a:pPr algn="ctr">
              <a:lnSpc>
                <a:spcPts val="90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56718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5844" y="1791940"/>
            <a:ext cx="1745614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09">
                <a:latin typeface="Lucida Sans Unicode"/>
                <a:cs typeface="Lucida Sans Unicode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09">
                <a:latin typeface="Lucida Sans Unicode"/>
                <a:cs typeface="Lucida Sans Unicode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5844" y="1791940"/>
            <a:ext cx="387477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09">
                <a:latin typeface="Lucida Sans Unicode"/>
                <a:cs typeface="Lucida Sans Unicode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09">
                <a:latin typeface="Lucida Sans Unicode"/>
                <a:cs typeface="Lucida Sans Unicode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09">
                <a:latin typeface="Lucida Sans Unicode"/>
                <a:cs typeface="Lucida Sans Unicode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126619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297878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9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81)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421005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9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81)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81((4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4356735" cy="687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9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81)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81((4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5(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435673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9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81)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81((4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5844" y="2524336"/>
            <a:ext cx="2954020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5(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31250" sz="1200" spc="-22">
                <a:latin typeface="Lucida Sans Unicode"/>
                <a:cs typeface="Lucida Sans Unicode"/>
              </a:rPr>
              <a:t>∆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4188" y="2347870"/>
            <a:ext cx="96202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4715" algn="l"/>
              </a:tabLst>
            </a:pPr>
            <a:r>
              <a:rPr dirty="0" baseline="3472" sz="1200" spc="-22" u="sng">
                <a:latin typeface="Lucida Sans Unicode"/>
                <a:cs typeface="Lucida Sans Unicode"/>
              </a:rPr>
              <a:t>∆</a:t>
            </a:r>
            <a:r>
              <a:rPr dirty="0" baseline="3472" sz="1200" spc="-22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72120" y="2372703"/>
            <a:ext cx="2699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58339" algn="l"/>
              </a:tabLst>
            </a:pPr>
            <a:r>
              <a:rPr dirty="0" baseline="-27777" sz="1200" spc="-135">
                <a:latin typeface="Lucida Sans Unicode"/>
                <a:cs typeface="Lucida Sans Unicode"/>
              </a:rPr>
              <a:t>4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2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66888" y="2636520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372120" y="26266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44862" y="2549169"/>
            <a:ext cx="4997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4188" y="2700790"/>
            <a:ext cx="11557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80" marR="5080" indent="-18415">
              <a:lnSpc>
                <a:spcPts val="810"/>
              </a:lnSpc>
            </a:pPr>
            <a:r>
              <a:rPr dirty="0" sz="800" spc="-15" u="sng">
                <a:latin typeface="Lucida Sans Unicode"/>
                <a:cs typeface="Lucida Sans Unicode"/>
              </a:rPr>
              <a:t>∆</a:t>
            </a:r>
            <a:r>
              <a:rPr dirty="0" sz="800" spc="-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97482" y="2725636"/>
            <a:ext cx="13176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36597" y="270507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15831" y="2725636"/>
            <a:ext cx="12928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240">
                <a:latin typeface="Lucida Sans Unicode"/>
                <a:cs typeface="Lucida Sans Unicode"/>
              </a:rPr>
              <a:t>  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75489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42797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32481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20955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77946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13150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" i="1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5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294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782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82128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75829" y="1458616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16493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spc="50" u="sng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0834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25595" y="1468865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7574" y="1724634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5897" y="165733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20646" y="1704069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79513" y="1926272"/>
            <a:ext cx="5645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36840" y="1926272"/>
            <a:ext cx="474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60" i="1">
                <a:latin typeface="Trebuchet MS"/>
                <a:cs typeface="Trebuchet MS"/>
              </a:rPr>
              <a:t>xc</a:t>
            </a:r>
            <a:r>
              <a:rPr dirty="0" baseline="5050" sz="1650" i="1">
                <a:latin typeface="Trebuchet MS"/>
                <a:cs typeface="Trebuchet MS"/>
              </a:rPr>
              <a:t> </a:t>
            </a:r>
            <a:r>
              <a:rPr dirty="0" baseline="5050" sz="1650" spc="60">
                <a:latin typeface="Tahoma"/>
                <a:cs typeface="Tahoma"/>
              </a:rPr>
              <a:t>+</a:t>
            </a:r>
            <a:r>
              <a:rPr dirty="0" baseline="5050" sz="1650" spc="-157">
                <a:latin typeface="Tahoma"/>
                <a:cs typeface="Tahoma"/>
              </a:rPr>
              <a:t> </a:t>
            </a:r>
            <a:r>
              <a:rPr dirty="0" baseline="5050" sz="1650" spc="-44" i="1">
                <a:latin typeface="Trebuchet MS"/>
                <a:cs typeface="Trebuchet MS"/>
              </a:rPr>
              <a:t>c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41665" y="188527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97773" y="1905707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88655" y="1926272"/>
            <a:ext cx="169163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83523" y="1905707"/>
            <a:ext cx="6584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8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06038" y="1853636"/>
            <a:ext cx="2584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1500" spc="22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65956" y="190570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227074" y="71103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3385" y="71103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575652"/>
            <a:ext cx="379539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7160" algn="l"/>
              </a:tabLst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6)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numero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671081"/>
            <a:ext cx="3717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7125">
              <a:lnSpc>
                <a:spcPts val="1150"/>
              </a:lnSpc>
            </a:pPr>
            <a:r>
              <a:rPr dirty="0" sz="800" spc="-90">
                <a:latin typeface="Lucida Sans Unicode"/>
                <a:cs typeface="Lucida Sans Unicode"/>
              </a:rPr>
              <a:t>9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baseline="20202" sz="1650" spc="-307">
                <a:latin typeface="Lucida Sans Unicode"/>
                <a:cs typeface="Lucida Sans Unicode"/>
              </a:rPr>
              <a:t>−</a:t>
            </a:r>
            <a:r>
              <a:rPr dirty="0" baseline="20202" sz="1650">
                <a:latin typeface="Lucida Sans Unicode"/>
                <a:cs typeface="Lucida Sans Unicode"/>
              </a:rPr>
              <a:t> </a:t>
            </a:r>
            <a:r>
              <a:rPr dirty="0" baseline="20202" sz="1650" spc="-187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50"/>
              </a:lnSpc>
            </a:pP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55827"/>
            <a:ext cx="273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Dobbiamo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consider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istema: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383590"/>
            <a:ext cx="3060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r>
              <a:rPr dirty="0" sz="1000" spc="465">
                <a:latin typeface="Arial"/>
                <a:cs typeface="Arial"/>
              </a:rPr>
              <a:t> 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48611" sz="1200" spc="-22" i="1">
                <a:latin typeface="Trebuchet MS"/>
                <a:cs typeface="Trebuchet MS"/>
              </a:rPr>
              <a:t>x</a:t>
            </a:r>
            <a:r>
              <a:rPr dirty="0" baseline="-48611" sz="1200" spc="-240" i="1">
                <a:latin typeface="Trebuchet MS"/>
                <a:cs typeface="Trebuchet MS"/>
              </a:rPr>
              <a:t> </a:t>
            </a:r>
            <a:r>
              <a:rPr dirty="0" baseline="-41666" sz="900" spc="-97">
                <a:latin typeface="Lucida Sans Unicode"/>
                <a:cs typeface="Lucida Sans Unicode"/>
              </a:rPr>
              <a:t>2</a:t>
            </a:r>
            <a:endParaRPr baseline="-41666"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909" y="153443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233" y="153443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638" y="1447088"/>
            <a:ext cx="6819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5</a:t>
            </a:r>
            <a:r>
              <a:rPr dirty="0" baseline="-27777" sz="1200">
                <a:latin typeface="Lucida Sans Unicode"/>
                <a:cs typeface="Lucida Sans Unicode"/>
              </a:rPr>
              <a:t>  </a:t>
            </a:r>
            <a:r>
              <a:rPr dirty="0" baseline="-27777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533" y="1399070"/>
            <a:ext cx="126364" cy="14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15" i="1">
                <a:latin typeface="Trebuchet MS"/>
                <a:cs typeface="Trebuchet MS"/>
              </a:rPr>
              <a:t>y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779" y="1619161"/>
            <a:ext cx="7156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3665" y="160719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8750" y="1479181"/>
            <a:ext cx="47815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ts val="685"/>
              </a:lnSpc>
            </a:pPr>
            <a:r>
              <a:rPr dirty="0" baseline="-20833" sz="1200" spc="-22" i="1">
                <a:latin typeface="Trebuchet MS"/>
                <a:cs typeface="Trebuchet MS"/>
              </a:rPr>
              <a:t>x</a:t>
            </a:r>
            <a:r>
              <a:rPr dirty="0" baseline="-20833" sz="1200" spc="-240" i="1">
                <a:latin typeface="Trebuchet MS"/>
                <a:cs typeface="Trebuchet MS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algn="ctr">
              <a:lnSpc>
                <a:spcPts val="1045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0">
                <a:latin typeface="Lucida Sans Unicode"/>
                <a:cs typeface="Lucida Sans Unicode"/>
              </a:rPr>
              <a:t>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9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39976" y="160719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27276" y="1466202"/>
            <a:ext cx="70802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-10" i="1">
                <a:latin typeface="Trebuchet MS"/>
                <a:cs typeface="Trebuchet MS"/>
              </a:rPr>
              <a:t>m</a:t>
            </a:r>
            <a:r>
              <a:rPr dirty="0" sz="800" spc="75" i="1">
                <a:latin typeface="Trebuchet MS"/>
                <a:cs typeface="Trebuchet MS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0">
                <a:latin typeface="Lucida Sans Unicode"/>
                <a:cs typeface="Lucida Sans Unicode"/>
              </a:rPr>
              <a:t>2)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baseline="27777" sz="900">
                <a:latin typeface="Lucida Sans Unicode"/>
                <a:cs typeface="Lucida Sans Unicode"/>
              </a:rPr>
              <a:t> </a:t>
            </a:r>
            <a:r>
              <a:rPr dirty="0" baseline="27777" sz="900" spc="135">
                <a:latin typeface="Lucida Sans Unicode"/>
                <a:cs typeface="Lucida Sans Unicode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 spc="-89">
                <a:latin typeface="Tahoma"/>
                <a:cs typeface="Tahoma"/>
              </a:rPr>
              <a:t>1</a:t>
            </a:r>
            <a:endParaRPr baseline="-27777" sz="165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6943" y="1597338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8039" y="1499281"/>
            <a:ext cx="17443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18406" y="189984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1812493"/>
            <a:ext cx="43567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35450" algn="l"/>
              </a:tabLst>
            </a:pP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9(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35">
                <a:latin typeface="Tahoma"/>
                <a:cs typeface="Tahoma"/>
              </a:rPr>
              <a:t>4)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25">
                <a:latin typeface="Tahoma"/>
                <a:cs typeface="Tahoma"/>
              </a:rPr>
              <a:t>5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16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10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36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0">
                <a:latin typeface="Tahoma"/>
                <a:cs typeface="Tahoma"/>
              </a:rPr>
              <a:t>6</a:t>
            </a:r>
            <a:r>
              <a:rPr dirty="0" sz="1100" spc="-140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367" y="1787660"/>
            <a:ext cx="404749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  <a:tab pos="2229485" algn="l"/>
                <a:tab pos="2421890" algn="l"/>
                <a:tab pos="39446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9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472" sz="1200" spc="-22">
                <a:latin typeface="Lucida Sans Unicode"/>
                <a:cs typeface="Lucida Sans Unicode"/>
              </a:rPr>
              <a:t>∆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3626" y="188998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072013"/>
            <a:ext cx="435673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18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81(5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9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40">
                <a:latin typeface="Tahoma"/>
                <a:cs typeface="Tahoma"/>
              </a:rPr>
              <a:t>81)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81((4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6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9)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-2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5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5844" y="2524336"/>
            <a:ext cx="2954020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81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5(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125">
                <a:latin typeface="Lucida Sans Unicode"/>
                <a:cs typeface="Lucida Sans Unicode"/>
              </a:rPr>
              <a:t> </a:t>
            </a:r>
            <a:r>
              <a:rPr dirty="0" baseline="31250" sz="1200" spc="-22">
                <a:latin typeface="Lucida Sans Unicode"/>
                <a:cs typeface="Lucida Sans Unicode"/>
              </a:rPr>
              <a:t>∆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4188" y="2347870"/>
            <a:ext cx="96202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4715" algn="l"/>
              </a:tabLst>
            </a:pPr>
            <a:r>
              <a:rPr dirty="0" baseline="3472" sz="1200" spc="-22" u="sng">
                <a:latin typeface="Lucida Sans Unicode"/>
                <a:cs typeface="Lucida Sans Unicode"/>
              </a:rPr>
              <a:t>∆</a:t>
            </a:r>
            <a:r>
              <a:rPr dirty="0" baseline="3472" sz="1200" spc="-22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72120" y="2372703"/>
            <a:ext cx="26993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58339" algn="l"/>
              </a:tabLst>
            </a:pPr>
            <a:r>
              <a:rPr dirty="0" baseline="-27777" sz="1200" spc="-135">
                <a:latin typeface="Lucida Sans Unicode"/>
                <a:cs typeface="Lucida Sans Unicode"/>
              </a:rPr>
              <a:t>4</a:t>
            </a:r>
            <a:r>
              <a:rPr dirty="0" baseline="-27777" sz="1200" spc="-135">
                <a:latin typeface="Lucida Sans Unicode"/>
                <a:cs typeface="Lucida Sans Unicode"/>
              </a:rPr>
              <a:t> </a:t>
            </a:r>
            <a:r>
              <a:rPr dirty="0" baseline="-27777" sz="1200" spc="82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66888" y="2636520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6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372120" y="262666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44862" y="2549169"/>
            <a:ext cx="4997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4188" y="2700790"/>
            <a:ext cx="1155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u="sng">
                <a:latin typeface="Lucida Sans Unicode"/>
                <a:cs typeface="Lucida Sans Unicode"/>
              </a:rPr>
              <a:t>∆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72120" y="280312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97482" y="2725636"/>
            <a:ext cx="27108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36597" y="270507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5844" y="2893822"/>
            <a:ext cx="416306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110">
                <a:latin typeface="Tahoma"/>
                <a:cs typeface="Tahoma"/>
              </a:rPr>
              <a:t>]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85">
                <a:latin typeface="Tahoma"/>
                <a:cs typeface="Tahoma"/>
              </a:rPr>
              <a:t>1[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punti,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110">
                <a:latin typeface="Tahoma"/>
                <a:cs typeface="Tahoma"/>
              </a:rPr>
              <a:t>]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∞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0">
                <a:latin typeface="Tahoma"/>
                <a:cs typeface="Tahoma"/>
              </a:rPr>
              <a:t>1</a:t>
            </a:r>
            <a:r>
              <a:rPr dirty="0" sz="1100" spc="-65">
                <a:latin typeface="Tahoma"/>
                <a:cs typeface="Tahoma"/>
              </a:rPr>
              <a:t>[</a:t>
            </a:r>
            <a:r>
              <a:rPr dirty="0" sz="1100" spc="-150">
                <a:latin typeface="Lucida Sans Unicode"/>
                <a:cs typeface="Lucida Sans Unicode"/>
              </a:rPr>
              <a:t>∪</a:t>
            </a:r>
            <a:r>
              <a:rPr dirty="0" sz="1100" spc="-85">
                <a:latin typeface="Tahoma"/>
                <a:cs typeface="Tahoma"/>
              </a:rPr>
              <a:t>]1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50">
                <a:latin typeface="Lucida Sans Unicode"/>
                <a:cs typeface="Lucida Sans Unicode"/>
              </a:rPr>
              <a:t>∞</a:t>
            </a:r>
            <a:r>
              <a:rPr dirty="0" sz="1100" spc="-110">
                <a:latin typeface="Tahoma"/>
                <a:cs typeface="Tahoma"/>
              </a:rPr>
              <a:t>[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intersezio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65">
                <a:latin typeface="Tahoma"/>
                <a:cs typeface="Tahoma"/>
              </a:rPr>
              <a:t>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098918" y="1225842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05229" y="1225842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90459"/>
            <a:ext cx="432943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7)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44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2634" y="1215982"/>
            <a:ext cx="3860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310563"/>
            <a:ext cx="570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interseca.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098918" y="1225842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05229" y="1225842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90459"/>
            <a:ext cx="432943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7)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44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2634" y="1215982"/>
            <a:ext cx="3860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310563"/>
            <a:ext cx="570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interseca.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26538" y="185798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3177" y="185798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5844" y="1722615"/>
            <a:ext cx="4356735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9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-6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5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contenuta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regione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0267" y="1846245"/>
            <a:ext cx="65849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  <a:tab pos="553720" algn="l"/>
                <a:tab pos="645160" algn="l"/>
              </a:tabLst>
            </a:pPr>
            <a:r>
              <a:rPr dirty="0" sz="800" spc="-265">
                <a:latin typeface="Lucida Sans Unicode"/>
                <a:cs typeface="Lucida Sans Unicode"/>
              </a:rPr>
              <a:t>3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u="sng">
                <a:latin typeface="Times New Roman"/>
                <a:cs typeface="Times New Roman"/>
              </a:rPr>
              <a:t>  </a:t>
            </a:r>
            <a:r>
              <a:rPr dirty="0" sz="800" spc="-80" u="sng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11651" y="196136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21251" y="196136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1889544"/>
            <a:ext cx="401637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50">
                <a:latin typeface="Tahoma"/>
                <a:cs typeface="Tahoma"/>
              </a:rPr>
              <a:t>5,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96843" y="213343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39374" y="213343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061617"/>
            <a:ext cx="3834129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</a:t>
            </a:r>
            <a:r>
              <a:rPr dirty="0" sz="1100" spc="-35">
                <a:latin typeface="Tahoma"/>
                <a:cs typeface="Tahoma"/>
              </a:rPr>
              <a:t>ell’ellisse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ascissa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resa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50">
                <a:latin typeface="Tahoma"/>
                <a:cs typeface="Tahoma"/>
              </a:rPr>
              <a:t>3.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Esercizi</a:t>
            </a:r>
          </a:p>
        </p:txBody>
      </p:sp>
      <p:sp>
        <p:nvSpPr>
          <p:cNvPr id="4" name="object 4"/>
          <p:cNvSpPr/>
          <p:nvPr/>
        </p:nvSpPr>
        <p:spPr>
          <a:xfrm>
            <a:off x="1098918" y="1225842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05229" y="1225842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90459"/>
            <a:ext cx="432943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7)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44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2634" y="1215982"/>
            <a:ext cx="3860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87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310563"/>
            <a:ext cx="570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interseca.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26538" y="185798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3177" y="1857984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5844" y="1722615"/>
            <a:ext cx="4356735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Svolgimento.</a:t>
            </a:r>
            <a:r>
              <a:rPr dirty="0" sz="1100" spc="1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9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-6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5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contenuta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regione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0267" y="1846245"/>
            <a:ext cx="658495" cy="128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  <a:tab pos="553720" algn="l"/>
                <a:tab pos="645160" algn="l"/>
              </a:tabLst>
            </a:pPr>
            <a:r>
              <a:rPr dirty="0" sz="800" spc="-265">
                <a:latin typeface="Lucida Sans Unicode"/>
                <a:cs typeface="Lucida Sans Unicode"/>
              </a:rPr>
              <a:t>3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u="sng">
                <a:latin typeface="Times New Roman"/>
                <a:cs typeface="Times New Roman"/>
              </a:rPr>
              <a:t>  </a:t>
            </a:r>
            <a:r>
              <a:rPr dirty="0" sz="800" spc="-80" u="sng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5" u="sng">
                <a:latin typeface="Times New Roman"/>
                <a:cs typeface="Times New Roman"/>
              </a:rPr>
              <a:t> </a:t>
            </a:r>
            <a:r>
              <a:rPr dirty="0" sz="800" u="sng"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11651" y="196136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21251" y="196136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1889544"/>
            <a:ext cx="401637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50">
                <a:latin typeface="Tahoma"/>
                <a:cs typeface="Tahoma"/>
              </a:rPr>
              <a:t>5,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96843" y="213343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39374" y="213343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061617"/>
            <a:ext cx="4356735" cy="403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</a:t>
            </a:r>
            <a:r>
              <a:rPr dirty="0" sz="1100" spc="-35">
                <a:latin typeface="Tahoma"/>
                <a:cs typeface="Tahoma"/>
              </a:rPr>
              <a:t>ell’ellisse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ascissa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resa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50">
                <a:latin typeface="Tahoma"/>
                <a:cs typeface="Tahoma"/>
              </a:rPr>
              <a:t>3.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alcun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75489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42797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32481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20955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77946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13150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" i="1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5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294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782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82128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75829" y="1458616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16493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spc="50" u="sng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0834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25595" y="1468865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7574" y="1724634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5897" y="165733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20646" y="1704069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79513" y="1926272"/>
            <a:ext cx="5645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36840" y="1926272"/>
            <a:ext cx="474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60" i="1">
                <a:latin typeface="Trebuchet MS"/>
                <a:cs typeface="Trebuchet MS"/>
              </a:rPr>
              <a:t>xc</a:t>
            </a:r>
            <a:r>
              <a:rPr dirty="0" baseline="5050" sz="1650" i="1">
                <a:latin typeface="Trebuchet MS"/>
                <a:cs typeface="Trebuchet MS"/>
              </a:rPr>
              <a:t> </a:t>
            </a:r>
            <a:r>
              <a:rPr dirty="0" baseline="5050" sz="1650" spc="60">
                <a:latin typeface="Tahoma"/>
                <a:cs typeface="Tahoma"/>
              </a:rPr>
              <a:t>+</a:t>
            </a:r>
            <a:r>
              <a:rPr dirty="0" baseline="5050" sz="1650" spc="-157">
                <a:latin typeface="Tahoma"/>
                <a:cs typeface="Tahoma"/>
              </a:rPr>
              <a:t> </a:t>
            </a:r>
            <a:r>
              <a:rPr dirty="0" baseline="5050" sz="1650" spc="-44" i="1">
                <a:latin typeface="Trebuchet MS"/>
                <a:cs typeface="Trebuchet MS"/>
              </a:rPr>
              <a:t>c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41665" y="188527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97773" y="1905707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88655" y="1926272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83523" y="1905707"/>
            <a:ext cx="6584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8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06038" y="1853636"/>
            <a:ext cx="2584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1500" spc="22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65956" y="190570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79563" y="2149775"/>
            <a:ext cx="226568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8" name="object 5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75489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118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42797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32481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20955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77946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13150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" i="1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5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294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7828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82128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99704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16493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spc="50" u="sng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0834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25595" y="1468865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7574" y="1724634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5897" y="165733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20646" y="1704069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79513" y="1926272"/>
            <a:ext cx="5645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36840" y="1926272"/>
            <a:ext cx="474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60" i="1">
                <a:latin typeface="Trebuchet MS"/>
                <a:cs typeface="Trebuchet MS"/>
              </a:rPr>
              <a:t>xc</a:t>
            </a:r>
            <a:r>
              <a:rPr dirty="0" baseline="5050" sz="1650" i="1">
                <a:latin typeface="Trebuchet MS"/>
                <a:cs typeface="Trebuchet MS"/>
              </a:rPr>
              <a:t> </a:t>
            </a:r>
            <a:r>
              <a:rPr dirty="0" baseline="5050" sz="1650" spc="60">
                <a:latin typeface="Tahoma"/>
                <a:cs typeface="Tahoma"/>
              </a:rPr>
              <a:t>+</a:t>
            </a:r>
            <a:r>
              <a:rPr dirty="0" baseline="5050" sz="1650" spc="-157">
                <a:latin typeface="Tahoma"/>
                <a:cs typeface="Tahoma"/>
              </a:rPr>
              <a:t> </a:t>
            </a:r>
            <a:r>
              <a:rPr dirty="0" baseline="5050" sz="1650" spc="-44" i="1">
                <a:latin typeface="Trebuchet MS"/>
                <a:cs typeface="Trebuchet MS"/>
              </a:rPr>
              <a:t>c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41665" y="188527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97773" y="1905707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88655" y="1926272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83523" y="1905707"/>
            <a:ext cx="6584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8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06038" y="1853636"/>
            <a:ext cx="2584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1500" spc="22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65956" y="190570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79563" y="2149775"/>
            <a:ext cx="244919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91602" y="2425052"/>
            <a:ext cx="509905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>
                <a:latin typeface="Lucida Sans Unicode"/>
                <a:cs typeface="Lucida Sans Unicode"/>
              </a:rPr>
              <a:t>4(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377581" y="2566047"/>
            <a:ext cx="538480" cy="0"/>
          </a:xfrm>
          <a:custGeom>
            <a:avLst/>
            <a:gdLst/>
            <a:ahLst/>
            <a:cxnLst/>
            <a:rect l="l" t="t" r="r" b="b"/>
            <a:pathLst>
              <a:path w="538480" h="0">
                <a:moveTo>
                  <a:pt x="0" y="0"/>
                </a:moveTo>
                <a:lnTo>
                  <a:pt x="5379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364881" y="2478709"/>
            <a:ext cx="1518920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r>
              <a:rPr dirty="0" sz="800" spc="-135">
                <a:latin typeface="Lucida Sans Unicode"/>
                <a:cs typeface="Lucida Sans Unicode"/>
              </a:rPr>
              <a:t> </a:t>
            </a:r>
            <a:r>
              <a:rPr dirty="0" baseline="20202" sz="1650" spc="-75" i="1">
                <a:latin typeface="Trebuchet MS"/>
                <a:cs typeface="Trebuchet MS"/>
              </a:rPr>
              <a:t>x</a:t>
            </a:r>
            <a:r>
              <a:rPr dirty="0" baseline="20202" sz="1650" i="1">
                <a:latin typeface="Trebuchet MS"/>
                <a:cs typeface="Trebuchet MS"/>
              </a:rPr>
              <a:t>  </a:t>
            </a:r>
            <a:r>
              <a:rPr dirty="0" baseline="20202" sz="1650" spc="-247" i="1">
                <a:latin typeface="Trebuchet MS"/>
                <a:cs typeface="Trebuchet MS"/>
              </a:rPr>
              <a:t> </a:t>
            </a:r>
            <a:r>
              <a:rPr dirty="0" baseline="20202" sz="1650" spc="60">
                <a:latin typeface="Tahoma"/>
                <a:cs typeface="Tahoma"/>
              </a:rPr>
              <a:t>+</a:t>
            </a:r>
            <a:r>
              <a:rPr dirty="0" baseline="20202" sz="1650" spc="22">
                <a:latin typeface="Tahoma"/>
                <a:cs typeface="Tahoma"/>
              </a:rPr>
              <a:t> 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r>
              <a:rPr dirty="0" sz="800" spc="-135">
                <a:latin typeface="Lucida Sans Unicode"/>
                <a:cs typeface="Lucida Sans Unicode"/>
              </a:rPr>
              <a:t> </a:t>
            </a:r>
            <a:r>
              <a:rPr dirty="0" baseline="20202" sz="1650" spc="-67" i="1">
                <a:latin typeface="Trebuchet MS"/>
                <a:cs typeface="Trebuchet MS"/>
              </a:rPr>
              <a:t>y</a:t>
            </a:r>
            <a:endParaRPr baseline="20202" sz="165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96287" y="2436634"/>
            <a:ext cx="95567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175" algn="l"/>
                <a:tab pos="445134" algn="l"/>
                <a:tab pos="8108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3472" sz="1200" spc="-7" u="sng">
                <a:latin typeface="Times New Roman"/>
                <a:cs typeface="Times New Roman"/>
              </a:rPr>
              <a:t> </a:t>
            </a:r>
            <a:r>
              <a:rPr dirty="0" baseline="3472" sz="1200" spc="-7" u="sng">
                <a:latin typeface="Times New Roman"/>
                <a:cs typeface="Times New Roman"/>
              </a:rPr>
              <a:t>	</a:t>
            </a:r>
            <a:r>
              <a:rPr dirty="0" baseline="3472" sz="1200" spc="-135" u="sng">
                <a:latin typeface="Lucida Sans Unicode"/>
                <a:cs typeface="Lucida Sans Unicode"/>
              </a:rPr>
              <a:t>4</a:t>
            </a:r>
            <a:r>
              <a:rPr dirty="0" baseline="3472" sz="1200" spc="7" i="1" u="sng">
                <a:latin typeface="Trebuchet MS"/>
                <a:cs typeface="Trebuchet MS"/>
              </a:rPr>
              <a:t>k</a:t>
            </a:r>
            <a:r>
              <a:rPr dirty="0" baseline="3472" sz="1200" spc="-217" u="sng">
                <a:latin typeface="Times New Roman"/>
                <a:cs typeface="Times New Roman"/>
              </a:rPr>
              <a:t> </a:t>
            </a:r>
            <a:r>
              <a:rPr dirty="0" baseline="27777" sz="900" spc="-97" u="sng">
                <a:latin typeface="Lucida Sans Unicode"/>
                <a:cs typeface="Lucida Sans Unicode"/>
              </a:rPr>
              <a:t>2</a:t>
            </a:r>
            <a:r>
              <a:rPr dirty="0" baseline="27777" sz="900" spc="-7" u="sng">
                <a:latin typeface="Times New Roman"/>
                <a:cs typeface="Times New Roman"/>
              </a:rPr>
              <a:t> </a:t>
            </a:r>
            <a:r>
              <a:rPr dirty="0" baseline="27777" sz="900" u="sng">
                <a:latin typeface="Times New Roman"/>
                <a:cs typeface="Times New Roman"/>
              </a:rPr>
              <a:t>	</a:t>
            </a:r>
            <a:r>
              <a:rPr dirty="0" baseline="27777" sz="900">
                <a:latin typeface="Times New Roman"/>
                <a:cs typeface="Times New Roman"/>
              </a:rPr>
              <a:t>  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971203" y="2478709"/>
            <a:ext cx="2413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567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9329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567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6638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6321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2601" y="95114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63383" y="914795"/>
            <a:ext cx="1508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8567" y="95114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71787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97" y="122755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828" y="120700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5829" y="120700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9704" y="120700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19660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2755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7374" y="1207003"/>
            <a:ext cx="1628139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252855" algn="l"/>
                <a:tab pos="1560830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60261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9224" y="149544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347" y="145837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874" y="1469195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" i="1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5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118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294" y="149279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4057" y="1461029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7828" y="145245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82128" y="1511575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99704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16493" y="149544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53615" y="145837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387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05918" y="1469195"/>
            <a:ext cx="229044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spc="50" u="sng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99550" y="149279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31313" y="146102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85085" y="145245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99384" y="1511575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70834" y="140571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410064" y="144205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825595" y="1462718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7574" y="1718487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65897" y="165117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20646" y="1697922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9513" y="1920113"/>
            <a:ext cx="5645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27836" y="189954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36840" y="1920113"/>
            <a:ext cx="474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60" i="1">
                <a:latin typeface="Trebuchet MS"/>
                <a:cs typeface="Trebuchet MS"/>
              </a:rPr>
              <a:t>xc</a:t>
            </a:r>
            <a:r>
              <a:rPr dirty="0" baseline="5050" sz="1650" i="1">
                <a:latin typeface="Trebuchet MS"/>
                <a:cs typeface="Trebuchet MS"/>
              </a:rPr>
              <a:t> </a:t>
            </a:r>
            <a:r>
              <a:rPr dirty="0" baseline="5050" sz="1650" spc="60">
                <a:latin typeface="Tahoma"/>
                <a:cs typeface="Tahoma"/>
              </a:rPr>
              <a:t>+</a:t>
            </a:r>
            <a:r>
              <a:rPr dirty="0" baseline="5050" sz="1650" spc="-157">
                <a:latin typeface="Tahoma"/>
                <a:cs typeface="Tahoma"/>
              </a:rPr>
              <a:t> </a:t>
            </a:r>
            <a:r>
              <a:rPr dirty="0" baseline="5050" sz="1650" spc="-44" i="1">
                <a:latin typeface="Trebuchet MS"/>
                <a:cs typeface="Trebuchet MS"/>
              </a:rPr>
              <a:t>c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41665" y="187912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97773" y="1899547"/>
            <a:ext cx="13442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97865" algn="l"/>
                <a:tab pos="11442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88655" y="1920113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79521" y="1905630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06038" y="1847490"/>
            <a:ext cx="2584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1500" spc="22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65956" y="189954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79563" y="2143629"/>
            <a:ext cx="244919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91602" y="2400829"/>
            <a:ext cx="22860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spc="-90" i="1">
                <a:latin typeface="Trebuchet MS"/>
                <a:cs typeface="Trebuchet MS"/>
              </a:rPr>
              <a:t> </a:t>
            </a:r>
            <a:r>
              <a:rPr dirty="0" baseline="2777" sz="1500" spc="-607">
                <a:latin typeface="Arial Unicode MS"/>
                <a:cs typeface="Arial Unicode MS"/>
              </a:rPr>
              <a:t>✘</a:t>
            </a:r>
            <a:endParaRPr baseline="2777" sz="1500">
              <a:latin typeface="Arial Unicode MS"/>
              <a:cs typeface="Arial Unicode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32725" y="2432452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47761" y="2369193"/>
            <a:ext cx="240029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   </a:t>
            </a:r>
            <a:r>
              <a:rPr dirty="0" sz="600" spc="10">
                <a:latin typeface="Lucida Sans Unicode"/>
                <a:cs typeface="Lucida Sans Unicode"/>
              </a:rPr>
              <a:t> </a:t>
            </a:r>
            <a:r>
              <a:rPr dirty="0" sz="1000" spc="-80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762264" y="2350092"/>
            <a:ext cx="107061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  <a:tab pos="1057275" algn="l"/>
              </a:tabLst>
            </a:pPr>
            <a:r>
              <a:rPr dirty="0" sz="1000" spc="31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594421" y="2420480"/>
            <a:ext cx="30734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377581" y="2561475"/>
            <a:ext cx="538480" cy="0"/>
          </a:xfrm>
          <a:custGeom>
            <a:avLst/>
            <a:gdLst/>
            <a:ahLst/>
            <a:cxnLst/>
            <a:rect l="l" t="t" r="r" b="b"/>
            <a:pathLst>
              <a:path w="538480" h="0">
                <a:moveTo>
                  <a:pt x="0" y="0"/>
                </a:moveTo>
                <a:lnTo>
                  <a:pt x="5379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364881" y="2558677"/>
            <a:ext cx="56388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spc="5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5" i="1">
                <a:latin typeface="Trebuchet MS"/>
                <a:cs typeface="Trebuchet MS"/>
              </a:rPr>
              <a:t>c</a:t>
            </a:r>
            <a:r>
              <a:rPr dirty="0" sz="800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25447" y="254975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459445" y="254959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585975" y="251796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12493" y="2486325"/>
            <a:ext cx="167640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179">
                <a:latin typeface="Arial Unicode MS"/>
                <a:cs typeface="Arial Unicode MS"/>
              </a:rPr>
              <a:t>✘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74482" y="2542844"/>
            <a:ext cx="374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600" spc="-29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918042" y="2453559"/>
            <a:ext cx="15748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087168" y="2474125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429395" y="2420996"/>
            <a:ext cx="522605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5295" algn="l"/>
              </a:tabLst>
            </a:pPr>
            <a:r>
              <a:rPr dirty="0" baseline="3472" sz="1200" spc="-217">
                <a:latin typeface="Lucida Sans Unicode"/>
                <a:cs typeface="Lucida Sans Unicode"/>
              </a:rPr>
              <a:t>4</a:t>
            </a:r>
            <a:r>
              <a:rPr dirty="0" sz="1000" spc="-710">
                <a:latin typeface="Arial Unicode MS"/>
                <a:cs typeface="Arial Unicode MS"/>
              </a:rPr>
              <a:t>✚</a:t>
            </a:r>
            <a:r>
              <a:rPr dirty="0" baseline="3472" sz="1200" spc="97" i="1">
                <a:latin typeface="Trebuchet MS"/>
                <a:cs typeface="Trebuchet MS"/>
              </a:rPr>
              <a:t>k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228253" y="2540960"/>
            <a:ext cx="57658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80">
                <a:latin typeface="Arial Unicode MS"/>
                <a:cs typeface="Arial Unicode MS"/>
              </a:rPr>
              <a:t>✚</a:t>
            </a:r>
            <a:r>
              <a:rPr dirty="0" baseline="3472" sz="1200" spc="-1664">
                <a:latin typeface="Lucida Sans Unicode"/>
                <a:cs typeface="Lucida Sans Unicode"/>
              </a:rPr>
              <a:t>(</a:t>
            </a:r>
            <a:r>
              <a:rPr dirty="0" baseline="3472" sz="1200" spc="-697" i="1">
                <a:latin typeface="Trebuchet MS"/>
                <a:cs typeface="Trebuchet MS"/>
              </a:rPr>
              <a:t>k</a:t>
            </a:r>
            <a:r>
              <a:rPr dirty="0" baseline="2777" sz="1500" spc="352">
                <a:latin typeface="Arial Unicode MS"/>
                <a:cs typeface="Arial Unicode MS"/>
              </a:rPr>
              <a:t>✚</a:t>
            </a:r>
            <a:r>
              <a:rPr dirty="0" baseline="2777" sz="1500" spc="-75">
                <a:latin typeface="Arial Unicode MS"/>
                <a:cs typeface="Arial Unicode MS"/>
              </a:rPr>
              <a:t> </a:t>
            </a:r>
            <a:r>
              <a:rPr dirty="0" baseline="3472" sz="1200" spc="7" i="1">
                <a:latin typeface="Trebuchet MS"/>
                <a:cs typeface="Trebuchet MS"/>
              </a:rPr>
              <a:t>k</a:t>
            </a:r>
            <a:r>
              <a:rPr dirty="0" baseline="3472" sz="1200" i="1">
                <a:latin typeface="Trebuchet MS"/>
                <a:cs typeface="Trebuchet MS"/>
              </a:rPr>
              <a:t> </a:t>
            </a:r>
            <a:r>
              <a:rPr dirty="0" baseline="3472" sz="1200" spc="-82" i="1">
                <a:latin typeface="Trebuchet MS"/>
                <a:cs typeface="Trebuchet MS"/>
              </a:rPr>
              <a:t> </a:t>
            </a:r>
            <a:r>
              <a:rPr dirty="0" baseline="3472" sz="1200" spc="277" i="1">
                <a:latin typeface="Arial"/>
                <a:cs typeface="Arial"/>
              </a:rPr>
              <a:t>−</a:t>
            </a:r>
            <a:r>
              <a:rPr dirty="0" baseline="3472" sz="1200" spc="-135">
                <a:latin typeface="Lucida Sans Unicode"/>
                <a:cs typeface="Lucida Sans Unicode"/>
              </a:rPr>
              <a:t>4</a:t>
            </a:r>
            <a:r>
              <a:rPr dirty="0" baseline="3472" sz="1200" spc="7" i="1">
                <a:latin typeface="Trebuchet MS"/>
                <a:cs typeface="Trebuchet MS"/>
              </a:rPr>
              <a:t>c</a:t>
            </a:r>
            <a:r>
              <a:rPr dirty="0" baseline="3472" sz="1200" i="1">
                <a:latin typeface="Trebuchet MS"/>
                <a:cs typeface="Trebuchet MS"/>
              </a:rPr>
              <a:t> </a:t>
            </a:r>
            <a:r>
              <a:rPr dirty="0" baseline="3472" sz="1200" spc="-82" i="1">
                <a:latin typeface="Trebuchet MS"/>
                <a:cs typeface="Trebuchet MS"/>
              </a:rPr>
              <a:t> </a:t>
            </a:r>
            <a:r>
              <a:rPr dirty="0" baseline="3472" sz="1200" spc="97">
                <a:latin typeface="Lucida Sans Unicode"/>
                <a:cs typeface="Lucida Sans Unicode"/>
              </a:rPr>
              <a:t>)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301455" y="2553411"/>
            <a:ext cx="454659" cy="108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1320" algn="l"/>
              </a:tabLst>
            </a:pP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r>
              <a:rPr dirty="0" baseline="4629" sz="900" spc="-97">
                <a:latin typeface="Lucida Sans Unicode"/>
                <a:cs typeface="Lucida Sans Unicode"/>
              </a:rPr>
              <a:t>    </a:t>
            </a:r>
            <a:r>
              <a:rPr dirty="0" baseline="4629" sz="900" spc="-142">
                <a:latin typeface="Lucida Sans Unicode"/>
                <a:cs typeface="Lucida Sans Unicode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794050" y="2474125"/>
            <a:ext cx="418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45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6" name="object 7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2233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L’ellisse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70"/>
              <a:t>due</a:t>
            </a:r>
            <a:r>
              <a:rPr dirty="0" spc="1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1000" y="1445625"/>
            <a:ext cx="13017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1000" y="1541551"/>
            <a:ext cx="63563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endParaRPr baseline="-31250" sz="12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3575" y="151405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78189" y="1445625"/>
            <a:ext cx="683895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  <a:tab pos="55435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4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-20833" sz="1200" spc="-135">
                <a:latin typeface="Lucida Sans Unicode"/>
                <a:cs typeface="Lucida Sans Unicode"/>
              </a:rPr>
              <a:t>2</a:t>
            </a:r>
            <a:endParaRPr baseline="-20833" sz="12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8128" y="1636585"/>
            <a:ext cx="295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4">
                <a:latin typeface="Lucida Sans Unicode"/>
                <a:cs typeface="Lucida Sans Unicode"/>
              </a:rPr>
              <a:t>—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28836" y="1541551"/>
            <a:ext cx="4933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1000" y="1445625"/>
            <a:ext cx="13017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1000" y="1541551"/>
            <a:ext cx="63563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endParaRPr baseline="-31250"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3575" y="151405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8189" y="1445625"/>
            <a:ext cx="683895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  <a:tab pos="55435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4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-20833" sz="1200" spc="-135">
                <a:latin typeface="Lucida Sans Unicode"/>
                <a:cs typeface="Lucida Sans Unicode"/>
              </a:rPr>
              <a:t>2</a:t>
            </a:r>
            <a:endParaRPr baseline="-20833" sz="12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48128" y="1636585"/>
            <a:ext cx="295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4">
                <a:latin typeface="Lucida Sans Unicode"/>
                <a:cs typeface="Lucida Sans Unicode"/>
              </a:rPr>
              <a:t>—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28836" y="1541551"/>
            <a:ext cx="4933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00836" y="205529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96512" y="205529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18813" y="2055291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5844" y="1943108"/>
            <a:ext cx="415988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00"/>
              </a:lnSpc>
            </a:pPr>
            <a:r>
              <a:rPr dirty="0" sz="1100" spc="-45">
                <a:latin typeface="Tahoma"/>
                <a:cs typeface="Tahoma"/>
              </a:rPr>
              <a:t>Osserviamo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>
                <a:latin typeface="Lucida Sans Unicode"/>
                <a:cs typeface="Lucida Sans Unicode"/>
              </a:rPr>
              <a:t>  </a:t>
            </a:r>
            <a:r>
              <a:rPr dirty="0" baseline="31250" sz="1200" spc="-142">
                <a:latin typeface="Lucida Sans Unicode"/>
                <a:cs typeface="Lucida Sans Unicode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costante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>
                <a:latin typeface="Lucida Sans Unicode"/>
                <a:cs typeface="Lucida Sans Unicode"/>
              </a:rPr>
              <a:t>  </a:t>
            </a:r>
            <a:r>
              <a:rPr dirty="0" baseline="31250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 spc="67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974725">
              <a:lnSpc>
                <a:spcPts val="540"/>
              </a:lnSpc>
              <a:tabLst>
                <a:tab pos="3670300" algn="l"/>
                <a:tab pos="3992879" algn="l"/>
              </a:tabLst>
            </a:pPr>
            <a:r>
              <a:rPr dirty="0" baseline="-17361" sz="1200" spc="97" i="1">
                <a:latin typeface="Trebuchet MS"/>
                <a:cs typeface="Trebuchet MS"/>
              </a:rPr>
              <a:t>k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97" i="1">
                <a:latin typeface="Trebuchet MS"/>
                <a:cs typeface="Trebuchet MS"/>
              </a:rPr>
              <a:t>k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-7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600" spc="-6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730542"/>
            <a:ext cx="4013835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5844" y="730542"/>
            <a:ext cx="4013835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3545" y="10827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30542"/>
            <a:ext cx="4013835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3545" y="10827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30542"/>
            <a:ext cx="401383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3545" y="10827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30542"/>
            <a:ext cx="401383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3545" y="10827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30542"/>
            <a:ext cx="401383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740484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7321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49563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073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7587" y="1082751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3545" y="10827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30542"/>
            <a:ext cx="4013835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50">
                <a:latin typeface="Tahoma"/>
                <a:cs typeface="Tahoma"/>
              </a:rPr>
              <a:t>aggi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844" y="1226206"/>
            <a:ext cx="250761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74124" y="133410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808084" y="1221926"/>
            <a:ext cx="521334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70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60">
                <a:latin typeface="Tahoma"/>
                <a:cs typeface="Tahoma"/>
              </a:rPr>
              <a:t> </a:t>
            </a:r>
            <a:r>
              <a:rPr dirty="0" baseline="-22727" sz="1650" spc="-89">
                <a:latin typeface="Tahoma"/>
                <a:cs typeface="Tahoma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61424" y="1319148"/>
            <a:ext cx="366395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36328" y="133410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223628" y="1319148"/>
            <a:ext cx="12636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600" spc="-6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13469" y="2078887"/>
            <a:ext cx="782320" cy="636905"/>
          </a:xfrm>
          <a:custGeom>
            <a:avLst/>
            <a:gdLst/>
            <a:ahLst/>
            <a:cxnLst/>
            <a:rect l="l" t="t" r="r" b="b"/>
            <a:pathLst>
              <a:path w="782319" h="636905">
                <a:moveTo>
                  <a:pt x="782179" y="318458"/>
                </a:moveTo>
                <a:lnTo>
                  <a:pt x="777060" y="266800"/>
                </a:lnTo>
                <a:lnTo>
                  <a:pt x="762241" y="217797"/>
                </a:lnTo>
                <a:lnTo>
                  <a:pt x="738525" y="172104"/>
                </a:lnTo>
                <a:lnTo>
                  <a:pt x="706720" y="130377"/>
                </a:lnTo>
                <a:lnTo>
                  <a:pt x="667630" y="93270"/>
                </a:lnTo>
                <a:lnTo>
                  <a:pt x="622060" y="61441"/>
                </a:lnTo>
                <a:lnTo>
                  <a:pt x="570815" y="35543"/>
                </a:lnTo>
                <a:lnTo>
                  <a:pt x="514702" y="16234"/>
                </a:lnTo>
                <a:lnTo>
                  <a:pt x="454525" y="4167"/>
                </a:lnTo>
                <a:lnTo>
                  <a:pt x="391089" y="0"/>
                </a:lnTo>
                <a:lnTo>
                  <a:pt x="359015" y="1055"/>
                </a:lnTo>
                <a:lnTo>
                  <a:pt x="297108" y="9254"/>
                </a:lnTo>
                <a:lnTo>
                  <a:pt x="238862" y="25024"/>
                </a:lnTo>
                <a:lnTo>
                  <a:pt x="185082" y="47710"/>
                </a:lnTo>
                <a:lnTo>
                  <a:pt x="136574" y="76655"/>
                </a:lnTo>
                <a:lnTo>
                  <a:pt x="94144" y="111205"/>
                </a:lnTo>
                <a:lnTo>
                  <a:pt x="58595" y="150704"/>
                </a:lnTo>
                <a:lnTo>
                  <a:pt x="30734" y="194496"/>
                </a:lnTo>
                <a:lnTo>
                  <a:pt x="11366" y="241926"/>
                </a:lnTo>
                <a:lnTo>
                  <a:pt x="1296" y="292338"/>
                </a:lnTo>
                <a:lnTo>
                  <a:pt x="0" y="318458"/>
                </a:lnTo>
                <a:lnTo>
                  <a:pt x="1296" y="344578"/>
                </a:lnTo>
                <a:lnTo>
                  <a:pt x="11366" y="394990"/>
                </a:lnTo>
                <a:lnTo>
                  <a:pt x="30734" y="442420"/>
                </a:lnTo>
                <a:lnTo>
                  <a:pt x="58595" y="486212"/>
                </a:lnTo>
                <a:lnTo>
                  <a:pt x="94144" y="525711"/>
                </a:lnTo>
                <a:lnTo>
                  <a:pt x="136574" y="560261"/>
                </a:lnTo>
                <a:lnTo>
                  <a:pt x="185082" y="589206"/>
                </a:lnTo>
                <a:lnTo>
                  <a:pt x="238862" y="611892"/>
                </a:lnTo>
                <a:lnTo>
                  <a:pt x="297108" y="627662"/>
                </a:lnTo>
                <a:lnTo>
                  <a:pt x="359015" y="635861"/>
                </a:lnTo>
                <a:lnTo>
                  <a:pt x="391089" y="636916"/>
                </a:lnTo>
                <a:lnTo>
                  <a:pt x="423164" y="635861"/>
                </a:lnTo>
                <a:lnTo>
                  <a:pt x="485071" y="627662"/>
                </a:lnTo>
                <a:lnTo>
                  <a:pt x="543317" y="611892"/>
                </a:lnTo>
                <a:lnTo>
                  <a:pt x="597096" y="589206"/>
                </a:lnTo>
                <a:lnTo>
                  <a:pt x="645604" y="560261"/>
                </a:lnTo>
                <a:lnTo>
                  <a:pt x="688035" y="525711"/>
                </a:lnTo>
                <a:lnTo>
                  <a:pt x="723584" y="486212"/>
                </a:lnTo>
                <a:lnTo>
                  <a:pt x="751445" y="442420"/>
                </a:lnTo>
                <a:lnTo>
                  <a:pt x="770813" y="394990"/>
                </a:lnTo>
                <a:lnTo>
                  <a:pt x="780883" y="344578"/>
                </a:lnTo>
                <a:lnTo>
                  <a:pt x="782179" y="3184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77586" y="2153425"/>
            <a:ext cx="478790" cy="244475"/>
          </a:xfrm>
          <a:custGeom>
            <a:avLst/>
            <a:gdLst/>
            <a:ahLst/>
            <a:cxnLst/>
            <a:rect l="l" t="t" r="r" b="b"/>
            <a:pathLst>
              <a:path w="478789" h="244475">
                <a:moveTo>
                  <a:pt x="0" y="243920"/>
                </a:moveTo>
                <a:lnTo>
                  <a:pt x="47842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31532" y="2153425"/>
            <a:ext cx="24765" cy="244475"/>
          </a:xfrm>
          <a:custGeom>
            <a:avLst/>
            <a:gdLst/>
            <a:ahLst/>
            <a:cxnLst/>
            <a:rect l="l" t="t" r="r" b="b"/>
            <a:pathLst>
              <a:path w="24764" h="244475">
                <a:moveTo>
                  <a:pt x="0" y="243920"/>
                </a:moveTo>
                <a:lnTo>
                  <a:pt x="24482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77586" y="2397345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45394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145483" y="2397345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15214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10612" y="1655900"/>
            <a:ext cx="0" cy="1262380"/>
          </a:xfrm>
          <a:custGeom>
            <a:avLst/>
            <a:gdLst/>
            <a:ahLst/>
            <a:cxnLst/>
            <a:rect l="l" t="t" r="r" b="b"/>
            <a:pathLst>
              <a:path w="0" h="1262380">
                <a:moveTo>
                  <a:pt x="0" y="12619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00020" y="161353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8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46936" y="214434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30153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844469" y="2445191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89773" y="2481810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922276" y="2444344"/>
            <a:ext cx="205740" cy="68580"/>
          </a:xfrm>
          <a:custGeom>
            <a:avLst/>
            <a:gdLst/>
            <a:ahLst/>
            <a:cxnLst/>
            <a:rect l="l" t="t" r="r" b="b"/>
            <a:pathLst>
              <a:path w="205739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205739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205739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205739" h="68580">
                <a:moveTo>
                  <a:pt x="84494" y="37253"/>
                </a:moveTo>
                <a:lnTo>
                  <a:pt x="64853" y="37253"/>
                </a:lnTo>
                <a:lnTo>
                  <a:pt x="64853" y="30838"/>
                </a:lnTo>
                <a:lnTo>
                  <a:pt x="84494" y="30838"/>
                </a:lnTo>
                <a:lnTo>
                  <a:pt x="84494" y="37253"/>
                </a:lnTo>
                <a:close/>
              </a:path>
              <a:path w="205739" h="68580">
                <a:moveTo>
                  <a:pt x="110823" y="53716"/>
                </a:moveTo>
                <a:lnTo>
                  <a:pt x="101562" y="53716"/>
                </a:lnTo>
                <a:lnTo>
                  <a:pt x="97416" y="52022"/>
                </a:lnTo>
                <a:lnTo>
                  <a:pt x="94269" y="48663"/>
                </a:lnTo>
                <a:lnTo>
                  <a:pt x="91152" y="45273"/>
                </a:lnTo>
                <a:lnTo>
                  <a:pt x="89578" y="40461"/>
                </a:lnTo>
                <a:lnTo>
                  <a:pt x="89578" y="30111"/>
                </a:lnTo>
                <a:lnTo>
                  <a:pt x="103499" y="14344"/>
                </a:lnTo>
                <a:lnTo>
                  <a:pt x="110823" y="14344"/>
                </a:lnTo>
                <a:lnTo>
                  <a:pt x="114182" y="15373"/>
                </a:lnTo>
                <a:lnTo>
                  <a:pt x="116785" y="17461"/>
                </a:lnTo>
                <a:lnTo>
                  <a:pt x="119387" y="19519"/>
                </a:lnTo>
                <a:lnTo>
                  <a:pt x="103741" y="19580"/>
                </a:lnTo>
                <a:lnTo>
                  <a:pt x="101139" y="20730"/>
                </a:lnTo>
                <a:lnTo>
                  <a:pt x="99141" y="23060"/>
                </a:lnTo>
                <a:lnTo>
                  <a:pt x="97144" y="25360"/>
                </a:lnTo>
                <a:lnTo>
                  <a:pt x="96145" y="29022"/>
                </a:lnTo>
                <a:lnTo>
                  <a:pt x="96153" y="39069"/>
                </a:lnTo>
                <a:lnTo>
                  <a:pt x="97114" y="42731"/>
                </a:lnTo>
                <a:lnTo>
                  <a:pt x="100987" y="47331"/>
                </a:lnTo>
                <a:lnTo>
                  <a:pt x="103530" y="48481"/>
                </a:lnTo>
                <a:lnTo>
                  <a:pt x="118924" y="48481"/>
                </a:lnTo>
                <a:lnTo>
                  <a:pt x="114303" y="52506"/>
                </a:lnTo>
                <a:lnTo>
                  <a:pt x="110823" y="53716"/>
                </a:lnTo>
                <a:close/>
              </a:path>
              <a:path w="205739" h="68580">
                <a:moveTo>
                  <a:pt x="115574" y="27236"/>
                </a:moveTo>
                <a:lnTo>
                  <a:pt x="114969" y="24694"/>
                </a:lnTo>
                <a:lnTo>
                  <a:pt x="113940" y="22757"/>
                </a:lnTo>
                <a:lnTo>
                  <a:pt x="112427" y="21486"/>
                </a:lnTo>
                <a:lnTo>
                  <a:pt x="110944" y="20215"/>
                </a:lnTo>
                <a:lnTo>
                  <a:pt x="109128" y="19580"/>
                </a:lnTo>
                <a:lnTo>
                  <a:pt x="119422" y="19580"/>
                </a:lnTo>
                <a:lnTo>
                  <a:pt x="121052" y="22455"/>
                </a:lnTo>
                <a:lnTo>
                  <a:pt x="121778" y="26238"/>
                </a:lnTo>
                <a:lnTo>
                  <a:pt x="115574" y="27236"/>
                </a:lnTo>
                <a:close/>
              </a:path>
              <a:path w="205739" h="68580">
                <a:moveTo>
                  <a:pt x="118924" y="48481"/>
                </a:moveTo>
                <a:lnTo>
                  <a:pt x="109128" y="48481"/>
                </a:lnTo>
                <a:lnTo>
                  <a:pt x="111216" y="47694"/>
                </a:lnTo>
                <a:lnTo>
                  <a:pt x="114606" y="44607"/>
                </a:lnTo>
                <a:lnTo>
                  <a:pt x="115665" y="42247"/>
                </a:lnTo>
                <a:lnTo>
                  <a:pt x="116089" y="39069"/>
                </a:lnTo>
                <a:lnTo>
                  <a:pt x="122383" y="39856"/>
                </a:lnTo>
                <a:lnTo>
                  <a:pt x="121687" y="44214"/>
                </a:lnTo>
                <a:lnTo>
                  <a:pt x="119932" y="47603"/>
                </a:lnTo>
                <a:lnTo>
                  <a:pt x="118924" y="48481"/>
                </a:lnTo>
                <a:close/>
              </a:path>
              <a:path w="205739" h="68580">
                <a:moveTo>
                  <a:pt x="130857" y="63189"/>
                </a:moveTo>
                <a:lnTo>
                  <a:pt x="129102" y="60435"/>
                </a:lnTo>
                <a:lnTo>
                  <a:pt x="130433" y="59830"/>
                </a:lnTo>
                <a:lnTo>
                  <a:pt x="131402" y="58952"/>
                </a:lnTo>
                <a:lnTo>
                  <a:pt x="132068" y="57802"/>
                </a:lnTo>
                <a:lnTo>
                  <a:pt x="132703" y="56652"/>
                </a:lnTo>
                <a:lnTo>
                  <a:pt x="133066" y="55018"/>
                </a:lnTo>
                <a:lnTo>
                  <a:pt x="133127" y="52869"/>
                </a:lnTo>
                <a:lnTo>
                  <a:pt x="129526" y="52869"/>
                </a:lnTo>
                <a:lnTo>
                  <a:pt x="129526" y="45576"/>
                </a:lnTo>
                <a:lnTo>
                  <a:pt x="136758" y="45576"/>
                </a:lnTo>
                <a:lnTo>
                  <a:pt x="136758" y="55563"/>
                </a:lnTo>
                <a:lnTo>
                  <a:pt x="136274" y="57711"/>
                </a:lnTo>
                <a:lnTo>
                  <a:pt x="134398" y="60980"/>
                </a:lnTo>
                <a:lnTo>
                  <a:pt x="132885" y="62251"/>
                </a:lnTo>
                <a:lnTo>
                  <a:pt x="130857" y="63189"/>
                </a:lnTo>
                <a:close/>
              </a:path>
              <a:path w="205739" h="68580">
                <a:moveTo>
                  <a:pt x="166991" y="53777"/>
                </a:moveTo>
                <a:lnTo>
                  <a:pt x="158154" y="53777"/>
                </a:lnTo>
                <a:lnTo>
                  <a:pt x="154250" y="51961"/>
                </a:lnTo>
                <a:lnTo>
                  <a:pt x="151406" y="48390"/>
                </a:lnTo>
                <a:lnTo>
                  <a:pt x="147986" y="44032"/>
                </a:lnTo>
                <a:lnTo>
                  <a:pt x="146261" y="36981"/>
                </a:lnTo>
                <a:lnTo>
                  <a:pt x="146261" y="21093"/>
                </a:lnTo>
                <a:lnTo>
                  <a:pt x="159395" y="665"/>
                </a:lnTo>
                <a:lnTo>
                  <a:pt x="165993" y="665"/>
                </a:lnTo>
                <a:lnTo>
                  <a:pt x="168444" y="1210"/>
                </a:lnTo>
                <a:lnTo>
                  <a:pt x="172620" y="3449"/>
                </a:lnTo>
                <a:lnTo>
                  <a:pt x="174375" y="5084"/>
                </a:lnTo>
                <a:lnTo>
                  <a:pt x="174940" y="5961"/>
                </a:lnTo>
                <a:lnTo>
                  <a:pt x="160212" y="5961"/>
                </a:lnTo>
                <a:lnTo>
                  <a:pt x="157852" y="7202"/>
                </a:lnTo>
                <a:lnTo>
                  <a:pt x="156097" y="9653"/>
                </a:lnTo>
                <a:lnTo>
                  <a:pt x="153918" y="12831"/>
                </a:lnTo>
                <a:lnTo>
                  <a:pt x="152834" y="18672"/>
                </a:lnTo>
                <a:lnTo>
                  <a:pt x="152828" y="35740"/>
                </a:lnTo>
                <a:lnTo>
                  <a:pt x="153827" y="41430"/>
                </a:lnTo>
                <a:lnTo>
                  <a:pt x="155794" y="44274"/>
                </a:lnTo>
                <a:lnTo>
                  <a:pt x="157791" y="47089"/>
                </a:lnTo>
                <a:lnTo>
                  <a:pt x="160243" y="48511"/>
                </a:lnTo>
                <a:lnTo>
                  <a:pt x="175211" y="48511"/>
                </a:lnTo>
                <a:lnTo>
                  <a:pt x="170139" y="52748"/>
                </a:lnTo>
                <a:lnTo>
                  <a:pt x="166991" y="53777"/>
                </a:lnTo>
                <a:close/>
              </a:path>
              <a:path w="205739" h="68580">
                <a:moveTo>
                  <a:pt x="175211" y="48511"/>
                </a:moveTo>
                <a:lnTo>
                  <a:pt x="166114" y="48511"/>
                </a:lnTo>
                <a:lnTo>
                  <a:pt x="168565" y="47089"/>
                </a:lnTo>
                <a:lnTo>
                  <a:pt x="170593" y="44274"/>
                </a:lnTo>
                <a:lnTo>
                  <a:pt x="172590" y="41430"/>
                </a:lnTo>
                <a:lnTo>
                  <a:pt x="173589" y="35740"/>
                </a:lnTo>
                <a:lnTo>
                  <a:pt x="173589" y="18672"/>
                </a:lnTo>
                <a:lnTo>
                  <a:pt x="172590" y="12982"/>
                </a:lnTo>
                <a:lnTo>
                  <a:pt x="170593" y="10168"/>
                </a:lnTo>
                <a:lnTo>
                  <a:pt x="168565" y="7353"/>
                </a:lnTo>
                <a:lnTo>
                  <a:pt x="166083" y="5961"/>
                </a:lnTo>
                <a:lnTo>
                  <a:pt x="174940" y="5961"/>
                </a:lnTo>
                <a:lnTo>
                  <a:pt x="175737" y="7202"/>
                </a:lnTo>
                <a:lnTo>
                  <a:pt x="177099" y="9290"/>
                </a:lnTo>
                <a:lnTo>
                  <a:pt x="178189" y="11893"/>
                </a:lnTo>
                <a:lnTo>
                  <a:pt x="178975" y="14919"/>
                </a:lnTo>
                <a:lnTo>
                  <a:pt x="179762" y="17976"/>
                </a:lnTo>
                <a:lnTo>
                  <a:pt x="180156" y="22061"/>
                </a:lnTo>
                <a:lnTo>
                  <a:pt x="180156" y="33319"/>
                </a:lnTo>
                <a:lnTo>
                  <a:pt x="179520" y="38252"/>
                </a:lnTo>
                <a:lnTo>
                  <a:pt x="178279" y="42005"/>
                </a:lnTo>
                <a:lnTo>
                  <a:pt x="177008" y="45757"/>
                </a:lnTo>
                <a:lnTo>
                  <a:pt x="175211" y="48511"/>
                </a:lnTo>
                <a:close/>
              </a:path>
              <a:path w="205739" h="68580">
                <a:moveTo>
                  <a:pt x="192594" y="68152"/>
                </a:moveTo>
                <a:lnTo>
                  <a:pt x="188024" y="68152"/>
                </a:lnTo>
                <a:lnTo>
                  <a:pt x="194213" y="56035"/>
                </a:lnTo>
                <a:lnTo>
                  <a:pt x="197731" y="43903"/>
                </a:lnTo>
                <a:lnTo>
                  <a:pt x="198616" y="29597"/>
                </a:lnTo>
                <a:lnTo>
                  <a:pt x="198102" y="25209"/>
                </a:lnTo>
                <a:lnTo>
                  <a:pt x="197103" y="20851"/>
                </a:lnTo>
                <a:lnTo>
                  <a:pt x="196316" y="17280"/>
                </a:lnTo>
                <a:lnTo>
                  <a:pt x="195196" y="13890"/>
                </a:lnTo>
                <a:lnTo>
                  <a:pt x="193744" y="10652"/>
                </a:lnTo>
                <a:lnTo>
                  <a:pt x="192836" y="8503"/>
                </a:lnTo>
                <a:lnTo>
                  <a:pt x="190929" y="4963"/>
                </a:lnTo>
                <a:lnTo>
                  <a:pt x="188024" y="0"/>
                </a:lnTo>
                <a:lnTo>
                  <a:pt x="192594" y="0"/>
                </a:lnTo>
                <a:lnTo>
                  <a:pt x="197042" y="5931"/>
                </a:lnTo>
                <a:lnTo>
                  <a:pt x="200341" y="11893"/>
                </a:lnTo>
                <a:lnTo>
                  <a:pt x="202429" y="17885"/>
                </a:lnTo>
                <a:lnTo>
                  <a:pt x="204275" y="23030"/>
                </a:lnTo>
                <a:lnTo>
                  <a:pt x="205183" y="28417"/>
                </a:lnTo>
                <a:lnTo>
                  <a:pt x="205183" y="40431"/>
                </a:lnTo>
                <a:lnTo>
                  <a:pt x="203973" y="46574"/>
                </a:lnTo>
                <a:lnTo>
                  <a:pt x="199070" y="58498"/>
                </a:lnTo>
                <a:lnTo>
                  <a:pt x="196104" y="63703"/>
                </a:lnTo>
                <a:lnTo>
                  <a:pt x="19259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598020" y="2451244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38300" y="2487862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675827" y="2450397"/>
            <a:ext cx="181610" cy="68580"/>
          </a:xfrm>
          <a:custGeom>
            <a:avLst/>
            <a:gdLst/>
            <a:ahLst/>
            <a:cxnLst/>
            <a:rect l="l" t="t" r="r" b="b"/>
            <a:pathLst>
              <a:path w="181610" h="68580">
                <a:moveTo>
                  <a:pt x="34348" y="22273"/>
                </a:moveTo>
                <a:lnTo>
                  <a:pt x="0" y="22273"/>
                </a:lnTo>
                <a:lnTo>
                  <a:pt x="0" y="16311"/>
                </a:lnTo>
                <a:lnTo>
                  <a:pt x="34348" y="16311"/>
                </a:lnTo>
                <a:lnTo>
                  <a:pt x="34348" y="22273"/>
                </a:lnTo>
                <a:close/>
              </a:path>
              <a:path w="181610" h="68580">
                <a:moveTo>
                  <a:pt x="34348" y="38070"/>
                </a:moveTo>
                <a:lnTo>
                  <a:pt x="0" y="38070"/>
                </a:lnTo>
                <a:lnTo>
                  <a:pt x="0" y="32109"/>
                </a:lnTo>
                <a:lnTo>
                  <a:pt x="34348" y="32109"/>
                </a:lnTo>
                <a:lnTo>
                  <a:pt x="34348" y="38070"/>
                </a:lnTo>
                <a:close/>
              </a:path>
              <a:path w="181610" h="68580">
                <a:moveTo>
                  <a:pt x="55320" y="68152"/>
                </a:moveTo>
                <a:lnTo>
                  <a:pt x="51840" y="63703"/>
                </a:lnTo>
                <a:lnTo>
                  <a:pt x="48874" y="58498"/>
                </a:lnTo>
                <a:lnTo>
                  <a:pt x="43972" y="46574"/>
                </a:lnTo>
                <a:lnTo>
                  <a:pt x="42761" y="40431"/>
                </a:lnTo>
                <a:lnTo>
                  <a:pt x="42761" y="28417"/>
                </a:lnTo>
                <a:lnTo>
                  <a:pt x="43669" y="23030"/>
                </a:lnTo>
                <a:lnTo>
                  <a:pt x="47603" y="11893"/>
                </a:lnTo>
                <a:lnTo>
                  <a:pt x="50902" y="5931"/>
                </a:lnTo>
                <a:lnTo>
                  <a:pt x="55320" y="0"/>
                </a:lnTo>
                <a:lnTo>
                  <a:pt x="59920" y="0"/>
                </a:lnTo>
                <a:lnTo>
                  <a:pt x="57045" y="4932"/>
                </a:lnTo>
                <a:lnTo>
                  <a:pt x="55169" y="8413"/>
                </a:lnTo>
                <a:lnTo>
                  <a:pt x="49328" y="29597"/>
                </a:lnTo>
                <a:lnTo>
                  <a:pt x="49328" y="34045"/>
                </a:lnTo>
                <a:lnTo>
                  <a:pt x="50670" y="46183"/>
                </a:lnTo>
                <a:lnTo>
                  <a:pt x="54691" y="58313"/>
                </a:lnTo>
                <a:lnTo>
                  <a:pt x="55320" y="68152"/>
                </a:lnTo>
                <a:close/>
              </a:path>
              <a:path w="181610" h="68580">
                <a:moveTo>
                  <a:pt x="86643" y="53716"/>
                </a:moveTo>
                <a:lnTo>
                  <a:pt x="77352" y="53716"/>
                </a:lnTo>
                <a:lnTo>
                  <a:pt x="73236" y="52022"/>
                </a:lnTo>
                <a:lnTo>
                  <a:pt x="66941" y="45273"/>
                </a:lnTo>
                <a:lnTo>
                  <a:pt x="65368" y="40461"/>
                </a:lnTo>
                <a:lnTo>
                  <a:pt x="65368" y="30111"/>
                </a:lnTo>
                <a:lnTo>
                  <a:pt x="66064" y="26570"/>
                </a:lnTo>
                <a:lnTo>
                  <a:pt x="67426" y="23514"/>
                </a:lnTo>
                <a:lnTo>
                  <a:pt x="68757" y="20457"/>
                </a:lnTo>
                <a:lnTo>
                  <a:pt x="70815" y="18157"/>
                </a:lnTo>
                <a:lnTo>
                  <a:pt x="76293" y="15101"/>
                </a:lnTo>
                <a:lnTo>
                  <a:pt x="79289" y="14344"/>
                </a:lnTo>
                <a:lnTo>
                  <a:pt x="86643" y="14344"/>
                </a:lnTo>
                <a:lnTo>
                  <a:pt x="90002" y="15373"/>
                </a:lnTo>
                <a:lnTo>
                  <a:pt x="92605" y="17461"/>
                </a:lnTo>
                <a:lnTo>
                  <a:pt x="95207" y="19519"/>
                </a:lnTo>
                <a:lnTo>
                  <a:pt x="79561" y="19580"/>
                </a:lnTo>
                <a:lnTo>
                  <a:pt x="76959" y="20730"/>
                </a:lnTo>
                <a:lnTo>
                  <a:pt x="74961" y="23060"/>
                </a:lnTo>
                <a:lnTo>
                  <a:pt x="72964" y="25360"/>
                </a:lnTo>
                <a:lnTo>
                  <a:pt x="71965" y="29022"/>
                </a:lnTo>
                <a:lnTo>
                  <a:pt x="71973" y="39069"/>
                </a:lnTo>
                <a:lnTo>
                  <a:pt x="72934" y="42731"/>
                </a:lnTo>
                <a:lnTo>
                  <a:pt x="76807" y="47331"/>
                </a:lnTo>
                <a:lnTo>
                  <a:pt x="79319" y="48481"/>
                </a:lnTo>
                <a:lnTo>
                  <a:pt x="94744" y="48481"/>
                </a:lnTo>
                <a:lnTo>
                  <a:pt x="90093" y="52506"/>
                </a:lnTo>
                <a:lnTo>
                  <a:pt x="86643" y="53716"/>
                </a:lnTo>
                <a:close/>
              </a:path>
              <a:path w="181610" h="68580">
                <a:moveTo>
                  <a:pt x="91394" y="27236"/>
                </a:moveTo>
                <a:lnTo>
                  <a:pt x="84918" y="19580"/>
                </a:lnTo>
                <a:lnTo>
                  <a:pt x="95241" y="19580"/>
                </a:lnTo>
                <a:lnTo>
                  <a:pt x="96872" y="22455"/>
                </a:lnTo>
                <a:lnTo>
                  <a:pt x="97598" y="26238"/>
                </a:lnTo>
                <a:lnTo>
                  <a:pt x="91394" y="27236"/>
                </a:lnTo>
                <a:close/>
              </a:path>
              <a:path w="181610" h="68580">
                <a:moveTo>
                  <a:pt x="94744" y="48481"/>
                </a:moveTo>
                <a:lnTo>
                  <a:pt x="84948" y="48481"/>
                </a:lnTo>
                <a:lnTo>
                  <a:pt x="87036" y="47694"/>
                </a:lnTo>
                <a:lnTo>
                  <a:pt x="88731" y="46151"/>
                </a:lnTo>
                <a:lnTo>
                  <a:pt x="90395" y="44607"/>
                </a:lnTo>
                <a:lnTo>
                  <a:pt x="91455" y="42247"/>
                </a:lnTo>
                <a:lnTo>
                  <a:pt x="91908" y="39069"/>
                </a:lnTo>
                <a:lnTo>
                  <a:pt x="98203" y="39856"/>
                </a:lnTo>
                <a:lnTo>
                  <a:pt x="97507" y="44214"/>
                </a:lnTo>
                <a:lnTo>
                  <a:pt x="95752" y="47603"/>
                </a:lnTo>
                <a:lnTo>
                  <a:pt x="94744" y="48481"/>
                </a:lnTo>
                <a:close/>
              </a:path>
              <a:path w="181610" h="68580">
                <a:moveTo>
                  <a:pt x="106677" y="63189"/>
                </a:moveTo>
                <a:lnTo>
                  <a:pt x="104922" y="60435"/>
                </a:lnTo>
                <a:lnTo>
                  <a:pt x="106223" y="59830"/>
                </a:lnTo>
                <a:lnTo>
                  <a:pt x="107222" y="58952"/>
                </a:lnTo>
                <a:lnTo>
                  <a:pt x="107857" y="57802"/>
                </a:lnTo>
                <a:lnTo>
                  <a:pt x="108523" y="56652"/>
                </a:lnTo>
                <a:lnTo>
                  <a:pt x="108856" y="55018"/>
                </a:lnTo>
                <a:lnTo>
                  <a:pt x="108947" y="52869"/>
                </a:lnTo>
                <a:lnTo>
                  <a:pt x="105345" y="52869"/>
                </a:lnTo>
                <a:lnTo>
                  <a:pt x="105345" y="45576"/>
                </a:lnTo>
                <a:lnTo>
                  <a:pt x="112578" y="45576"/>
                </a:lnTo>
                <a:lnTo>
                  <a:pt x="112578" y="55563"/>
                </a:lnTo>
                <a:lnTo>
                  <a:pt x="112094" y="57711"/>
                </a:lnTo>
                <a:lnTo>
                  <a:pt x="110218" y="60980"/>
                </a:lnTo>
                <a:lnTo>
                  <a:pt x="108705" y="62251"/>
                </a:lnTo>
                <a:lnTo>
                  <a:pt x="106677" y="63189"/>
                </a:lnTo>
                <a:close/>
              </a:path>
              <a:path w="181610" h="68580">
                <a:moveTo>
                  <a:pt x="142811" y="53777"/>
                </a:moveTo>
                <a:lnTo>
                  <a:pt x="133974" y="53777"/>
                </a:lnTo>
                <a:lnTo>
                  <a:pt x="130070" y="51961"/>
                </a:lnTo>
                <a:lnTo>
                  <a:pt x="123776" y="44032"/>
                </a:lnTo>
                <a:lnTo>
                  <a:pt x="122081" y="36981"/>
                </a:lnTo>
                <a:lnTo>
                  <a:pt x="122081" y="21093"/>
                </a:lnTo>
                <a:lnTo>
                  <a:pt x="135215" y="665"/>
                </a:lnTo>
                <a:lnTo>
                  <a:pt x="141812" y="665"/>
                </a:lnTo>
                <a:lnTo>
                  <a:pt x="144264" y="1210"/>
                </a:lnTo>
                <a:lnTo>
                  <a:pt x="148440" y="3449"/>
                </a:lnTo>
                <a:lnTo>
                  <a:pt x="150165" y="5084"/>
                </a:lnTo>
                <a:lnTo>
                  <a:pt x="150742" y="5961"/>
                </a:lnTo>
                <a:lnTo>
                  <a:pt x="136002" y="5961"/>
                </a:lnTo>
                <a:lnTo>
                  <a:pt x="133672" y="7202"/>
                </a:lnTo>
                <a:lnTo>
                  <a:pt x="131916" y="9653"/>
                </a:lnTo>
                <a:lnTo>
                  <a:pt x="129737" y="12831"/>
                </a:lnTo>
                <a:lnTo>
                  <a:pt x="128653" y="18672"/>
                </a:lnTo>
                <a:lnTo>
                  <a:pt x="128648" y="35740"/>
                </a:lnTo>
                <a:lnTo>
                  <a:pt x="129647" y="41430"/>
                </a:lnTo>
                <a:lnTo>
                  <a:pt x="131614" y="44274"/>
                </a:lnTo>
                <a:lnTo>
                  <a:pt x="133611" y="47089"/>
                </a:lnTo>
                <a:lnTo>
                  <a:pt x="136062" y="48511"/>
                </a:lnTo>
                <a:lnTo>
                  <a:pt x="151031" y="48511"/>
                </a:lnTo>
                <a:lnTo>
                  <a:pt x="145958" y="52748"/>
                </a:lnTo>
                <a:lnTo>
                  <a:pt x="142811" y="53777"/>
                </a:lnTo>
                <a:close/>
              </a:path>
              <a:path w="181610" h="68580">
                <a:moveTo>
                  <a:pt x="151031" y="48511"/>
                </a:moveTo>
                <a:lnTo>
                  <a:pt x="141933" y="48511"/>
                </a:lnTo>
                <a:lnTo>
                  <a:pt x="144385" y="47089"/>
                </a:lnTo>
                <a:lnTo>
                  <a:pt x="148410" y="41430"/>
                </a:lnTo>
                <a:lnTo>
                  <a:pt x="149408" y="35740"/>
                </a:lnTo>
                <a:lnTo>
                  <a:pt x="149408" y="18672"/>
                </a:lnTo>
                <a:lnTo>
                  <a:pt x="148410" y="12982"/>
                </a:lnTo>
                <a:lnTo>
                  <a:pt x="146382" y="10168"/>
                </a:lnTo>
                <a:lnTo>
                  <a:pt x="144385" y="7353"/>
                </a:lnTo>
                <a:lnTo>
                  <a:pt x="141903" y="5961"/>
                </a:lnTo>
                <a:lnTo>
                  <a:pt x="150742" y="5961"/>
                </a:lnTo>
                <a:lnTo>
                  <a:pt x="155975" y="22061"/>
                </a:lnTo>
                <a:lnTo>
                  <a:pt x="155975" y="33319"/>
                </a:lnTo>
                <a:lnTo>
                  <a:pt x="155340" y="38252"/>
                </a:lnTo>
                <a:lnTo>
                  <a:pt x="154069" y="42005"/>
                </a:lnTo>
                <a:lnTo>
                  <a:pt x="152828" y="45757"/>
                </a:lnTo>
                <a:lnTo>
                  <a:pt x="151031" y="48511"/>
                </a:lnTo>
                <a:close/>
              </a:path>
              <a:path w="181610" h="68580">
                <a:moveTo>
                  <a:pt x="168414" y="68152"/>
                </a:moveTo>
                <a:lnTo>
                  <a:pt x="163844" y="68152"/>
                </a:lnTo>
                <a:lnTo>
                  <a:pt x="170033" y="56035"/>
                </a:lnTo>
                <a:lnTo>
                  <a:pt x="173551" y="43903"/>
                </a:lnTo>
                <a:lnTo>
                  <a:pt x="174436" y="29597"/>
                </a:lnTo>
                <a:lnTo>
                  <a:pt x="173921" y="25209"/>
                </a:lnTo>
                <a:lnTo>
                  <a:pt x="172923" y="20851"/>
                </a:lnTo>
                <a:lnTo>
                  <a:pt x="172136" y="17280"/>
                </a:lnTo>
                <a:lnTo>
                  <a:pt x="171016" y="13890"/>
                </a:lnTo>
                <a:lnTo>
                  <a:pt x="169564" y="10652"/>
                </a:lnTo>
                <a:lnTo>
                  <a:pt x="168625" y="8503"/>
                </a:lnTo>
                <a:lnTo>
                  <a:pt x="166719" y="4963"/>
                </a:lnTo>
                <a:lnTo>
                  <a:pt x="163844" y="0"/>
                </a:lnTo>
                <a:lnTo>
                  <a:pt x="168414" y="0"/>
                </a:lnTo>
                <a:lnTo>
                  <a:pt x="172862" y="5931"/>
                </a:lnTo>
                <a:lnTo>
                  <a:pt x="176131" y="11893"/>
                </a:lnTo>
                <a:lnTo>
                  <a:pt x="178249" y="17885"/>
                </a:lnTo>
                <a:lnTo>
                  <a:pt x="180095" y="23030"/>
                </a:lnTo>
                <a:lnTo>
                  <a:pt x="181003" y="28417"/>
                </a:lnTo>
                <a:lnTo>
                  <a:pt x="181003" y="40431"/>
                </a:lnTo>
                <a:lnTo>
                  <a:pt x="179762" y="46574"/>
                </a:lnTo>
                <a:lnTo>
                  <a:pt x="177341" y="52536"/>
                </a:lnTo>
                <a:lnTo>
                  <a:pt x="174890" y="58498"/>
                </a:lnTo>
                <a:lnTo>
                  <a:pt x="171924" y="63703"/>
                </a:lnTo>
                <a:lnTo>
                  <a:pt x="168414" y="6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630977" y="20699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25231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25231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25942" y="1323602"/>
            <a:ext cx="771525" cy="373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25"/>
              </a:lnSpc>
              <a:tabLst>
                <a:tab pos="35052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6510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2233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L’ellisse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70"/>
              <a:t>due</a:t>
            </a:r>
            <a:r>
              <a:rPr dirty="0" spc="1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99814" y="1805329"/>
            <a:ext cx="861694" cy="439420"/>
          </a:xfrm>
          <a:custGeom>
            <a:avLst/>
            <a:gdLst/>
            <a:ahLst/>
            <a:cxnLst/>
            <a:rect l="l" t="t" r="r" b="b"/>
            <a:pathLst>
              <a:path w="861694" h="439419">
                <a:moveTo>
                  <a:pt x="0" y="439056"/>
                </a:moveTo>
                <a:lnTo>
                  <a:pt x="861172" y="0"/>
                </a:lnTo>
              </a:path>
            </a:pathLst>
          </a:custGeom>
          <a:ln w="544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6917" y="1805329"/>
            <a:ext cx="44450" cy="439420"/>
          </a:xfrm>
          <a:custGeom>
            <a:avLst/>
            <a:gdLst/>
            <a:ahLst/>
            <a:cxnLst/>
            <a:rect l="l" t="t" r="r" b="b"/>
            <a:pathLst>
              <a:path w="44450" h="439419">
                <a:moveTo>
                  <a:pt x="0" y="439056"/>
                </a:moveTo>
                <a:lnTo>
                  <a:pt x="44069" y="0"/>
                </a:lnTo>
              </a:path>
            </a:pathLst>
          </a:custGeom>
          <a:ln w="544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99814" y="1982912"/>
            <a:ext cx="1035050" cy="261620"/>
          </a:xfrm>
          <a:custGeom>
            <a:avLst/>
            <a:gdLst/>
            <a:ahLst/>
            <a:cxnLst/>
            <a:rect l="l" t="t" r="r" b="b"/>
            <a:pathLst>
              <a:path w="1035050" h="261619">
                <a:moveTo>
                  <a:pt x="0" y="261473"/>
                </a:moveTo>
                <a:lnTo>
                  <a:pt x="1034997" y="0"/>
                </a:lnTo>
              </a:path>
            </a:pathLst>
          </a:custGeom>
          <a:ln w="5447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16917" y="1982912"/>
            <a:ext cx="218440" cy="261620"/>
          </a:xfrm>
          <a:custGeom>
            <a:avLst/>
            <a:gdLst/>
            <a:ahLst/>
            <a:cxnLst/>
            <a:rect l="l" t="t" r="r" b="b"/>
            <a:pathLst>
              <a:path w="218439" h="261619">
                <a:moveTo>
                  <a:pt x="0" y="261473"/>
                </a:moveTo>
                <a:lnTo>
                  <a:pt x="217894" y="0"/>
                </a:lnTo>
              </a:path>
            </a:pathLst>
          </a:custGeom>
          <a:ln w="5447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44644" y="1788986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353"/>
                </a:lnTo>
                <a:lnTo>
                  <a:pt x="7299" y="0"/>
                </a:lnTo>
                <a:lnTo>
                  <a:pt x="25384" y="0"/>
                </a:lnTo>
                <a:lnTo>
                  <a:pt x="32684" y="7353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44644" y="1788986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353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353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19654" y="1611457"/>
            <a:ext cx="71755" cy="93980"/>
          </a:xfrm>
          <a:custGeom>
            <a:avLst/>
            <a:gdLst/>
            <a:ahLst/>
            <a:cxnLst/>
            <a:rect l="l" t="t" r="r" b="b"/>
            <a:pathLst>
              <a:path w="71755" h="93980">
                <a:moveTo>
                  <a:pt x="12311" y="93640"/>
                </a:moveTo>
                <a:lnTo>
                  <a:pt x="0" y="93640"/>
                </a:lnTo>
                <a:lnTo>
                  <a:pt x="0" y="0"/>
                </a:lnTo>
                <a:lnTo>
                  <a:pt x="41454" y="0"/>
                </a:lnTo>
                <a:lnTo>
                  <a:pt x="46248" y="326"/>
                </a:lnTo>
                <a:lnTo>
                  <a:pt x="49516" y="926"/>
                </a:lnTo>
                <a:lnTo>
                  <a:pt x="54146" y="1688"/>
                </a:lnTo>
                <a:lnTo>
                  <a:pt x="66966" y="11058"/>
                </a:lnTo>
                <a:lnTo>
                  <a:pt x="12311" y="11058"/>
                </a:lnTo>
                <a:lnTo>
                  <a:pt x="12311" y="44504"/>
                </a:lnTo>
                <a:lnTo>
                  <a:pt x="66396" y="44504"/>
                </a:lnTo>
                <a:lnTo>
                  <a:pt x="63788" y="47337"/>
                </a:lnTo>
                <a:lnTo>
                  <a:pt x="54653" y="53040"/>
                </a:lnTo>
                <a:lnTo>
                  <a:pt x="40710" y="55508"/>
                </a:lnTo>
                <a:lnTo>
                  <a:pt x="12311" y="55617"/>
                </a:lnTo>
                <a:lnTo>
                  <a:pt x="12311" y="93640"/>
                </a:lnTo>
                <a:close/>
              </a:path>
              <a:path w="71755" h="93980">
                <a:moveTo>
                  <a:pt x="66396" y="44504"/>
                </a:moveTo>
                <a:lnTo>
                  <a:pt x="44504" y="44504"/>
                </a:lnTo>
                <a:lnTo>
                  <a:pt x="50224" y="43034"/>
                </a:lnTo>
                <a:lnTo>
                  <a:pt x="53601" y="40038"/>
                </a:lnTo>
                <a:lnTo>
                  <a:pt x="56979" y="37096"/>
                </a:lnTo>
                <a:lnTo>
                  <a:pt x="58613" y="32902"/>
                </a:lnTo>
                <a:lnTo>
                  <a:pt x="58613" y="23587"/>
                </a:lnTo>
                <a:lnTo>
                  <a:pt x="41890" y="11058"/>
                </a:lnTo>
                <a:lnTo>
                  <a:pt x="66966" y="11058"/>
                </a:lnTo>
                <a:lnTo>
                  <a:pt x="68582" y="14381"/>
                </a:lnTo>
                <a:lnTo>
                  <a:pt x="70434" y="18248"/>
                </a:lnTo>
                <a:lnTo>
                  <a:pt x="71414" y="22497"/>
                </a:lnTo>
                <a:lnTo>
                  <a:pt x="71414" y="35080"/>
                </a:lnTo>
                <a:lnTo>
                  <a:pt x="68854" y="41835"/>
                </a:lnTo>
                <a:lnTo>
                  <a:pt x="66396" y="445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64949" y="1878378"/>
            <a:ext cx="82550" cy="93980"/>
          </a:xfrm>
          <a:custGeom>
            <a:avLst/>
            <a:gdLst/>
            <a:ahLst/>
            <a:cxnLst/>
            <a:rect l="l" t="t" r="r" b="b"/>
            <a:pathLst>
              <a:path w="82550" h="93980">
                <a:moveTo>
                  <a:pt x="12365" y="93640"/>
                </a:moveTo>
                <a:lnTo>
                  <a:pt x="0" y="93640"/>
                </a:lnTo>
                <a:lnTo>
                  <a:pt x="0" y="0"/>
                </a:lnTo>
                <a:lnTo>
                  <a:pt x="49788" y="0"/>
                </a:lnTo>
                <a:lnTo>
                  <a:pt x="56162" y="871"/>
                </a:lnTo>
                <a:lnTo>
                  <a:pt x="64823" y="4248"/>
                </a:lnTo>
                <a:lnTo>
                  <a:pt x="68309" y="7244"/>
                </a:lnTo>
                <a:lnTo>
                  <a:pt x="70254" y="10404"/>
                </a:lnTo>
                <a:lnTo>
                  <a:pt x="12365" y="10404"/>
                </a:lnTo>
                <a:lnTo>
                  <a:pt x="12365" y="41399"/>
                </a:lnTo>
                <a:lnTo>
                  <a:pt x="69286" y="41399"/>
                </a:lnTo>
                <a:lnTo>
                  <a:pt x="68364" y="42380"/>
                </a:lnTo>
                <a:lnTo>
                  <a:pt x="64060" y="46901"/>
                </a:lnTo>
                <a:lnTo>
                  <a:pt x="57415" y="49843"/>
                </a:lnTo>
                <a:lnTo>
                  <a:pt x="48426" y="51096"/>
                </a:lnTo>
                <a:lnTo>
                  <a:pt x="50681" y="52131"/>
                </a:lnTo>
                <a:lnTo>
                  <a:pt x="12365" y="52131"/>
                </a:lnTo>
                <a:lnTo>
                  <a:pt x="12365" y="93640"/>
                </a:lnTo>
                <a:close/>
              </a:path>
              <a:path w="82550" h="93980">
                <a:moveTo>
                  <a:pt x="69286" y="41399"/>
                </a:moveTo>
                <a:lnTo>
                  <a:pt x="44668" y="41399"/>
                </a:lnTo>
                <a:lnTo>
                  <a:pt x="49080" y="40800"/>
                </a:lnTo>
                <a:lnTo>
                  <a:pt x="55454" y="38403"/>
                </a:lnTo>
                <a:lnTo>
                  <a:pt x="57850" y="36551"/>
                </a:lnTo>
                <a:lnTo>
                  <a:pt x="61228" y="31431"/>
                </a:lnTo>
                <a:lnTo>
                  <a:pt x="62045" y="28598"/>
                </a:lnTo>
                <a:lnTo>
                  <a:pt x="62045" y="21135"/>
                </a:lnTo>
                <a:lnTo>
                  <a:pt x="60465" y="17486"/>
                </a:lnTo>
                <a:lnTo>
                  <a:pt x="54037" y="11820"/>
                </a:lnTo>
                <a:lnTo>
                  <a:pt x="48971" y="10404"/>
                </a:lnTo>
                <a:lnTo>
                  <a:pt x="70254" y="10404"/>
                </a:lnTo>
                <a:lnTo>
                  <a:pt x="73539" y="15742"/>
                </a:lnTo>
                <a:lnTo>
                  <a:pt x="74792" y="20427"/>
                </a:lnTo>
                <a:lnTo>
                  <a:pt x="74792" y="32193"/>
                </a:lnTo>
                <a:lnTo>
                  <a:pt x="72667" y="37804"/>
                </a:lnTo>
                <a:lnTo>
                  <a:pt x="69286" y="41399"/>
                </a:lnTo>
                <a:close/>
              </a:path>
              <a:path w="82550" h="93980">
                <a:moveTo>
                  <a:pt x="82472" y="93640"/>
                </a:moveTo>
                <a:lnTo>
                  <a:pt x="66893" y="93640"/>
                </a:lnTo>
                <a:lnTo>
                  <a:pt x="50878" y="68527"/>
                </a:lnTo>
                <a:lnTo>
                  <a:pt x="47936" y="64224"/>
                </a:lnTo>
                <a:lnTo>
                  <a:pt x="45594" y="61228"/>
                </a:lnTo>
                <a:lnTo>
                  <a:pt x="43252" y="58286"/>
                </a:lnTo>
                <a:lnTo>
                  <a:pt x="41127" y="56162"/>
                </a:lnTo>
                <a:lnTo>
                  <a:pt x="39275" y="55018"/>
                </a:lnTo>
                <a:lnTo>
                  <a:pt x="37423" y="53819"/>
                </a:lnTo>
                <a:lnTo>
                  <a:pt x="35571" y="53002"/>
                </a:lnTo>
                <a:lnTo>
                  <a:pt x="33610" y="52512"/>
                </a:lnTo>
                <a:lnTo>
                  <a:pt x="32193" y="52240"/>
                </a:lnTo>
                <a:lnTo>
                  <a:pt x="29905" y="52131"/>
                </a:lnTo>
                <a:lnTo>
                  <a:pt x="50681" y="52131"/>
                </a:lnTo>
                <a:lnTo>
                  <a:pt x="66239" y="68200"/>
                </a:lnTo>
                <a:lnTo>
                  <a:pt x="82472" y="936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25231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25231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23602"/>
            <a:ext cx="3959860" cy="876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5890">
              <a:lnSpc>
                <a:spcPts val="1225"/>
              </a:lnSpc>
              <a:tabLst>
                <a:tab pos="473709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415925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monomi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y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efficienti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entrambi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0">
                <a:latin typeface="Tahoma"/>
                <a:cs typeface="Tahoma"/>
              </a:rPr>
              <a:t>ositivi.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25231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25231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23602"/>
            <a:ext cx="3959860" cy="876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5890">
              <a:lnSpc>
                <a:spcPts val="1225"/>
              </a:lnSpc>
              <a:tabLst>
                <a:tab pos="473709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415925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monomi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y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efficienti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entrambi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0">
                <a:latin typeface="Tahoma"/>
                <a:cs typeface="Tahoma"/>
              </a:rPr>
              <a:t>ositivi.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Questa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viene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detta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canonica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dell’ellisse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25231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25231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23602"/>
            <a:ext cx="3959860" cy="1054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5890">
              <a:lnSpc>
                <a:spcPts val="1225"/>
              </a:lnSpc>
              <a:tabLst>
                <a:tab pos="473709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415925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monomi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y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efficienti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entrambi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0">
                <a:latin typeface="Tahoma"/>
                <a:cs typeface="Tahoma"/>
              </a:rPr>
              <a:t>ositivi.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Questa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viene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detta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canonica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dell’ellisse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Tahoma"/>
                <a:cs typeface="Tahoma"/>
              </a:rPr>
              <a:t>Prendiamo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135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assume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-45">
                <a:latin typeface="Tahoma"/>
                <a:cs typeface="Tahoma"/>
              </a:rPr>
              <a:t> 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molti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termini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molto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difficile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riconoscere: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135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assume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un’ellisse</a:t>
            </a:r>
            <a:r>
              <a:rPr dirty="0" sz="1100" spc="-45">
                <a:latin typeface="Tahoma"/>
                <a:cs typeface="Tahoma"/>
              </a:rPr>
              <a:t> 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molti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termini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molto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difficile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riconoscere: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21514" y="1462085"/>
            <a:ext cx="784860" cy="784860"/>
          </a:xfrm>
          <a:custGeom>
            <a:avLst/>
            <a:gdLst/>
            <a:ahLst/>
            <a:cxnLst/>
            <a:rect l="l" t="t" r="r" b="b"/>
            <a:pathLst>
              <a:path w="784860" h="784860">
                <a:moveTo>
                  <a:pt x="698155" y="86523"/>
                </a:moveTo>
                <a:lnTo>
                  <a:pt x="654240" y="50612"/>
                </a:lnTo>
                <a:lnTo>
                  <a:pt x="604790" y="24338"/>
                </a:lnTo>
                <a:lnTo>
                  <a:pt x="550941" y="7576"/>
                </a:lnTo>
                <a:lnTo>
                  <a:pt x="493828" y="203"/>
                </a:lnTo>
                <a:lnTo>
                  <a:pt x="464404" y="0"/>
                </a:lnTo>
                <a:lnTo>
                  <a:pt x="434589" y="2097"/>
                </a:lnTo>
                <a:lnTo>
                  <a:pt x="374360" y="13135"/>
                </a:lnTo>
                <a:lnTo>
                  <a:pt x="314276" y="33193"/>
                </a:lnTo>
                <a:lnTo>
                  <a:pt x="255475" y="62149"/>
                </a:lnTo>
                <a:lnTo>
                  <a:pt x="199093" y="99880"/>
                </a:lnTo>
                <a:lnTo>
                  <a:pt x="146265" y="146262"/>
                </a:lnTo>
                <a:lnTo>
                  <a:pt x="99880" y="199089"/>
                </a:lnTo>
                <a:lnTo>
                  <a:pt x="62147" y="255472"/>
                </a:lnTo>
                <a:lnTo>
                  <a:pt x="33191" y="314273"/>
                </a:lnTo>
                <a:lnTo>
                  <a:pt x="13133" y="374357"/>
                </a:lnTo>
                <a:lnTo>
                  <a:pt x="2096" y="434586"/>
                </a:lnTo>
                <a:lnTo>
                  <a:pt x="0" y="464400"/>
                </a:lnTo>
                <a:lnTo>
                  <a:pt x="204" y="493825"/>
                </a:lnTo>
                <a:lnTo>
                  <a:pt x="7578" y="550937"/>
                </a:lnTo>
                <a:lnTo>
                  <a:pt x="24341" y="604787"/>
                </a:lnTo>
                <a:lnTo>
                  <a:pt x="50616" y="654237"/>
                </a:lnTo>
                <a:lnTo>
                  <a:pt x="86526" y="698152"/>
                </a:lnTo>
                <a:lnTo>
                  <a:pt x="130441" y="734061"/>
                </a:lnTo>
                <a:lnTo>
                  <a:pt x="179891" y="760337"/>
                </a:lnTo>
                <a:lnTo>
                  <a:pt x="233740" y="777100"/>
                </a:lnTo>
                <a:lnTo>
                  <a:pt x="290853" y="784474"/>
                </a:lnTo>
                <a:lnTo>
                  <a:pt x="320277" y="784678"/>
                </a:lnTo>
                <a:lnTo>
                  <a:pt x="350092" y="782581"/>
                </a:lnTo>
                <a:lnTo>
                  <a:pt x="410321" y="771545"/>
                </a:lnTo>
                <a:lnTo>
                  <a:pt x="470405" y="751487"/>
                </a:lnTo>
                <a:lnTo>
                  <a:pt x="529206" y="722530"/>
                </a:lnTo>
                <a:lnTo>
                  <a:pt x="585588" y="684798"/>
                </a:lnTo>
                <a:lnTo>
                  <a:pt x="638416" y="638412"/>
                </a:lnTo>
                <a:lnTo>
                  <a:pt x="684801" y="585585"/>
                </a:lnTo>
                <a:lnTo>
                  <a:pt x="722534" y="529202"/>
                </a:lnTo>
                <a:lnTo>
                  <a:pt x="751490" y="470401"/>
                </a:lnTo>
                <a:lnTo>
                  <a:pt x="771548" y="410318"/>
                </a:lnTo>
                <a:lnTo>
                  <a:pt x="782585" y="350088"/>
                </a:lnTo>
                <a:lnTo>
                  <a:pt x="784682" y="320274"/>
                </a:lnTo>
                <a:lnTo>
                  <a:pt x="784477" y="290849"/>
                </a:lnTo>
                <a:lnTo>
                  <a:pt x="777103" y="233737"/>
                </a:lnTo>
                <a:lnTo>
                  <a:pt x="760340" y="179887"/>
                </a:lnTo>
                <a:lnTo>
                  <a:pt x="734065" y="130437"/>
                </a:lnTo>
                <a:lnTo>
                  <a:pt x="698155" y="86523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308369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2956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269740"/>
            <a:ext cx="0" cy="1471295"/>
          </a:xfrm>
          <a:custGeom>
            <a:avLst/>
            <a:gdLst/>
            <a:ahLst/>
            <a:cxnLst/>
            <a:rect l="l" t="t" r="r" b="b"/>
            <a:pathLst>
              <a:path w="0" h="1471295">
                <a:moveTo>
                  <a:pt x="0" y="147078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2188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21381" y="202510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21381" y="202510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84538" y="16619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84538" y="16619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68483" y="2075259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22847" y="2119201"/>
            <a:ext cx="20320" cy="55244"/>
          </a:xfrm>
          <a:custGeom>
            <a:avLst/>
            <a:gdLst/>
            <a:ahLst/>
            <a:cxnLst/>
            <a:rect l="l" t="t" r="r" b="b"/>
            <a:pathLst>
              <a:path w="20319" h="55244">
                <a:moveTo>
                  <a:pt x="0" y="20191"/>
                </a:moveTo>
                <a:lnTo>
                  <a:pt x="0" y="13654"/>
                </a:lnTo>
                <a:lnTo>
                  <a:pt x="3740" y="11911"/>
                </a:lnTo>
                <a:lnTo>
                  <a:pt x="7045" y="9805"/>
                </a:lnTo>
                <a:lnTo>
                  <a:pt x="9841" y="7263"/>
                </a:lnTo>
                <a:lnTo>
                  <a:pt x="12674" y="4757"/>
                </a:lnTo>
                <a:lnTo>
                  <a:pt x="14671" y="2324"/>
                </a:lnTo>
                <a:lnTo>
                  <a:pt x="15833" y="0"/>
                </a:lnTo>
                <a:lnTo>
                  <a:pt x="20155" y="0"/>
                </a:lnTo>
                <a:lnTo>
                  <a:pt x="20155" y="12056"/>
                </a:lnTo>
                <a:lnTo>
                  <a:pt x="13436" y="12056"/>
                </a:lnTo>
                <a:lnTo>
                  <a:pt x="11838" y="13618"/>
                </a:lnTo>
                <a:lnTo>
                  <a:pt x="9696" y="15179"/>
                </a:lnTo>
                <a:lnTo>
                  <a:pt x="4430" y="18230"/>
                </a:lnTo>
                <a:lnTo>
                  <a:pt x="2069" y="19392"/>
                </a:lnTo>
                <a:lnTo>
                  <a:pt x="0" y="20191"/>
                </a:lnTo>
                <a:close/>
              </a:path>
              <a:path w="20319" h="55244">
                <a:moveTo>
                  <a:pt x="20155" y="54800"/>
                </a:moveTo>
                <a:lnTo>
                  <a:pt x="13436" y="54800"/>
                </a:lnTo>
                <a:lnTo>
                  <a:pt x="13436" y="12056"/>
                </a:lnTo>
                <a:lnTo>
                  <a:pt x="20155" y="12056"/>
                </a:lnTo>
                <a:lnTo>
                  <a:pt x="20155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60693" y="1733891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09029" y="1777833"/>
            <a:ext cx="36195" cy="55244"/>
          </a:xfrm>
          <a:custGeom>
            <a:avLst/>
            <a:gdLst/>
            <a:ahLst/>
            <a:cxnLst/>
            <a:rect l="l" t="t" r="r" b="b"/>
            <a:pathLst>
              <a:path w="36194" h="55244">
                <a:moveTo>
                  <a:pt x="8207" y="16487"/>
                </a:moveTo>
                <a:lnTo>
                  <a:pt x="1307" y="15761"/>
                </a:lnTo>
                <a:lnTo>
                  <a:pt x="1779" y="10604"/>
                </a:lnTo>
                <a:lnTo>
                  <a:pt x="3558" y="6718"/>
                </a:lnTo>
                <a:lnTo>
                  <a:pt x="6645" y="4031"/>
                </a:lnTo>
                <a:lnTo>
                  <a:pt x="9696" y="1343"/>
                </a:lnTo>
                <a:lnTo>
                  <a:pt x="13836" y="0"/>
                </a:lnTo>
                <a:lnTo>
                  <a:pt x="24295" y="0"/>
                </a:lnTo>
                <a:lnTo>
                  <a:pt x="28435" y="1452"/>
                </a:lnTo>
                <a:lnTo>
                  <a:pt x="32744" y="5556"/>
                </a:lnTo>
                <a:lnTo>
                  <a:pt x="15652" y="5556"/>
                </a:lnTo>
                <a:lnTo>
                  <a:pt x="13073" y="6500"/>
                </a:lnTo>
                <a:lnTo>
                  <a:pt x="11148" y="8425"/>
                </a:lnTo>
                <a:lnTo>
                  <a:pt x="9224" y="10386"/>
                </a:lnTo>
                <a:lnTo>
                  <a:pt x="8243" y="13073"/>
                </a:lnTo>
                <a:lnTo>
                  <a:pt x="8207" y="16487"/>
                </a:lnTo>
                <a:close/>
              </a:path>
              <a:path w="36194" h="55244">
                <a:moveTo>
                  <a:pt x="36170" y="54800"/>
                </a:moveTo>
                <a:lnTo>
                  <a:pt x="72" y="54800"/>
                </a:lnTo>
                <a:lnTo>
                  <a:pt x="0" y="53166"/>
                </a:lnTo>
                <a:lnTo>
                  <a:pt x="19973" y="29742"/>
                </a:lnTo>
                <a:lnTo>
                  <a:pt x="23968" y="25893"/>
                </a:lnTo>
                <a:lnTo>
                  <a:pt x="26074" y="23060"/>
                </a:lnTo>
                <a:lnTo>
                  <a:pt x="28144" y="20191"/>
                </a:lnTo>
                <a:lnTo>
                  <a:pt x="29197" y="17504"/>
                </a:lnTo>
                <a:lnTo>
                  <a:pt x="29197" y="12311"/>
                </a:lnTo>
                <a:lnTo>
                  <a:pt x="28217" y="10095"/>
                </a:lnTo>
                <a:lnTo>
                  <a:pt x="26328" y="8279"/>
                </a:lnTo>
                <a:lnTo>
                  <a:pt x="24404" y="6464"/>
                </a:lnTo>
                <a:lnTo>
                  <a:pt x="21934" y="5556"/>
                </a:lnTo>
                <a:lnTo>
                  <a:pt x="32744" y="5556"/>
                </a:lnTo>
                <a:lnTo>
                  <a:pt x="34536" y="7263"/>
                </a:lnTo>
                <a:lnTo>
                  <a:pt x="36061" y="10858"/>
                </a:lnTo>
                <a:lnTo>
                  <a:pt x="36061" y="17322"/>
                </a:lnTo>
                <a:lnTo>
                  <a:pt x="15942" y="41254"/>
                </a:lnTo>
                <a:lnTo>
                  <a:pt x="13327" y="43542"/>
                </a:lnTo>
                <a:lnTo>
                  <a:pt x="12202" y="44740"/>
                </a:lnTo>
                <a:lnTo>
                  <a:pt x="11039" y="45903"/>
                </a:lnTo>
                <a:lnTo>
                  <a:pt x="10095" y="47137"/>
                </a:lnTo>
                <a:lnTo>
                  <a:pt x="9369" y="48336"/>
                </a:lnTo>
                <a:lnTo>
                  <a:pt x="36170" y="48336"/>
                </a:lnTo>
                <a:lnTo>
                  <a:pt x="36170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06107" y="2974733"/>
            <a:ext cx="3596004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0955">
              <a:lnSpc>
                <a:spcPct val="102699"/>
              </a:lnSpc>
            </a:pPr>
            <a:r>
              <a:rPr dirty="0" sz="1100" spc="-30">
                <a:latin typeface="Tahoma"/>
                <a:cs typeface="Tahoma"/>
              </a:rPr>
              <a:t>Ellisse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4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50">
                <a:latin typeface="Tahoma"/>
                <a:cs typeface="Tahoma"/>
              </a:rPr>
              <a:t>5):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5">
                <a:latin typeface="Tahoma"/>
                <a:cs typeface="Tahoma"/>
              </a:rPr>
              <a:t> 74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77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32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74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77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368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277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84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566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82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688693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688693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206195"/>
            <a:ext cx="2924175" cy="654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marL="1793239">
              <a:lnSpc>
                <a:spcPts val="1225"/>
              </a:lnSpc>
              <a:spcBef>
                <a:spcPts val="655"/>
              </a:spcBef>
              <a:tabLst>
                <a:tab pos="213106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797685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688693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688693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6150" y="211509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10372" y="2115096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1206195"/>
            <a:ext cx="2924175" cy="10331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marL="1793239">
              <a:lnSpc>
                <a:spcPts val="1225"/>
              </a:lnSpc>
              <a:spcBef>
                <a:spcPts val="655"/>
              </a:spcBef>
              <a:tabLst>
                <a:tab pos="213106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797685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844"/>
              </a:lnSpc>
              <a:tabLst>
                <a:tab pos="2642870" algn="l"/>
              </a:tabLst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 spc="-3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796925">
              <a:lnSpc>
                <a:spcPts val="844"/>
              </a:lnSpc>
              <a:tabLst>
                <a:tab pos="1530985" algn="l"/>
                <a:tab pos="249682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20202" sz="1650" spc="-52">
                <a:latin typeface="Lucida Sans Unicode"/>
                <a:cs typeface="Lucida Sans Unicode"/>
              </a:rPr>
              <a:t>≥</a:t>
            </a:r>
            <a:endParaRPr baseline="20202" sz="165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688693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688693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206195"/>
            <a:ext cx="2924175" cy="654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marL="1793239">
              <a:lnSpc>
                <a:spcPts val="1225"/>
              </a:lnSpc>
              <a:spcBef>
                <a:spcPts val="655"/>
              </a:spcBef>
              <a:tabLst>
                <a:tab pos="213106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797685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6150" y="2115096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10372" y="2115096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5844" y="1987080"/>
            <a:ext cx="409638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60"/>
              </a:lnSpc>
              <a:tabLst>
                <a:tab pos="2642870" algn="l"/>
              </a:tabLst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 spc="-3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rendiamo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endParaRPr sz="1100">
              <a:latin typeface="Tahoma"/>
              <a:cs typeface="Tahoma"/>
            </a:endParaRPr>
          </a:p>
          <a:p>
            <a:pPr algn="ctr" marL="1005205">
              <a:lnSpc>
                <a:spcPts val="660"/>
              </a:lnSpc>
            </a:pPr>
            <a:r>
              <a:rPr dirty="0" sz="1100" spc="-35">
                <a:latin typeface="Lucida Sans Unicode"/>
                <a:cs typeface="Lucida Sans Unicode"/>
              </a:rPr>
              <a:t>≥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0170" y="2105236"/>
            <a:ext cx="8134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844" y="2199818"/>
            <a:ext cx="37801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otteniamo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stesso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≥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12101"/>
            <a:ext cx="151955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9401" y="1594612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06701" y="1392970"/>
            <a:ext cx="495934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7450" y="1594612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11007" y="1507261"/>
            <a:ext cx="80581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60665" y="192462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4888" y="1924621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5844" y="1796618"/>
            <a:ext cx="4347845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rdando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5844" y="1914774"/>
            <a:ext cx="1596390" cy="306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272415">
              <a:lnSpc>
                <a:spcPts val="819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1180"/>
              </a:lnSpc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08847" y="191477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12101"/>
            <a:ext cx="151955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9401" y="1594612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06701" y="1392970"/>
            <a:ext cx="495934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7450" y="1594612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11007" y="1507261"/>
            <a:ext cx="80581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60665" y="192462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4888" y="1924621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5844" y="1796618"/>
            <a:ext cx="4347845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rdando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4686" y="1914774"/>
            <a:ext cx="8134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39900" y="2335352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0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08668" y="2335352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0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009356"/>
            <a:ext cx="3455670" cy="535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ricava:</a:t>
            </a:r>
            <a:endParaRPr sz="1100">
              <a:latin typeface="Tahoma"/>
              <a:cs typeface="Tahoma"/>
            </a:endParaRPr>
          </a:p>
          <a:p>
            <a:pPr marL="913130">
              <a:lnSpc>
                <a:spcPct val="100000"/>
              </a:lnSpc>
              <a:spcBef>
                <a:spcPts val="1230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2233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L’ellisse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somma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70"/>
              <a:t>due</a:t>
            </a:r>
            <a:r>
              <a:rPr dirty="0" spc="1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04404" y="1671160"/>
            <a:ext cx="1408430" cy="1146810"/>
          </a:xfrm>
          <a:custGeom>
            <a:avLst/>
            <a:gdLst/>
            <a:ahLst/>
            <a:cxnLst/>
            <a:rect l="l" t="t" r="r" b="b"/>
            <a:pathLst>
              <a:path w="1408430" h="1146810">
                <a:moveTo>
                  <a:pt x="1407923" y="573225"/>
                </a:moveTo>
                <a:lnTo>
                  <a:pt x="1405589" y="526209"/>
                </a:lnTo>
                <a:lnTo>
                  <a:pt x="1398709" y="480241"/>
                </a:lnTo>
                <a:lnTo>
                  <a:pt x="1387463" y="435467"/>
                </a:lnTo>
                <a:lnTo>
                  <a:pt x="1372034" y="392035"/>
                </a:lnTo>
                <a:lnTo>
                  <a:pt x="1352601" y="350093"/>
                </a:lnTo>
                <a:lnTo>
                  <a:pt x="1329346" y="309787"/>
                </a:lnTo>
                <a:lnTo>
                  <a:pt x="1302451" y="271267"/>
                </a:lnTo>
                <a:lnTo>
                  <a:pt x="1272096" y="234678"/>
                </a:lnTo>
                <a:lnTo>
                  <a:pt x="1238464" y="200169"/>
                </a:lnTo>
                <a:lnTo>
                  <a:pt x="1201734" y="167887"/>
                </a:lnTo>
                <a:lnTo>
                  <a:pt x="1162088" y="137979"/>
                </a:lnTo>
                <a:lnTo>
                  <a:pt x="1119708" y="110594"/>
                </a:lnTo>
                <a:lnTo>
                  <a:pt x="1074774" y="85878"/>
                </a:lnTo>
                <a:lnTo>
                  <a:pt x="1027468" y="63979"/>
                </a:lnTo>
                <a:lnTo>
                  <a:pt x="977971" y="45044"/>
                </a:lnTo>
                <a:lnTo>
                  <a:pt x="926464" y="29221"/>
                </a:lnTo>
                <a:lnTo>
                  <a:pt x="873128" y="16658"/>
                </a:lnTo>
                <a:lnTo>
                  <a:pt x="818145" y="7502"/>
                </a:lnTo>
                <a:lnTo>
                  <a:pt x="761696" y="1900"/>
                </a:lnTo>
                <a:lnTo>
                  <a:pt x="703961" y="0"/>
                </a:lnTo>
                <a:lnTo>
                  <a:pt x="646227" y="1900"/>
                </a:lnTo>
                <a:lnTo>
                  <a:pt x="589777" y="7502"/>
                </a:lnTo>
                <a:lnTo>
                  <a:pt x="534794" y="16658"/>
                </a:lnTo>
                <a:lnTo>
                  <a:pt x="481459" y="29221"/>
                </a:lnTo>
                <a:lnTo>
                  <a:pt x="429952" y="45044"/>
                </a:lnTo>
                <a:lnTo>
                  <a:pt x="380455" y="63979"/>
                </a:lnTo>
                <a:lnTo>
                  <a:pt x="333148" y="85878"/>
                </a:lnTo>
                <a:lnTo>
                  <a:pt x="288215" y="110594"/>
                </a:lnTo>
                <a:lnTo>
                  <a:pt x="245834" y="137979"/>
                </a:lnTo>
                <a:lnTo>
                  <a:pt x="206189" y="167887"/>
                </a:lnTo>
                <a:lnTo>
                  <a:pt x="169459" y="200169"/>
                </a:lnTo>
                <a:lnTo>
                  <a:pt x="135826" y="234678"/>
                </a:lnTo>
                <a:lnTo>
                  <a:pt x="105471" y="271267"/>
                </a:lnTo>
                <a:lnTo>
                  <a:pt x="78576" y="309787"/>
                </a:lnTo>
                <a:lnTo>
                  <a:pt x="55322" y="350093"/>
                </a:lnTo>
                <a:lnTo>
                  <a:pt x="35889" y="392035"/>
                </a:lnTo>
                <a:lnTo>
                  <a:pt x="20459" y="435467"/>
                </a:lnTo>
                <a:lnTo>
                  <a:pt x="9213" y="480241"/>
                </a:lnTo>
                <a:lnTo>
                  <a:pt x="2333" y="526209"/>
                </a:lnTo>
                <a:lnTo>
                  <a:pt x="0" y="573225"/>
                </a:lnTo>
                <a:lnTo>
                  <a:pt x="2333" y="620240"/>
                </a:lnTo>
                <a:lnTo>
                  <a:pt x="9213" y="666209"/>
                </a:lnTo>
                <a:lnTo>
                  <a:pt x="20459" y="710983"/>
                </a:lnTo>
                <a:lnTo>
                  <a:pt x="35889" y="754415"/>
                </a:lnTo>
                <a:lnTo>
                  <a:pt x="55322" y="796357"/>
                </a:lnTo>
                <a:lnTo>
                  <a:pt x="78576" y="836662"/>
                </a:lnTo>
                <a:lnTo>
                  <a:pt x="105471" y="875183"/>
                </a:lnTo>
                <a:lnTo>
                  <a:pt x="135826" y="911771"/>
                </a:lnTo>
                <a:lnTo>
                  <a:pt x="169459" y="946280"/>
                </a:lnTo>
                <a:lnTo>
                  <a:pt x="206189" y="978562"/>
                </a:lnTo>
                <a:lnTo>
                  <a:pt x="245834" y="1008470"/>
                </a:lnTo>
                <a:lnTo>
                  <a:pt x="288215" y="1035856"/>
                </a:lnTo>
                <a:lnTo>
                  <a:pt x="333148" y="1060572"/>
                </a:lnTo>
                <a:lnTo>
                  <a:pt x="380455" y="1082471"/>
                </a:lnTo>
                <a:lnTo>
                  <a:pt x="429952" y="1101405"/>
                </a:lnTo>
                <a:lnTo>
                  <a:pt x="481459" y="1117228"/>
                </a:lnTo>
                <a:lnTo>
                  <a:pt x="534794" y="1129791"/>
                </a:lnTo>
                <a:lnTo>
                  <a:pt x="589777" y="1138948"/>
                </a:lnTo>
                <a:lnTo>
                  <a:pt x="646227" y="1144550"/>
                </a:lnTo>
                <a:lnTo>
                  <a:pt x="703961" y="1146450"/>
                </a:lnTo>
                <a:lnTo>
                  <a:pt x="761696" y="1144550"/>
                </a:lnTo>
                <a:lnTo>
                  <a:pt x="818145" y="1138948"/>
                </a:lnTo>
                <a:lnTo>
                  <a:pt x="873128" y="1129791"/>
                </a:lnTo>
                <a:lnTo>
                  <a:pt x="926464" y="1117228"/>
                </a:lnTo>
                <a:lnTo>
                  <a:pt x="977971" y="1101405"/>
                </a:lnTo>
                <a:lnTo>
                  <a:pt x="1027468" y="1082471"/>
                </a:lnTo>
                <a:lnTo>
                  <a:pt x="1074774" y="1060572"/>
                </a:lnTo>
                <a:lnTo>
                  <a:pt x="1119708" y="1035856"/>
                </a:lnTo>
                <a:lnTo>
                  <a:pt x="1162088" y="1008470"/>
                </a:lnTo>
                <a:lnTo>
                  <a:pt x="1201734" y="978562"/>
                </a:lnTo>
                <a:lnTo>
                  <a:pt x="1238464" y="946280"/>
                </a:lnTo>
                <a:lnTo>
                  <a:pt x="1272096" y="911771"/>
                </a:lnTo>
                <a:lnTo>
                  <a:pt x="1302451" y="875183"/>
                </a:lnTo>
                <a:lnTo>
                  <a:pt x="1329346" y="836662"/>
                </a:lnTo>
                <a:lnTo>
                  <a:pt x="1352601" y="796357"/>
                </a:lnTo>
                <a:lnTo>
                  <a:pt x="1372034" y="754415"/>
                </a:lnTo>
                <a:lnTo>
                  <a:pt x="1387463" y="710983"/>
                </a:lnTo>
                <a:lnTo>
                  <a:pt x="1398709" y="666209"/>
                </a:lnTo>
                <a:lnTo>
                  <a:pt x="1405589" y="620240"/>
                </a:lnTo>
                <a:lnTo>
                  <a:pt x="1407923" y="573225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44644" y="1788986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353"/>
                </a:lnTo>
                <a:lnTo>
                  <a:pt x="7299" y="0"/>
                </a:lnTo>
                <a:lnTo>
                  <a:pt x="25384" y="0"/>
                </a:lnTo>
                <a:lnTo>
                  <a:pt x="32684" y="7353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44644" y="1788986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353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353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909383" y="78651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 h="0">
                <a:moveTo>
                  <a:pt x="0" y="0"/>
                </a:moveTo>
                <a:lnTo>
                  <a:pt x="558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74327"/>
            <a:ext cx="2910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eccentrici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7839" y="77665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0440" y="1621771"/>
            <a:ext cx="1081405" cy="720725"/>
          </a:xfrm>
          <a:custGeom>
            <a:avLst/>
            <a:gdLst/>
            <a:ahLst/>
            <a:cxnLst/>
            <a:rect l="l" t="t" r="r" b="b"/>
            <a:pathLst>
              <a:path w="1081405" h="720725">
                <a:moveTo>
                  <a:pt x="1080891" y="360297"/>
                </a:moveTo>
                <a:lnTo>
                  <a:pt x="1073817" y="301853"/>
                </a:lnTo>
                <a:lnTo>
                  <a:pt x="1053338" y="246413"/>
                </a:lnTo>
                <a:lnTo>
                  <a:pt x="1020566" y="194717"/>
                </a:lnTo>
                <a:lnTo>
                  <a:pt x="976614" y="147507"/>
                </a:lnTo>
                <a:lnTo>
                  <a:pt x="922595" y="105526"/>
                </a:lnTo>
                <a:lnTo>
                  <a:pt x="859621" y="69514"/>
                </a:lnTo>
                <a:lnTo>
                  <a:pt x="788807" y="40214"/>
                </a:lnTo>
                <a:lnTo>
                  <a:pt x="750807" y="28313"/>
                </a:lnTo>
                <a:lnTo>
                  <a:pt x="711264" y="18367"/>
                </a:lnTo>
                <a:lnTo>
                  <a:pt x="670318" y="10470"/>
                </a:lnTo>
                <a:lnTo>
                  <a:pt x="628106" y="4715"/>
                </a:lnTo>
                <a:lnTo>
                  <a:pt x="584769" y="1194"/>
                </a:lnTo>
                <a:lnTo>
                  <a:pt x="540445" y="0"/>
                </a:lnTo>
                <a:lnTo>
                  <a:pt x="496122" y="1194"/>
                </a:lnTo>
                <a:lnTo>
                  <a:pt x="452785" y="4715"/>
                </a:lnTo>
                <a:lnTo>
                  <a:pt x="410573" y="10470"/>
                </a:lnTo>
                <a:lnTo>
                  <a:pt x="369626" y="18367"/>
                </a:lnTo>
                <a:lnTo>
                  <a:pt x="330084" y="28313"/>
                </a:lnTo>
                <a:lnTo>
                  <a:pt x="292084" y="40214"/>
                </a:lnTo>
                <a:lnTo>
                  <a:pt x="255766" y="53979"/>
                </a:lnTo>
                <a:lnTo>
                  <a:pt x="188733" y="86728"/>
                </a:lnTo>
                <a:lnTo>
                  <a:pt x="130098" y="125817"/>
                </a:lnTo>
                <a:lnTo>
                  <a:pt x="80973" y="170505"/>
                </a:lnTo>
                <a:lnTo>
                  <a:pt x="42472" y="220050"/>
                </a:lnTo>
                <a:lnTo>
                  <a:pt x="15707" y="273711"/>
                </a:lnTo>
                <a:lnTo>
                  <a:pt x="1791" y="330746"/>
                </a:lnTo>
                <a:lnTo>
                  <a:pt x="0" y="360297"/>
                </a:lnTo>
                <a:lnTo>
                  <a:pt x="1791" y="389847"/>
                </a:lnTo>
                <a:lnTo>
                  <a:pt x="15707" y="446882"/>
                </a:lnTo>
                <a:lnTo>
                  <a:pt x="42472" y="500543"/>
                </a:lnTo>
                <a:lnTo>
                  <a:pt x="80973" y="550088"/>
                </a:lnTo>
                <a:lnTo>
                  <a:pt x="130098" y="594777"/>
                </a:lnTo>
                <a:lnTo>
                  <a:pt x="188733" y="633866"/>
                </a:lnTo>
                <a:lnTo>
                  <a:pt x="255766" y="666614"/>
                </a:lnTo>
                <a:lnTo>
                  <a:pt x="292084" y="680379"/>
                </a:lnTo>
                <a:lnTo>
                  <a:pt x="330084" y="692281"/>
                </a:lnTo>
                <a:lnTo>
                  <a:pt x="369626" y="702226"/>
                </a:lnTo>
                <a:lnTo>
                  <a:pt x="410573" y="710123"/>
                </a:lnTo>
                <a:lnTo>
                  <a:pt x="452785" y="715878"/>
                </a:lnTo>
                <a:lnTo>
                  <a:pt x="496122" y="719400"/>
                </a:lnTo>
                <a:lnTo>
                  <a:pt x="540445" y="720594"/>
                </a:lnTo>
                <a:lnTo>
                  <a:pt x="584769" y="719400"/>
                </a:lnTo>
                <a:lnTo>
                  <a:pt x="628106" y="715878"/>
                </a:lnTo>
                <a:lnTo>
                  <a:pt x="670318" y="710123"/>
                </a:lnTo>
                <a:lnTo>
                  <a:pt x="711264" y="702226"/>
                </a:lnTo>
                <a:lnTo>
                  <a:pt x="750807" y="692281"/>
                </a:lnTo>
                <a:lnTo>
                  <a:pt x="788807" y="680379"/>
                </a:lnTo>
                <a:lnTo>
                  <a:pt x="825125" y="666614"/>
                </a:lnTo>
                <a:lnTo>
                  <a:pt x="892158" y="633866"/>
                </a:lnTo>
                <a:lnTo>
                  <a:pt x="950793" y="594777"/>
                </a:lnTo>
                <a:lnTo>
                  <a:pt x="999918" y="550088"/>
                </a:lnTo>
                <a:lnTo>
                  <a:pt x="1038419" y="500543"/>
                </a:lnTo>
                <a:lnTo>
                  <a:pt x="1065184" y="446882"/>
                </a:lnTo>
                <a:lnTo>
                  <a:pt x="1079099" y="389847"/>
                </a:lnTo>
                <a:lnTo>
                  <a:pt x="1080891" y="360297"/>
                </a:lnTo>
                <a:close/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33375" y="1982068"/>
            <a:ext cx="2663190" cy="0"/>
          </a:xfrm>
          <a:custGeom>
            <a:avLst/>
            <a:gdLst/>
            <a:ahLst/>
            <a:cxnLst/>
            <a:rect l="l" t="t" r="r" b="b"/>
            <a:pathLst>
              <a:path w="2663190" h="0">
                <a:moveTo>
                  <a:pt x="0" y="0"/>
                </a:moveTo>
                <a:lnTo>
                  <a:pt x="2662596" y="0"/>
                </a:lnTo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5971" y="196945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25220"/>
                </a:moveTo>
                <a:lnTo>
                  <a:pt x="0" y="0"/>
                </a:lnTo>
                <a:lnTo>
                  <a:pt x="50441" y="12610"/>
                </a:lnTo>
                <a:lnTo>
                  <a:pt x="0" y="25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68276" y="1193017"/>
            <a:ext cx="864710" cy="1511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66544" y="1971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789" y="21617"/>
                </a:moveTo>
                <a:lnTo>
                  <a:pt x="4827" y="21617"/>
                </a:lnTo>
                <a:lnTo>
                  <a:pt x="0" y="16789"/>
                </a:lnTo>
                <a:lnTo>
                  <a:pt x="0" y="4827"/>
                </a:lnTo>
                <a:lnTo>
                  <a:pt x="4827" y="0"/>
                </a:lnTo>
                <a:lnTo>
                  <a:pt x="16789" y="0"/>
                </a:lnTo>
                <a:lnTo>
                  <a:pt x="21617" y="4827"/>
                </a:lnTo>
                <a:lnTo>
                  <a:pt x="21617" y="16789"/>
                </a:lnTo>
                <a:lnTo>
                  <a:pt x="16789" y="21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66544" y="1971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617" y="10808"/>
                </a:moveTo>
                <a:lnTo>
                  <a:pt x="21617" y="16789"/>
                </a:lnTo>
                <a:lnTo>
                  <a:pt x="16789" y="21617"/>
                </a:lnTo>
                <a:lnTo>
                  <a:pt x="10808" y="21617"/>
                </a:lnTo>
                <a:lnTo>
                  <a:pt x="4827" y="21617"/>
                </a:lnTo>
                <a:lnTo>
                  <a:pt x="0" y="16789"/>
                </a:lnTo>
                <a:lnTo>
                  <a:pt x="0" y="10808"/>
                </a:lnTo>
                <a:lnTo>
                  <a:pt x="0" y="4827"/>
                </a:lnTo>
                <a:lnTo>
                  <a:pt x="4827" y="0"/>
                </a:lnTo>
                <a:lnTo>
                  <a:pt x="10808" y="0"/>
                </a:lnTo>
                <a:lnTo>
                  <a:pt x="16789" y="0"/>
                </a:lnTo>
                <a:lnTo>
                  <a:pt x="21617" y="4827"/>
                </a:lnTo>
                <a:lnTo>
                  <a:pt x="21617" y="10808"/>
                </a:lnTo>
                <a:close/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85594" y="205665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161" y="29904"/>
                </a:moveTo>
                <a:lnTo>
                  <a:pt x="0" y="29904"/>
                </a:lnTo>
                <a:lnTo>
                  <a:pt x="10953" y="14375"/>
                </a:lnTo>
                <a:lnTo>
                  <a:pt x="792" y="0"/>
                </a:lnTo>
                <a:lnTo>
                  <a:pt x="7169" y="0"/>
                </a:lnTo>
                <a:lnTo>
                  <a:pt x="11745" y="6989"/>
                </a:lnTo>
                <a:lnTo>
                  <a:pt x="12574" y="8358"/>
                </a:lnTo>
                <a:lnTo>
                  <a:pt x="13294" y="9475"/>
                </a:lnTo>
                <a:lnTo>
                  <a:pt x="13799" y="10376"/>
                </a:lnTo>
                <a:lnTo>
                  <a:pt x="19585" y="10376"/>
                </a:lnTo>
                <a:lnTo>
                  <a:pt x="16861" y="14087"/>
                </a:lnTo>
                <a:lnTo>
                  <a:pt x="19676" y="18086"/>
                </a:lnTo>
                <a:lnTo>
                  <a:pt x="13979" y="18086"/>
                </a:lnTo>
                <a:lnTo>
                  <a:pt x="6161" y="29904"/>
                </a:lnTo>
                <a:close/>
              </a:path>
              <a:path w="28575" h="30480">
                <a:moveTo>
                  <a:pt x="19585" y="10376"/>
                </a:moveTo>
                <a:lnTo>
                  <a:pt x="13799" y="10376"/>
                </a:lnTo>
                <a:lnTo>
                  <a:pt x="14628" y="9115"/>
                </a:lnTo>
                <a:lnTo>
                  <a:pt x="15420" y="8034"/>
                </a:lnTo>
                <a:lnTo>
                  <a:pt x="16105" y="7061"/>
                </a:lnTo>
                <a:lnTo>
                  <a:pt x="21113" y="0"/>
                </a:lnTo>
                <a:lnTo>
                  <a:pt x="27202" y="0"/>
                </a:lnTo>
                <a:lnTo>
                  <a:pt x="19585" y="10376"/>
                </a:lnTo>
                <a:close/>
              </a:path>
              <a:path w="28575" h="30480">
                <a:moveTo>
                  <a:pt x="27995" y="29904"/>
                </a:moveTo>
                <a:lnTo>
                  <a:pt x="21761" y="29904"/>
                </a:lnTo>
                <a:lnTo>
                  <a:pt x="15600" y="20609"/>
                </a:lnTo>
                <a:lnTo>
                  <a:pt x="13979" y="18086"/>
                </a:lnTo>
                <a:lnTo>
                  <a:pt x="19676" y="18086"/>
                </a:lnTo>
                <a:lnTo>
                  <a:pt x="27995" y="299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9598" y="2042634"/>
            <a:ext cx="41910" cy="62230"/>
          </a:xfrm>
          <a:custGeom>
            <a:avLst/>
            <a:gdLst/>
            <a:ahLst/>
            <a:cxnLst/>
            <a:rect l="l" t="t" r="r" b="b"/>
            <a:pathLst>
              <a:path w="41910" h="62230">
                <a:moveTo>
                  <a:pt x="8214" y="61935"/>
                </a:moveTo>
                <a:lnTo>
                  <a:pt x="0" y="61935"/>
                </a:lnTo>
                <a:lnTo>
                  <a:pt x="0" y="0"/>
                </a:lnTo>
                <a:lnTo>
                  <a:pt x="41758" y="0"/>
                </a:lnTo>
                <a:lnTo>
                  <a:pt x="41758" y="7314"/>
                </a:lnTo>
                <a:lnTo>
                  <a:pt x="8214" y="7314"/>
                </a:lnTo>
                <a:lnTo>
                  <a:pt x="8214" y="26517"/>
                </a:lnTo>
                <a:lnTo>
                  <a:pt x="37254" y="26517"/>
                </a:lnTo>
                <a:lnTo>
                  <a:pt x="37254" y="33795"/>
                </a:lnTo>
                <a:lnTo>
                  <a:pt x="8214" y="33795"/>
                </a:lnTo>
                <a:lnTo>
                  <a:pt x="8214" y="619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73534" y="2086230"/>
            <a:ext cx="20320" cy="54610"/>
          </a:xfrm>
          <a:custGeom>
            <a:avLst/>
            <a:gdLst/>
            <a:ahLst/>
            <a:cxnLst/>
            <a:rect l="l" t="t" r="r" b="b"/>
            <a:pathLst>
              <a:path w="20319" h="54610">
                <a:moveTo>
                  <a:pt x="0" y="20032"/>
                </a:moveTo>
                <a:lnTo>
                  <a:pt x="0" y="13547"/>
                </a:lnTo>
                <a:lnTo>
                  <a:pt x="3711" y="11817"/>
                </a:lnTo>
                <a:lnTo>
                  <a:pt x="6989" y="9728"/>
                </a:lnTo>
                <a:lnTo>
                  <a:pt x="9764" y="7205"/>
                </a:lnTo>
                <a:lnTo>
                  <a:pt x="12574" y="4719"/>
                </a:lnTo>
                <a:lnTo>
                  <a:pt x="14556" y="2305"/>
                </a:lnTo>
                <a:lnTo>
                  <a:pt x="15708" y="0"/>
                </a:lnTo>
                <a:lnTo>
                  <a:pt x="19996" y="0"/>
                </a:lnTo>
                <a:lnTo>
                  <a:pt x="19996" y="11961"/>
                </a:lnTo>
                <a:lnTo>
                  <a:pt x="13330" y="11961"/>
                </a:lnTo>
                <a:lnTo>
                  <a:pt x="11745" y="13511"/>
                </a:lnTo>
                <a:lnTo>
                  <a:pt x="9619" y="15060"/>
                </a:lnTo>
                <a:lnTo>
                  <a:pt x="4395" y="18086"/>
                </a:lnTo>
                <a:lnTo>
                  <a:pt x="2053" y="19239"/>
                </a:lnTo>
                <a:lnTo>
                  <a:pt x="0" y="20032"/>
                </a:lnTo>
                <a:close/>
              </a:path>
              <a:path w="20319" h="54610">
                <a:moveTo>
                  <a:pt x="19996" y="54368"/>
                </a:moveTo>
                <a:lnTo>
                  <a:pt x="13330" y="54368"/>
                </a:lnTo>
                <a:lnTo>
                  <a:pt x="13330" y="11961"/>
                </a:lnTo>
                <a:lnTo>
                  <a:pt x="19996" y="11961"/>
                </a:lnTo>
                <a:lnTo>
                  <a:pt x="19996" y="54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12230" y="2041625"/>
            <a:ext cx="244475" cy="81280"/>
          </a:xfrm>
          <a:custGeom>
            <a:avLst/>
            <a:gdLst/>
            <a:ahLst/>
            <a:cxnLst/>
            <a:rect l="l" t="t" r="r" b="b"/>
            <a:pathLst>
              <a:path w="244475" h="81280">
                <a:moveTo>
                  <a:pt x="40893" y="26517"/>
                </a:moveTo>
                <a:lnTo>
                  <a:pt x="0" y="26517"/>
                </a:lnTo>
                <a:lnTo>
                  <a:pt x="0" y="19420"/>
                </a:lnTo>
                <a:lnTo>
                  <a:pt x="40893" y="19420"/>
                </a:lnTo>
                <a:lnTo>
                  <a:pt x="40893" y="26517"/>
                </a:lnTo>
                <a:close/>
              </a:path>
              <a:path w="244475" h="81280">
                <a:moveTo>
                  <a:pt x="40893" y="45325"/>
                </a:moveTo>
                <a:lnTo>
                  <a:pt x="0" y="45325"/>
                </a:lnTo>
                <a:lnTo>
                  <a:pt x="0" y="38227"/>
                </a:lnTo>
                <a:lnTo>
                  <a:pt x="40893" y="38227"/>
                </a:lnTo>
                <a:lnTo>
                  <a:pt x="40893" y="45325"/>
                </a:lnTo>
                <a:close/>
              </a:path>
              <a:path w="244475" h="81280">
                <a:moveTo>
                  <a:pt x="65862" y="81138"/>
                </a:moveTo>
                <a:lnTo>
                  <a:pt x="61718" y="75842"/>
                </a:lnTo>
                <a:lnTo>
                  <a:pt x="58187" y="69645"/>
                </a:lnTo>
                <a:lnTo>
                  <a:pt x="52351" y="55449"/>
                </a:lnTo>
                <a:lnTo>
                  <a:pt x="50909" y="48135"/>
                </a:lnTo>
                <a:lnTo>
                  <a:pt x="50909" y="33831"/>
                </a:lnTo>
                <a:lnTo>
                  <a:pt x="51990" y="27418"/>
                </a:lnTo>
                <a:lnTo>
                  <a:pt x="56674" y="14159"/>
                </a:lnTo>
                <a:lnTo>
                  <a:pt x="60601" y="7061"/>
                </a:lnTo>
                <a:lnTo>
                  <a:pt x="65862" y="0"/>
                </a:lnTo>
                <a:lnTo>
                  <a:pt x="71338" y="0"/>
                </a:lnTo>
                <a:lnTo>
                  <a:pt x="67916" y="5872"/>
                </a:lnTo>
                <a:lnTo>
                  <a:pt x="65682" y="10016"/>
                </a:lnTo>
                <a:lnTo>
                  <a:pt x="58728" y="35237"/>
                </a:lnTo>
                <a:lnTo>
                  <a:pt x="58728" y="40533"/>
                </a:lnTo>
                <a:lnTo>
                  <a:pt x="59855" y="52671"/>
                </a:lnTo>
                <a:lnTo>
                  <a:pt x="63233" y="64804"/>
                </a:lnTo>
                <a:lnTo>
                  <a:pt x="68857" y="76925"/>
                </a:lnTo>
                <a:lnTo>
                  <a:pt x="65862" y="81138"/>
                </a:lnTo>
                <a:close/>
              </a:path>
              <a:path w="244475" h="81280">
                <a:moveTo>
                  <a:pt x="100594" y="44352"/>
                </a:moveTo>
                <a:lnTo>
                  <a:pt x="77211" y="44352"/>
                </a:lnTo>
                <a:lnTo>
                  <a:pt x="77211" y="36714"/>
                </a:lnTo>
                <a:lnTo>
                  <a:pt x="100594" y="36714"/>
                </a:lnTo>
                <a:lnTo>
                  <a:pt x="100594" y="44352"/>
                </a:lnTo>
                <a:close/>
              </a:path>
              <a:path w="244475" h="81280">
                <a:moveTo>
                  <a:pt x="131940" y="63952"/>
                </a:moveTo>
                <a:lnTo>
                  <a:pt x="120915" y="63952"/>
                </a:lnTo>
                <a:lnTo>
                  <a:pt x="115979" y="61935"/>
                </a:lnTo>
                <a:lnTo>
                  <a:pt x="112232" y="57935"/>
                </a:lnTo>
                <a:lnTo>
                  <a:pt x="108521" y="53900"/>
                </a:lnTo>
                <a:lnTo>
                  <a:pt x="106647" y="48171"/>
                </a:lnTo>
                <a:lnTo>
                  <a:pt x="106647" y="35849"/>
                </a:lnTo>
                <a:lnTo>
                  <a:pt x="123221" y="17078"/>
                </a:lnTo>
                <a:lnTo>
                  <a:pt x="131940" y="17078"/>
                </a:lnTo>
                <a:lnTo>
                  <a:pt x="135940" y="18303"/>
                </a:lnTo>
                <a:lnTo>
                  <a:pt x="139038" y="20789"/>
                </a:lnTo>
                <a:lnTo>
                  <a:pt x="142137" y="23239"/>
                </a:lnTo>
                <a:lnTo>
                  <a:pt x="123509" y="23311"/>
                </a:lnTo>
                <a:lnTo>
                  <a:pt x="120411" y="24680"/>
                </a:lnTo>
                <a:lnTo>
                  <a:pt x="118033" y="27454"/>
                </a:lnTo>
                <a:lnTo>
                  <a:pt x="115655" y="30192"/>
                </a:lnTo>
                <a:lnTo>
                  <a:pt x="114466" y="34552"/>
                </a:lnTo>
                <a:lnTo>
                  <a:pt x="114475" y="46514"/>
                </a:lnTo>
                <a:lnTo>
                  <a:pt x="115619" y="50873"/>
                </a:lnTo>
                <a:lnTo>
                  <a:pt x="120231" y="56350"/>
                </a:lnTo>
                <a:lnTo>
                  <a:pt x="123257" y="57719"/>
                </a:lnTo>
                <a:lnTo>
                  <a:pt x="141586" y="57719"/>
                </a:lnTo>
                <a:lnTo>
                  <a:pt x="136084" y="62511"/>
                </a:lnTo>
                <a:lnTo>
                  <a:pt x="131940" y="63952"/>
                </a:lnTo>
                <a:close/>
              </a:path>
              <a:path w="244475" h="81280">
                <a:moveTo>
                  <a:pt x="137597" y="32426"/>
                </a:moveTo>
                <a:lnTo>
                  <a:pt x="136876" y="29400"/>
                </a:lnTo>
                <a:lnTo>
                  <a:pt x="135651" y="27094"/>
                </a:lnTo>
                <a:lnTo>
                  <a:pt x="133850" y="25581"/>
                </a:lnTo>
                <a:lnTo>
                  <a:pt x="132084" y="24067"/>
                </a:lnTo>
                <a:lnTo>
                  <a:pt x="129923" y="23311"/>
                </a:lnTo>
                <a:lnTo>
                  <a:pt x="142178" y="23311"/>
                </a:lnTo>
                <a:lnTo>
                  <a:pt x="144118" y="26734"/>
                </a:lnTo>
                <a:lnTo>
                  <a:pt x="144983" y="31237"/>
                </a:lnTo>
                <a:lnTo>
                  <a:pt x="137597" y="32426"/>
                </a:lnTo>
                <a:close/>
              </a:path>
              <a:path w="244475" h="81280">
                <a:moveTo>
                  <a:pt x="141586" y="57719"/>
                </a:moveTo>
                <a:lnTo>
                  <a:pt x="129923" y="57719"/>
                </a:lnTo>
                <a:lnTo>
                  <a:pt x="132409" y="56782"/>
                </a:lnTo>
                <a:lnTo>
                  <a:pt x="136444" y="53107"/>
                </a:lnTo>
                <a:lnTo>
                  <a:pt x="137705" y="50297"/>
                </a:lnTo>
                <a:lnTo>
                  <a:pt x="138210" y="46514"/>
                </a:lnTo>
                <a:lnTo>
                  <a:pt x="145704" y="47451"/>
                </a:lnTo>
                <a:lnTo>
                  <a:pt x="144875" y="52639"/>
                </a:lnTo>
                <a:lnTo>
                  <a:pt x="142785" y="56674"/>
                </a:lnTo>
                <a:lnTo>
                  <a:pt x="141586" y="57719"/>
                </a:lnTo>
                <a:close/>
              </a:path>
              <a:path w="244475" h="81280">
                <a:moveTo>
                  <a:pt x="155792" y="75230"/>
                </a:moveTo>
                <a:lnTo>
                  <a:pt x="153702" y="71951"/>
                </a:lnTo>
                <a:lnTo>
                  <a:pt x="155288" y="71230"/>
                </a:lnTo>
                <a:lnTo>
                  <a:pt x="156441" y="70185"/>
                </a:lnTo>
                <a:lnTo>
                  <a:pt x="157233" y="68816"/>
                </a:lnTo>
                <a:lnTo>
                  <a:pt x="157990" y="67447"/>
                </a:lnTo>
                <a:lnTo>
                  <a:pt x="158422" y="65502"/>
                </a:lnTo>
                <a:lnTo>
                  <a:pt x="158494" y="62943"/>
                </a:lnTo>
                <a:lnTo>
                  <a:pt x="154207" y="62943"/>
                </a:lnTo>
                <a:lnTo>
                  <a:pt x="154207" y="54260"/>
                </a:lnTo>
                <a:lnTo>
                  <a:pt x="162818" y="54260"/>
                </a:lnTo>
                <a:lnTo>
                  <a:pt x="162818" y="66150"/>
                </a:lnTo>
                <a:lnTo>
                  <a:pt x="162241" y="68708"/>
                </a:lnTo>
                <a:lnTo>
                  <a:pt x="160007" y="72599"/>
                </a:lnTo>
                <a:lnTo>
                  <a:pt x="158206" y="74113"/>
                </a:lnTo>
                <a:lnTo>
                  <a:pt x="155792" y="75230"/>
                </a:lnTo>
                <a:close/>
              </a:path>
              <a:path w="244475" h="81280">
                <a:moveTo>
                  <a:pt x="198811" y="64024"/>
                </a:moveTo>
                <a:lnTo>
                  <a:pt x="188291" y="64024"/>
                </a:lnTo>
                <a:lnTo>
                  <a:pt x="183643" y="61863"/>
                </a:lnTo>
                <a:lnTo>
                  <a:pt x="180256" y="57611"/>
                </a:lnTo>
                <a:lnTo>
                  <a:pt x="175729" y="47675"/>
                </a:lnTo>
                <a:lnTo>
                  <a:pt x="174134" y="33119"/>
                </a:lnTo>
                <a:lnTo>
                  <a:pt x="174131" y="25112"/>
                </a:lnTo>
                <a:lnTo>
                  <a:pt x="174888" y="19203"/>
                </a:lnTo>
                <a:lnTo>
                  <a:pt x="189768" y="792"/>
                </a:lnTo>
                <a:lnTo>
                  <a:pt x="197623" y="792"/>
                </a:lnTo>
                <a:lnTo>
                  <a:pt x="200541" y="1441"/>
                </a:lnTo>
                <a:lnTo>
                  <a:pt x="205513" y="4107"/>
                </a:lnTo>
                <a:lnTo>
                  <a:pt x="207603" y="6052"/>
                </a:lnTo>
                <a:lnTo>
                  <a:pt x="208274" y="7097"/>
                </a:lnTo>
                <a:lnTo>
                  <a:pt x="190741" y="7097"/>
                </a:lnTo>
                <a:lnTo>
                  <a:pt x="187931" y="8575"/>
                </a:lnTo>
                <a:lnTo>
                  <a:pt x="185841" y="11493"/>
                </a:lnTo>
                <a:lnTo>
                  <a:pt x="183247" y="15276"/>
                </a:lnTo>
                <a:lnTo>
                  <a:pt x="181956" y="22230"/>
                </a:lnTo>
                <a:lnTo>
                  <a:pt x="181950" y="42551"/>
                </a:lnTo>
                <a:lnTo>
                  <a:pt x="183139" y="49324"/>
                </a:lnTo>
                <a:lnTo>
                  <a:pt x="185481" y="52711"/>
                </a:lnTo>
                <a:lnTo>
                  <a:pt x="187858" y="56062"/>
                </a:lnTo>
                <a:lnTo>
                  <a:pt x="190777" y="57755"/>
                </a:lnTo>
                <a:lnTo>
                  <a:pt x="208598" y="57755"/>
                </a:lnTo>
                <a:lnTo>
                  <a:pt x="208503" y="57899"/>
                </a:lnTo>
                <a:lnTo>
                  <a:pt x="202559" y="62799"/>
                </a:lnTo>
                <a:lnTo>
                  <a:pt x="198811" y="64024"/>
                </a:lnTo>
                <a:close/>
              </a:path>
              <a:path w="244475" h="81280">
                <a:moveTo>
                  <a:pt x="208598" y="57755"/>
                </a:moveTo>
                <a:lnTo>
                  <a:pt x="197767" y="57755"/>
                </a:lnTo>
                <a:lnTo>
                  <a:pt x="200685" y="56062"/>
                </a:lnTo>
                <a:lnTo>
                  <a:pt x="203099" y="52711"/>
                </a:lnTo>
                <a:lnTo>
                  <a:pt x="205477" y="49324"/>
                </a:lnTo>
                <a:lnTo>
                  <a:pt x="206666" y="42551"/>
                </a:lnTo>
                <a:lnTo>
                  <a:pt x="206666" y="22230"/>
                </a:lnTo>
                <a:lnTo>
                  <a:pt x="205477" y="15456"/>
                </a:lnTo>
                <a:lnTo>
                  <a:pt x="203099" y="12105"/>
                </a:lnTo>
                <a:lnTo>
                  <a:pt x="200685" y="8755"/>
                </a:lnTo>
                <a:lnTo>
                  <a:pt x="197731" y="7097"/>
                </a:lnTo>
                <a:lnTo>
                  <a:pt x="208274" y="7097"/>
                </a:lnTo>
                <a:lnTo>
                  <a:pt x="209224" y="8575"/>
                </a:lnTo>
                <a:lnTo>
                  <a:pt x="210845" y="11061"/>
                </a:lnTo>
                <a:lnTo>
                  <a:pt x="212142" y="14159"/>
                </a:lnTo>
                <a:lnTo>
                  <a:pt x="213079" y="17762"/>
                </a:lnTo>
                <a:lnTo>
                  <a:pt x="214016" y="21401"/>
                </a:lnTo>
                <a:lnTo>
                  <a:pt x="214484" y="26265"/>
                </a:lnTo>
                <a:lnTo>
                  <a:pt x="214484" y="39668"/>
                </a:lnTo>
                <a:lnTo>
                  <a:pt x="213728" y="45541"/>
                </a:lnTo>
                <a:lnTo>
                  <a:pt x="212251" y="50009"/>
                </a:lnTo>
                <a:lnTo>
                  <a:pt x="210737" y="54476"/>
                </a:lnTo>
                <a:lnTo>
                  <a:pt x="208598" y="57755"/>
                </a:lnTo>
                <a:close/>
              </a:path>
              <a:path w="244475" h="81280">
                <a:moveTo>
                  <a:pt x="229293" y="81138"/>
                </a:moveTo>
                <a:lnTo>
                  <a:pt x="223852" y="81138"/>
                </a:lnTo>
                <a:lnTo>
                  <a:pt x="230255" y="69023"/>
                </a:lnTo>
                <a:lnTo>
                  <a:pt x="234415" y="56893"/>
                </a:lnTo>
                <a:lnTo>
                  <a:pt x="236326" y="44756"/>
                </a:lnTo>
                <a:lnTo>
                  <a:pt x="236463" y="35237"/>
                </a:lnTo>
                <a:lnTo>
                  <a:pt x="235850" y="30012"/>
                </a:lnTo>
                <a:lnTo>
                  <a:pt x="234661" y="24824"/>
                </a:lnTo>
                <a:lnTo>
                  <a:pt x="233724" y="20572"/>
                </a:lnTo>
                <a:lnTo>
                  <a:pt x="232391" y="16537"/>
                </a:lnTo>
                <a:lnTo>
                  <a:pt x="230662" y="12682"/>
                </a:lnTo>
                <a:lnTo>
                  <a:pt x="229581" y="10124"/>
                </a:lnTo>
                <a:lnTo>
                  <a:pt x="227311" y="5908"/>
                </a:lnTo>
                <a:lnTo>
                  <a:pt x="223852" y="0"/>
                </a:lnTo>
                <a:lnTo>
                  <a:pt x="229293" y="0"/>
                </a:lnTo>
                <a:lnTo>
                  <a:pt x="234589" y="7061"/>
                </a:lnTo>
                <a:lnTo>
                  <a:pt x="238516" y="14159"/>
                </a:lnTo>
                <a:lnTo>
                  <a:pt x="241002" y="21293"/>
                </a:lnTo>
                <a:lnTo>
                  <a:pt x="243200" y="27418"/>
                </a:lnTo>
                <a:lnTo>
                  <a:pt x="244281" y="33831"/>
                </a:lnTo>
                <a:lnTo>
                  <a:pt x="244281" y="48135"/>
                </a:lnTo>
                <a:lnTo>
                  <a:pt x="242840" y="55449"/>
                </a:lnTo>
                <a:lnTo>
                  <a:pt x="237003" y="69645"/>
                </a:lnTo>
                <a:lnTo>
                  <a:pt x="233472" y="75842"/>
                </a:lnTo>
                <a:lnTo>
                  <a:pt x="229293" y="811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5">
                <a:hlinkClick r:id="rId3" action="ppaction://hlinksldjump"/>
              </a:rPr>
              <a:t>Geome</a:t>
            </a:r>
            <a:r>
              <a:rPr dirty="0" spc="-20">
                <a:hlinkClick r:id="rId3" action="ppaction://hlinksldjump"/>
              </a:rPr>
              <a:t>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15">
                <a:hlinkClick r:id="rId3" action="ppaction://hlinksldjump"/>
              </a:rPr>
              <a:t>IV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909383" y="78651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 h="0">
                <a:moveTo>
                  <a:pt x="0" y="0"/>
                </a:moveTo>
                <a:lnTo>
                  <a:pt x="558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74327"/>
            <a:ext cx="291084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eccentrici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dell’ellisse.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7839" y="77665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0440" y="1621771"/>
            <a:ext cx="1081405" cy="720725"/>
          </a:xfrm>
          <a:custGeom>
            <a:avLst/>
            <a:gdLst/>
            <a:ahLst/>
            <a:cxnLst/>
            <a:rect l="l" t="t" r="r" b="b"/>
            <a:pathLst>
              <a:path w="1081405" h="720725">
                <a:moveTo>
                  <a:pt x="1080891" y="360297"/>
                </a:moveTo>
                <a:lnTo>
                  <a:pt x="1073817" y="301853"/>
                </a:lnTo>
                <a:lnTo>
                  <a:pt x="1053338" y="246413"/>
                </a:lnTo>
                <a:lnTo>
                  <a:pt x="1020566" y="194717"/>
                </a:lnTo>
                <a:lnTo>
                  <a:pt x="976614" y="147507"/>
                </a:lnTo>
                <a:lnTo>
                  <a:pt x="922595" y="105526"/>
                </a:lnTo>
                <a:lnTo>
                  <a:pt x="859621" y="69514"/>
                </a:lnTo>
                <a:lnTo>
                  <a:pt x="788807" y="40214"/>
                </a:lnTo>
                <a:lnTo>
                  <a:pt x="750807" y="28313"/>
                </a:lnTo>
                <a:lnTo>
                  <a:pt x="711264" y="18367"/>
                </a:lnTo>
                <a:lnTo>
                  <a:pt x="670318" y="10470"/>
                </a:lnTo>
                <a:lnTo>
                  <a:pt x="628106" y="4715"/>
                </a:lnTo>
                <a:lnTo>
                  <a:pt x="584769" y="1194"/>
                </a:lnTo>
                <a:lnTo>
                  <a:pt x="540445" y="0"/>
                </a:lnTo>
                <a:lnTo>
                  <a:pt x="496122" y="1194"/>
                </a:lnTo>
                <a:lnTo>
                  <a:pt x="452785" y="4715"/>
                </a:lnTo>
                <a:lnTo>
                  <a:pt x="410573" y="10470"/>
                </a:lnTo>
                <a:lnTo>
                  <a:pt x="369626" y="18367"/>
                </a:lnTo>
                <a:lnTo>
                  <a:pt x="330084" y="28313"/>
                </a:lnTo>
                <a:lnTo>
                  <a:pt x="292084" y="40214"/>
                </a:lnTo>
                <a:lnTo>
                  <a:pt x="255766" y="53979"/>
                </a:lnTo>
                <a:lnTo>
                  <a:pt x="188733" y="86728"/>
                </a:lnTo>
                <a:lnTo>
                  <a:pt x="130098" y="125817"/>
                </a:lnTo>
                <a:lnTo>
                  <a:pt x="80973" y="170505"/>
                </a:lnTo>
                <a:lnTo>
                  <a:pt x="42472" y="220050"/>
                </a:lnTo>
                <a:lnTo>
                  <a:pt x="15707" y="273711"/>
                </a:lnTo>
                <a:lnTo>
                  <a:pt x="1791" y="330746"/>
                </a:lnTo>
                <a:lnTo>
                  <a:pt x="0" y="360297"/>
                </a:lnTo>
                <a:lnTo>
                  <a:pt x="1791" y="389847"/>
                </a:lnTo>
                <a:lnTo>
                  <a:pt x="15707" y="446882"/>
                </a:lnTo>
                <a:lnTo>
                  <a:pt x="42472" y="500543"/>
                </a:lnTo>
                <a:lnTo>
                  <a:pt x="80973" y="550088"/>
                </a:lnTo>
                <a:lnTo>
                  <a:pt x="130098" y="594777"/>
                </a:lnTo>
                <a:lnTo>
                  <a:pt x="188733" y="633866"/>
                </a:lnTo>
                <a:lnTo>
                  <a:pt x="255766" y="666614"/>
                </a:lnTo>
                <a:lnTo>
                  <a:pt x="292084" y="680379"/>
                </a:lnTo>
                <a:lnTo>
                  <a:pt x="330084" y="692281"/>
                </a:lnTo>
                <a:lnTo>
                  <a:pt x="369626" y="702226"/>
                </a:lnTo>
                <a:lnTo>
                  <a:pt x="410573" y="710123"/>
                </a:lnTo>
                <a:lnTo>
                  <a:pt x="452785" y="715878"/>
                </a:lnTo>
                <a:lnTo>
                  <a:pt x="496122" y="719400"/>
                </a:lnTo>
                <a:lnTo>
                  <a:pt x="540445" y="720594"/>
                </a:lnTo>
                <a:lnTo>
                  <a:pt x="584769" y="719400"/>
                </a:lnTo>
                <a:lnTo>
                  <a:pt x="628106" y="715878"/>
                </a:lnTo>
                <a:lnTo>
                  <a:pt x="670318" y="710123"/>
                </a:lnTo>
                <a:lnTo>
                  <a:pt x="711264" y="702226"/>
                </a:lnTo>
                <a:lnTo>
                  <a:pt x="750807" y="692281"/>
                </a:lnTo>
                <a:lnTo>
                  <a:pt x="788807" y="680379"/>
                </a:lnTo>
                <a:lnTo>
                  <a:pt x="825125" y="666614"/>
                </a:lnTo>
                <a:lnTo>
                  <a:pt x="892158" y="633866"/>
                </a:lnTo>
                <a:lnTo>
                  <a:pt x="950793" y="594777"/>
                </a:lnTo>
                <a:lnTo>
                  <a:pt x="999918" y="550088"/>
                </a:lnTo>
                <a:lnTo>
                  <a:pt x="1038419" y="500543"/>
                </a:lnTo>
                <a:lnTo>
                  <a:pt x="1065184" y="446882"/>
                </a:lnTo>
                <a:lnTo>
                  <a:pt x="1079099" y="389847"/>
                </a:lnTo>
                <a:lnTo>
                  <a:pt x="1080891" y="360297"/>
                </a:lnTo>
                <a:close/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33375" y="1982068"/>
            <a:ext cx="2663190" cy="0"/>
          </a:xfrm>
          <a:custGeom>
            <a:avLst/>
            <a:gdLst/>
            <a:ahLst/>
            <a:cxnLst/>
            <a:rect l="l" t="t" r="r" b="b"/>
            <a:pathLst>
              <a:path w="2663190" h="0">
                <a:moveTo>
                  <a:pt x="0" y="0"/>
                </a:moveTo>
                <a:lnTo>
                  <a:pt x="2662596" y="0"/>
                </a:lnTo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5971" y="196945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25220"/>
                </a:moveTo>
                <a:lnTo>
                  <a:pt x="0" y="0"/>
                </a:lnTo>
                <a:lnTo>
                  <a:pt x="50441" y="12610"/>
                </a:lnTo>
                <a:lnTo>
                  <a:pt x="0" y="25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68276" y="1193017"/>
            <a:ext cx="864710" cy="1511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66544" y="1971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789" y="21617"/>
                </a:moveTo>
                <a:lnTo>
                  <a:pt x="4827" y="21617"/>
                </a:lnTo>
                <a:lnTo>
                  <a:pt x="0" y="16789"/>
                </a:lnTo>
                <a:lnTo>
                  <a:pt x="0" y="4827"/>
                </a:lnTo>
                <a:lnTo>
                  <a:pt x="4827" y="0"/>
                </a:lnTo>
                <a:lnTo>
                  <a:pt x="16789" y="0"/>
                </a:lnTo>
                <a:lnTo>
                  <a:pt x="21617" y="4827"/>
                </a:lnTo>
                <a:lnTo>
                  <a:pt x="21617" y="16789"/>
                </a:lnTo>
                <a:lnTo>
                  <a:pt x="16789" y="21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66544" y="1971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617" y="10808"/>
                </a:moveTo>
                <a:lnTo>
                  <a:pt x="21617" y="16789"/>
                </a:lnTo>
                <a:lnTo>
                  <a:pt x="16789" y="21617"/>
                </a:lnTo>
                <a:lnTo>
                  <a:pt x="10808" y="21617"/>
                </a:lnTo>
                <a:lnTo>
                  <a:pt x="4827" y="21617"/>
                </a:lnTo>
                <a:lnTo>
                  <a:pt x="0" y="16789"/>
                </a:lnTo>
                <a:lnTo>
                  <a:pt x="0" y="10808"/>
                </a:lnTo>
                <a:lnTo>
                  <a:pt x="0" y="4827"/>
                </a:lnTo>
                <a:lnTo>
                  <a:pt x="4827" y="0"/>
                </a:lnTo>
                <a:lnTo>
                  <a:pt x="10808" y="0"/>
                </a:lnTo>
                <a:lnTo>
                  <a:pt x="16789" y="0"/>
                </a:lnTo>
                <a:lnTo>
                  <a:pt x="21617" y="4827"/>
                </a:lnTo>
                <a:lnTo>
                  <a:pt x="21617" y="10808"/>
                </a:lnTo>
                <a:close/>
              </a:path>
            </a:pathLst>
          </a:custGeom>
          <a:ln w="3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85594" y="205665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161" y="29904"/>
                </a:moveTo>
                <a:lnTo>
                  <a:pt x="0" y="29904"/>
                </a:lnTo>
                <a:lnTo>
                  <a:pt x="10953" y="14375"/>
                </a:lnTo>
                <a:lnTo>
                  <a:pt x="792" y="0"/>
                </a:lnTo>
                <a:lnTo>
                  <a:pt x="7169" y="0"/>
                </a:lnTo>
                <a:lnTo>
                  <a:pt x="11745" y="6989"/>
                </a:lnTo>
                <a:lnTo>
                  <a:pt x="12574" y="8358"/>
                </a:lnTo>
                <a:lnTo>
                  <a:pt x="13294" y="9475"/>
                </a:lnTo>
                <a:lnTo>
                  <a:pt x="13799" y="10376"/>
                </a:lnTo>
                <a:lnTo>
                  <a:pt x="19585" y="10376"/>
                </a:lnTo>
                <a:lnTo>
                  <a:pt x="16861" y="14087"/>
                </a:lnTo>
                <a:lnTo>
                  <a:pt x="19676" y="18086"/>
                </a:lnTo>
                <a:lnTo>
                  <a:pt x="13979" y="18086"/>
                </a:lnTo>
                <a:lnTo>
                  <a:pt x="6161" y="29904"/>
                </a:lnTo>
                <a:close/>
              </a:path>
              <a:path w="28575" h="30480">
                <a:moveTo>
                  <a:pt x="19585" y="10376"/>
                </a:moveTo>
                <a:lnTo>
                  <a:pt x="13799" y="10376"/>
                </a:lnTo>
                <a:lnTo>
                  <a:pt x="14628" y="9115"/>
                </a:lnTo>
                <a:lnTo>
                  <a:pt x="15420" y="8034"/>
                </a:lnTo>
                <a:lnTo>
                  <a:pt x="16105" y="7061"/>
                </a:lnTo>
                <a:lnTo>
                  <a:pt x="21113" y="0"/>
                </a:lnTo>
                <a:lnTo>
                  <a:pt x="27202" y="0"/>
                </a:lnTo>
                <a:lnTo>
                  <a:pt x="19585" y="10376"/>
                </a:lnTo>
                <a:close/>
              </a:path>
              <a:path w="28575" h="30480">
                <a:moveTo>
                  <a:pt x="27995" y="29904"/>
                </a:moveTo>
                <a:lnTo>
                  <a:pt x="21761" y="29904"/>
                </a:lnTo>
                <a:lnTo>
                  <a:pt x="15600" y="20609"/>
                </a:lnTo>
                <a:lnTo>
                  <a:pt x="13979" y="18086"/>
                </a:lnTo>
                <a:lnTo>
                  <a:pt x="19676" y="18086"/>
                </a:lnTo>
                <a:lnTo>
                  <a:pt x="27995" y="299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9598" y="2042634"/>
            <a:ext cx="41910" cy="62230"/>
          </a:xfrm>
          <a:custGeom>
            <a:avLst/>
            <a:gdLst/>
            <a:ahLst/>
            <a:cxnLst/>
            <a:rect l="l" t="t" r="r" b="b"/>
            <a:pathLst>
              <a:path w="41910" h="62230">
                <a:moveTo>
                  <a:pt x="8214" y="61935"/>
                </a:moveTo>
                <a:lnTo>
                  <a:pt x="0" y="61935"/>
                </a:lnTo>
                <a:lnTo>
                  <a:pt x="0" y="0"/>
                </a:lnTo>
                <a:lnTo>
                  <a:pt x="41758" y="0"/>
                </a:lnTo>
                <a:lnTo>
                  <a:pt x="41758" y="7314"/>
                </a:lnTo>
                <a:lnTo>
                  <a:pt x="8214" y="7314"/>
                </a:lnTo>
                <a:lnTo>
                  <a:pt x="8214" y="26517"/>
                </a:lnTo>
                <a:lnTo>
                  <a:pt x="37254" y="26517"/>
                </a:lnTo>
                <a:lnTo>
                  <a:pt x="37254" y="33795"/>
                </a:lnTo>
                <a:lnTo>
                  <a:pt x="8214" y="33795"/>
                </a:lnTo>
                <a:lnTo>
                  <a:pt x="8214" y="619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73534" y="2086230"/>
            <a:ext cx="20320" cy="54610"/>
          </a:xfrm>
          <a:custGeom>
            <a:avLst/>
            <a:gdLst/>
            <a:ahLst/>
            <a:cxnLst/>
            <a:rect l="l" t="t" r="r" b="b"/>
            <a:pathLst>
              <a:path w="20319" h="54610">
                <a:moveTo>
                  <a:pt x="0" y="20032"/>
                </a:moveTo>
                <a:lnTo>
                  <a:pt x="0" y="13547"/>
                </a:lnTo>
                <a:lnTo>
                  <a:pt x="3711" y="11817"/>
                </a:lnTo>
                <a:lnTo>
                  <a:pt x="6989" y="9728"/>
                </a:lnTo>
                <a:lnTo>
                  <a:pt x="9764" y="7205"/>
                </a:lnTo>
                <a:lnTo>
                  <a:pt x="12574" y="4719"/>
                </a:lnTo>
                <a:lnTo>
                  <a:pt x="14556" y="2305"/>
                </a:lnTo>
                <a:lnTo>
                  <a:pt x="15708" y="0"/>
                </a:lnTo>
                <a:lnTo>
                  <a:pt x="19996" y="0"/>
                </a:lnTo>
                <a:lnTo>
                  <a:pt x="19996" y="11961"/>
                </a:lnTo>
                <a:lnTo>
                  <a:pt x="13330" y="11961"/>
                </a:lnTo>
                <a:lnTo>
                  <a:pt x="11745" y="13511"/>
                </a:lnTo>
                <a:lnTo>
                  <a:pt x="9619" y="15060"/>
                </a:lnTo>
                <a:lnTo>
                  <a:pt x="4395" y="18086"/>
                </a:lnTo>
                <a:lnTo>
                  <a:pt x="2053" y="19239"/>
                </a:lnTo>
                <a:lnTo>
                  <a:pt x="0" y="20032"/>
                </a:lnTo>
                <a:close/>
              </a:path>
              <a:path w="20319" h="54610">
                <a:moveTo>
                  <a:pt x="19996" y="54368"/>
                </a:moveTo>
                <a:lnTo>
                  <a:pt x="13330" y="54368"/>
                </a:lnTo>
                <a:lnTo>
                  <a:pt x="13330" y="11961"/>
                </a:lnTo>
                <a:lnTo>
                  <a:pt x="19996" y="11961"/>
                </a:lnTo>
                <a:lnTo>
                  <a:pt x="19996" y="54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12230" y="2041625"/>
            <a:ext cx="244475" cy="81280"/>
          </a:xfrm>
          <a:custGeom>
            <a:avLst/>
            <a:gdLst/>
            <a:ahLst/>
            <a:cxnLst/>
            <a:rect l="l" t="t" r="r" b="b"/>
            <a:pathLst>
              <a:path w="244475" h="81280">
                <a:moveTo>
                  <a:pt x="40893" y="26517"/>
                </a:moveTo>
                <a:lnTo>
                  <a:pt x="0" y="26517"/>
                </a:lnTo>
                <a:lnTo>
                  <a:pt x="0" y="19420"/>
                </a:lnTo>
                <a:lnTo>
                  <a:pt x="40893" y="19420"/>
                </a:lnTo>
                <a:lnTo>
                  <a:pt x="40893" y="26517"/>
                </a:lnTo>
                <a:close/>
              </a:path>
              <a:path w="244475" h="81280">
                <a:moveTo>
                  <a:pt x="40893" y="45325"/>
                </a:moveTo>
                <a:lnTo>
                  <a:pt x="0" y="45325"/>
                </a:lnTo>
                <a:lnTo>
                  <a:pt x="0" y="38227"/>
                </a:lnTo>
                <a:lnTo>
                  <a:pt x="40893" y="38227"/>
                </a:lnTo>
                <a:lnTo>
                  <a:pt x="40893" y="45325"/>
                </a:lnTo>
                <a:close/>
              </a:path>
              <a:path w="244475" h="81280">
                <a:moveTo>
                  <a:pt x="65862" y="81138"/>
                </a:moveTo>
                <a:lnTo>
                  <a:pt x="61718" y="75842"/>
                </a:lnTo>
                <a:lnTo>
                  <a:pt x="58187" y="69645"/>
                </a:lnTo>
                <a:lnTo>
                  <a:pt x="52351" y="55449"/>
                </a:lnTo>
                <a:lnTo>
                  <a:pt x="50909" y="48135"/>
                </a:lnTo>
                <a:lnTo>
                  <a:pt x="50909" y="33831"/>
                </a:lnTo>
                <a:lnTo>
                  <a:pt x="51990" y="27418"/>
                </a:lnTo>
                <a:lnTo>
                  <a:pt x="56674" y="14159"/>
                </a:lnTo>
                <a:lnTo>
                  <a:pt x="60601" y="7061"/>
                </a:lnTo>
                <a:lnTo>
                  <a:pt x="65862" y="0"/>
                </a:lnTo>
                <a:lnTo>
                  <a:pt x="71338" y="0"/>
                </a:lnTo>
                <a:lnTo>
                  <a:pt x="67916" y="5872"/>
                </a:lnTo>
                <a:lnTo>
                  <a:pt x="65682" y="10016"/>
                </a:lnTo>
                <a:lnTo>
                  <a:pt x="58728" y="35237"/>
                </a:lnTo>
                <a:lnTo>
                  <a:pt x="58728" y="40533"/>
                </a:lnTo>
                <a:lnTo>
                  <a:pt x="59855" y="52671"/>
                </a:lnTo>
                <a:lnTo>
                  <a:pt x="63233" y="64804"/>
                </a:lnTo>
                <a:lnTo>
                  <a:pt x="68857" y="76925"/>
                </a:lnTo>
                <a:lnTo>
                  <a:pt x="65862" y="81138"/>
                </a:lnTo>
                <a:close/>
              </a:path>
              <a:path w="244475" h="81280">
                <a:moveTo>
                  <a:pt x="100594" y="44352"/>
                </a:moveTo>
                <a:lnTo>
                  <a:pt x="77211" y="44352"/>
                </a:lnTo>
                <a:lnTo>
                  <a:pt x="77211" y="36714"/>
                </a:lnTo>
                <a:lnTo>
                  <a:pt x="100594" y="36714"/>
                </a:lnTo>
                <a:lnTo>
                  <a:pt x="100594" y="44352"/>
                </a:lnTo>
                <a:close/>
              </a:path>
              <a:path w="244475" h="81280">
                <a:moveTo>
                  <a:pt x="131940" y="63952"/>
                </a:moveTo>
                <a:lnTo>
                  <a:pt x="120915" y="63952"/>
                </a:lnTo>
                <a:lnTo>
                  <a:pt x="115979" y="61935"/>
                </a:lnTo>
                <a:lnTo>
                  <a:pt x="112232" y="57935"/>
                </a:lnTo>
                <a:lnTo>
                  <a:pt x="108521" y="53900"/>
                </a:lnTo>
                <a:lnTo>
                  <a:pt x="106647" y="48171"/>
                </a:lnTo>
                <a:lnTo>
                  <a:pt x="106647" y="35849"/>
                </a:lnTo>
                <a:lnTo>
                  <a:pt x="123221" y="17078"/>
                </a:lnTo>
                <a:lnTo>
                  <a:pt x="131940" y="17078"/>
                </a:lnTo>
                <a:lnTo>
                  <a:pt x="135940" y="18303"/>
                </a:lnTo>
                <a:lnTo>
                  <a:pt x="139038" y="20789"/>
                </a:lnTo>
                <a:lnTo>
                  <a:pt x="142137" y="23239"/>
                </a:lnTo>
                <a:lnTo>
                  <a:pt x="123509" y="23311"/>
                </a:lnTo>
                <a:lnTo>
                  <a:pt x="120411" y="24680"/>
                </a:lnTo>
                <a:lnTo>
                  <a:pt x="118033" y="27454"/>
                </a:lnTo>
                <a:lnTo>
                  <a:pt x="115655" y="30192"/>
                </a:lnTo>
                <a:lnTo>
                  <a:pt x="114466" y="34552"/>
                </a:lnTo>
                <a:lnTo>
                  <a:pt x="114475" y="46514"/>
                </a:lnTo>
                <a:lnTo>
                  <a:pt x="115619" y="50873"/>
                </a:lnTo>
                <a:lnTo>
                  <a:pt x="120231" y="56350"/>
                </a:lnTo>
                <a:lnTo>
                  <a:pt x="123257" y="57719"/>
                </a:lnTo>
                <a:lnTo>
                  <a:pt x="141586" y="57719"/>
                </a:lnTo>
                <a:lnTo>
                  <a:pt x="136084" y="62511"/>
                </a:lnTo>
                <a:lnTo>
                  <a:pt x="131940" y="63952"/>
                </a:lnTo>
                <a:close/>
              </a:path>
              <a:path w="244475" h="81280">
                <a:moveTo>
                  <a:pt x="137597" y="32426"/>
                </a:moveTo>
                <a:lnTo>
                  <a:pt x="136876" y="29400"/>
                </a:lnTo>
                <a:lnTo>
                  <a:pt x="135651" y="27094"/>
                </a:lnTo>
                <a:lnTo>
                  <a:pt x="133850" y="25581"/>
                </a:lnTo>
                <a:lnTo>
                  <a:pt x="132084" y="24067"/>
                </a:lnTo>
                <a:lnTo>
                  <a:pt x="129923" y="23311"/>
                </a:lnTo>
                <a:lnTo>
                  <a:pt x="142178" y="23311"/>
                </a:lnTo>
                <a:lnTo>
                  <a:pt x="144118" y="26734"/>
                </a:lnTo>
                <a:lnTo>
                  <a:pt x="144983" y="31237"/>
                </a:lnTo>
                <a:lnTo>
                  <a:pt x="137597" y="32426"/>
                </a:lnTo>
                <a:close/>
              </a:path>
              <a:path w="244475" h="81280">
                <a:moveTo>
                  <a:pt x="141586" y="57719"/>
                </a:moveTo>
                <a:lnTo>
                  <a:pt x="129923" y="57719"/>
                </a:lnTo>
                <a:lnTo>
                  <a:pt x="132409" y="56782"/>
                </a:lnTo>
                <a:lnTo>
                  <a:pt x="136444" y="53107"/>
                </a:lnTo>
                <a:lnTo>
                  <a:pt x="137705" y="50297"/>
                </a:lnTo>
                <a:lnTo>
                  <a:pt x="138210" y="46514"/>
                </a:lnTo>
                <a:lnTo>
                  <a:pt x="145704" y="47451"/>
                </a:lnTo>
                <a:lnTo>
                  <a:pt x="144875" y="52639"/>
                </a:lnTo>
                <a:lnTo>
                  <a:pt x="142785" y="56674"/>
                </a:lnTo>
                <a:lnTo>
                  <a:pt x="141586" y="57719"/>
                </a:lnTo>
                <a:close/>
              </a:path>
              <a:path w="244475" h="81280">
                <a:moveTo>
                  <a:pt x="155792" y="75230"/>
                </a:moveTo>
                <a:lnTo>
                  <a:pt x="153702" y="71951"/>
                </a:lnTo>
                <a:lnTo>
                  <a:pt x="155288" y="71230"/>
                </a:lnTo>
                <a:lnTo>
                  <a:pt x="156441" y="70185"/>
                </a:lnTo>
                <a:lnTo>
                  <a:pt x="157233" y="68816"/>
                </a:lnTo>
                <a:lnTo>
                  <a:pt x="157990" y="67447"/>
                </a:lnTo>
                <a:lnTo>
                  <a:pt x="158422" y="65502"/>
                </a:lnTo>
                <a:lnTo>
                  <a:pt x="158494" y="62943"/>
                </a:lnTo>
                <a:lnTo>
                  <a:pt x="154207" y="62943"/>
                </a:lnTo>
                <a:lnTo>
                  <a:pt x="154207" y="54260"/>
                </a:lnTo>
                <a:lnTo>
                  <a:pt x="162818" y="54260"/>
                </a:lnTo>
                <a:lnTo>
                  <a:pt x="162818" y="66150"/>
                </a:lnTo>
                <a:lnTo>
                  <a:pt x="162241" y="68708"/>
                </a:lnTo>
                <a:lnTo>
                  <a:pt x="160007" y="72599"/>
                </a:lnTo>
                <a:lnTo>
                  <a:pt x="158206" y="74113"/>
                </a:lnTo>
                <a:lnTo>
                  <a:pt x="155792" y="75230"/>
                </a:lnTo>
                <a:close/>
              </a:path>
              <a:path w="244475" h="81280">
                <a:moveTo>
                  <a:pt x="198811" y="64024"/>
                </a:moveTo>
                <a:lnTo>
                  <a:pt x="188291" y="64024"/>
                </a:lnTo>
                <a:lnTo>
                  <a:pt x="183643" y="61863"/>
                </a:lnTo>
                <a:lnTo>
                  <a:pt x="180256" y="57611"/>
                </a:lnTo>
                <a:lnTo>
                  <a:pt x="175729" y="47675"/>
                </a:lnTo>
                <a:lnTo>
                  <a:pt x="174134" y="33119"/>
                </a:lnTo>
                <a:lnTo>
                  <a:pt x="174131" y="25112"/>
                </a:lnTo>
                <a:lnTo>
                  <a:pt x="174888" y="19203"/>
                </a:lnTo>
                <a:lnTo>
                  <a:pt x="189768" y="792"/>
                </a:lnTo>
                <a:lnTo>
                  <a:pt x="197623" y="792"/>
                </a:lnTo>
                <a:lnTo>
                  <a:pt x="200541" y="1441"/>
                </a:lnTo>
                <a:lnTo>
                  <a:pt x="205513" y="4107"/>
                </a:lnTo>
                <a:lnTo>
                  <a:pt x="207603" y="6052"/>
                </a:lnTo>
                <a:lnTo>
                  <a:pt x="208274" y="7097"/>
                </a:lnTo>
                <a:lnTo>
                  <a:pt x="190741" y="7097"/>
                </a:lnTo>
                <a:lnTo>
                  <a:pt x="187931" y="8575"/>
                </a:lnTo>
                <a:lnTo>
                  <a:pt x="185841" y="11493"/>
                </a:lnTo>
                <a:lnTo>
                  <a:pt x="183247" y="15276"/>
                </a:lnTo>
                <a:lnTo>
                  <a:pt x="181956" y="22230"/>
                </a:lnTo>
                <a:lnTo>
                  <a:pt x="181950" y="42551"/>
                </a:lnTo>
                <a:lnTo>
                  <a:pt x="183139" y="49324"/>
                </a:lnTo>
                <a:lnTo>
                  <a:pt x="185481" y="52711"/>
                </a:lnTo>
                <a:lnTo>
                  <a:pt x="187858" y="56062"/>
                </a:lnTo>
                <a:lnTo>
                  <a:pt x="190777" y="57755"/>
                </a:lnTo>
                <a:lnTo>
                  <a:pt x="208598" y="57755"/>
                </a:lnTo>
                <a:lnTo>
                  <a:pt x="208503" y="57899"/>
                </a:lnTo>
                <a:lnTo>
                  <a:pt x="202559" y="62799"/>
                </a:lnTo>
                <a:lnTo>
                  <a:pt x="198811" y="64024"/>
                </a:lnTo>
                <a:close/>
              </a:path>
              <a:path w="244475" h="81280">
                <a:moveTo>
                  <a:pt x="208598" y="57755"/>
                </a:moveTo>
                <a:lnTo>
                  <a:pt x="197767" y="57755"/>
                </a:lnTo>
                <a:lnTo>
                  <a:pt x="200685" y="56062"/>
                </a:lnTo>
                <a:lnTo>
                  <a:pt x="203099" y="52711"/>
                </a:lnTo>
                <a:lnTo>
                  <a:pt x="205477" y="49324"/>
                </a:lnTo>
                <a:lnTo>
                  <a:pt x="206666" y="42551"/>
                </a:lnTo>
                <a:lnTo>
                  <a:pt x="206666" y="22230"/>
                </a:lnTo>
                <a:lnTo>
                  <a:pt x="205477" y="15456"/>
                </a:lnTo>
                <a:lnTo>
                  <a:pt x="203099" y="12105"/>
                </a:lnTo>
                <a:lnTo>
                  <a:pt x="200685" y="8755"/>
                </a:lnTo>
                <a:lnTo>
                  <a:pt x="197731" y="7097"/>
                </a:lnTo>
                <a:lnTo>
                  <a:pt x="208274" y="7097"/>
                </a:lnTo>
                <a:lnTo>
                  <a:pt x="209224" y="8575"/>
                </a:lnTo>
                <a:lnTo>
                  <a:pt x="210845" y="11061"/>
                </a:lnTo>
                <a:lnTo>
                  <a:pt x="212142" y="14159"/>
                </a:lnTo>
                <a:lnTo>
                  <a:pt x="213079" y="17762"/>
                </a:lnTo>
                <a:lnTo>
                  <a:pt x="214016" y="21401"/>
                </a:lnTo>
                <a:lnTo>
                  <a:pt x="214484" y="26265"/>
                </a:lnTo>
                <a:lnTo>
                  <a:pt x="214484" y="39668"/>
                </a:lnTo>
                <a:lnTo>
                  <a:pt x="213728" y="45541"/>
                </a:lnTo>
                <a:lnTo>
                  <a:pt x="212251" y="50009"/>
                </a:lnTo>
                <a:lnTo>
                  <a:pt x="210737" y="54476"/>
                </a:lnTo>
                <a:lnTo>
                  <a:pt x="208598" y="57755"/>
                </a:lnTo>
                <a:close/>
              </a:path>
              <a:path w="244475" h="81280">
                <a:moveTo>
                  <a:pt x="229293" y="81138"/>
                </a:moveTo>
                <a:lnTo>
                  <a:pt x="223852" y="81138"/>
                </a:lnTo>
                <a:lnTo>
                  <a:pt x="230255" y="69023"/>
                </a:lnTo>
                <a:lnTo>
                  <a:pt x="234415" y="56893"/>
                </a:lnTo>
                <a:lnTo>
                  <a:pt x="236326" y="44756"/>
                </a:lnTo>
                <a:lnTo>
                  <a:pt x="236463" y="35237"/>
                </a:lnTo>
                <a:lnTo>
                  <a:pt x="235850" y="30012"/>
                </a:lnTo>
                <a:lnTo>
                  <a:pt x="234661" y="24824"/>
                </a:lnTo>
                <a:lnTo>
                  <a:pt x="233724" y="20572"/>
                </a:lnTo>
                <a:lnTo>
                  <a:pt x="232391" y="16537"/>
                </a:lnTo>
                <a:lnTo>
                  <a:pt x="230662" y="12682"/>
                </a:lnTo>
                <a:lnTo>
                  <a:pt x="229581" y="10124"/>
                </a:lnTo>
                <a:lnTo>
                  <a:pt x="227311" y="5908"/>
                </a:lnTo>
                <a:lnTo>
                  <a:pt x="223852" y="0"/>
                </a:lnTo>
                <a:lnTo>
                  <a:pt x="229293" y="0"/>
                </a:lnTo>
                <a:lnTo>
                  <a:pt x="234589" y="7061"/>
                </a:lnTo>
                <a:lnTo>
                  <a:pt x="238516" y="14159"/>
                </a:lnTo>
                <a:lnTo>
                  <a:pt x="241002" y="21293"/>
                </a:lnTo>
                <a:lnTo>
                  <a:pt x="243200" y="27418"/>
                </a:lnTo>
                <a:lnTo>
                  <a:pt x="244281" y="33831"/>
                </a:lnTo>
                <a:lnTo>
                  <a:pt x="244281" y="48135"/>
                </a:lnTo>
                <a:lnTo>
                  <a:pt x="242840" y="55449"/>
                </a:lnTo>
                <a:lnTo>
                  <a:pt x="237003" y="69645"/>
                </a:lnTo>
                <a:lnTo>
                  <a:pt x="233472" y="75842"/>
                </a:lnTo>
                <a:lnTo>
                  <a:pt x="229293" y="811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81035" y="2884081"/>
            <a:ext cx="321310" cy="0"/>
          </a:xfrm>
          <a:custGeom>
            <a:avLst/>
            <a:gdLst/>
            <a:ahLst/>
            <a:cxnLst/>
            <a:rect l="l" t="t" r="r" b="b"/>
            <a:pathLst>
              <a:path w="321310" h="0">
                <a:moveTo>
                  <a:pt x="0" y="0"/>
                </a:moveTo>
                <a:lnTo>
                  <a:pt x="3209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17079" y="2847735"/>
            <a:ext cx="976630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-172" i="1">
                <a:latin typeface="Trebuchet MS"/>
                <a:cs typeface="Trebuchet MS"/>
              </a:rPr>
              <a:t>e</a:t>
            </a:r>
            <a:r>
              <a:rPr dirty="0" baseline="-22727" sz="1650" spc="44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112">
                <a:latin typeface="Tahoma"/>
                <a:cs typeface="Tahoma"/>
              </a:rPr>
              <a:t> </a:t>
            </a:r>
            <a:r>
              <a:rPr dirty="0" sz="800" spc="5" i="1" u="sng">
                <a:latin typeface="Trebuchet MS"/>
                <a:cs typeface="Trebuchet MS"/>
              </a:rPr>
              <a:t>c</a:t>
            </a:r>
            <a:r>
              <a:rPr dirty="0" sz="800" i="1">
                <a:latin typeface="Trebuchet MS"/>
                <a:cs typeface="Trebuchet MS"/>
              </a:rPr>
              <a:t> 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-67">
                <a:latin typeface="Tahoma"/>
                <a:cs typeface="Tahoma"/>
              </a:rPr>
              <a:t> </a:t>
            </a:r>
            <a:r>
              <a:rPr dirty="0" baseline="44444" sz="1500" spc="1072">
                <a:latin typeface="Arial"/>
                <a:cs typeface="Arial"/>
              </a:rPr>
              <a:t>/</a:t>
            </a:r>
            <a:r>
              <a:rPr dirty="0" baseline="44444" sz="1500" spc="-240">
                <a:latin typeface="Arial"/>
                <a:cs typeface="Arial"/>
              </a:rPr>
              <a:t> </a:t>
            </a: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87233" y="299741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96211" y="3007271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978698" y="2992310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13190" y="2884081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 h="0">
                <a:moveTo>
                  <a:pt x="0" y="0"/>
                </a:moveTo>
                <a:lnTo>
                  <a:pt x="37569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66974" y="300727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227719" y="2919933"/>
            <a:ext cx="11633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40">
                <a:latin typeface="Lucida Sans Unicode"/>
                <a:cs typeface="Lucida Sans Unicode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5">
                <a:latin typeface="Tahoma"/>
                <a:cs typeface="Tahoma"/>
              </a:rPr>
              <a:t>[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100">
                <a:latin typeface="Tahoma"/>
                <a:cs typeface="Tahoma"/>
              </a:rPr>
              <a:t>1</a:t>
            </a:r>
            <a:r>
              <a:rPr dirty="0" sz="1100" spc="-65">
                <a:latin typeface="Tahoma"/>
                <a:cs typeface="Tahoma"/>
              </a:rPr>
              <a:t>[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73960" y="284773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54274" y="2886163"/>
            <a:ext cx="12636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5">
                <a:hlinkClick r:id="rId3" action="ppaction://hlinksldjump"/>
              </a:rPr>
              <a:t>Geome</a:t>
            </a:r>
            <a:r>
              <a:rPr dirty="0" spc="-20">
                <a:hlinkClick r:id="rId3" action="ppaction://hlinksldjump"/>
              </a:rPr>
              <a:t>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15">
                <a:hlinkClick r:id="rId3" action="ppaction://hlinksldjump"/>
              </a:rPr>
              <a:t>IV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87222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avvicinano,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fino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coincidere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0: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872229" cy="524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avvicinano,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fino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coincidere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0:</a:t>
            </a:r>
            <a:endParaRPr sz="1100">
              <a:latin typeface="Tahoma"/>
              <a:cs typeface="Tahoma"/>
            </a:endParaRPr>
          </a:p>
          <a:p>
            <a:pPr marL="1083310">
              <a:lnSpc>
                <a:spcPct val="100000"/>
              </a:lnSpc>
              <a:spcBef>
                <a:spcPts val="1145"/>
              </a:spcBef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29830" y="1916785"/>
            <a:ext cx="764540" cy="764540"/>
          </a:xfrm>
          <a:custGeom>
            <a:avLst/>
            <a:gdLst/>
            <a:ahLst/>
            <a:cxnLst/>
            <a:rect l="l" t="t" r="r" b="b"/>
            <a:pathLst>
              <a:path w="764539" h="764539">
                <a:moveTo>
                  <a:pt x="764155" y="382077"/>
                </a:moveTo>
                <a:lnTo>
                  <a:pt x="759154" y="444056"/>
                </a:lnTo>
                <a:lnTo>
                  <a:pt x="744677" y="502849"/>
                </a:lnTo>
                <a:lnTo>
                  <a:pt x="721511" y="557670"/>
                </a:lnTo>
                <a:lnTo>
                  <a:pt x="690440" y="607734"/>
                </a:lnTo>
                <a:lnTo>
                  <a:pt x="652252" y="652252"/>
                </a:lnTo>
                <a:lnTo>
                  <a:pt x="607734" y="690440"/>
                </a:lnTo>
                <a:lnTo>
                  <a:pt x="557670" y="721511"/>
                </a:lnTo>
                <a:lnTo>
                  <a:pt x="502849" y="744677"/>
                </a:lnTo>
                <a:lnTo>
                  <a:pt x="444056" y="759154"/>
                </a:lnTo>
                <a:lnTo>
                  <a:pt x="382077" y="764155"/>
                </a:lnTo>
                <a:lnTo>
                  <a:pt x="350739" y="762888"/>
                </a:lnTo>
                <a:lnTo>
                  <a:pt x="290254" y="753051"/>
                </a:lnTo>
                <a:lnTo>
                  <a:pt x="233349" y="734131"/>
                </a:lnTo>
                <a:lnTo>
                  <a:pt x="180808" y="706914"/>
                </a:lnTo>
                <a:lnTo>
                  <a:pt x="133419" y="672187"/>
                </a:lnTo>
                <a:lnTo>
                  <a:pt x="91967" y="630735"/>
                </a:lnTo>
                <a:lnTo>
                  <a:pt x="57240" y="583346"/>
                </a:lnTo>
                <a:lnTo>
                  <a:pt x="30023" y="530805"/>
                </a:lnTo>
                <a:lnTo>
                  <a:pt x="11103" y="473900"/>
                </a:lnTo>
                <a:lnTo>
                  <a:pt x="1266" y="413415"/>
                </a:lnTo>
                <a:lnTo>
                  <a:pt x="0" y="382077"/>
                </a:lnTo>
                <a:lnTo>
                  <a:pt x="1266" y="350739"/>
                </a:lnTo>
                <a:lnTo>
                  <a:pt x="11103" y="290254"/>
                </a:lnTo>
                <a:lnTo>
                  <a:pt x="30023" y="233349"/>
                </a:lnTo>
                <a:lnTo>
                  <a:pt x="57240" y="180808"/>
                </a:lnTo>
                <a:lnTo>
                  <a:pt x="91967" y="133419"/>
                </a:lnTo>
                <a:lnTo>
                  <a:pt x="133419" y="91967"/>
                </a:lnTo>
                <a:lnTo>
                  <a:pt x="180808" y="57240"/>
                </a:lnTo>
                <a:lnTo>
                  <a:pt x="233349" y="30023"/>
                </a:lnTo>
                <a:lnTo>
                  <a:pt x="290254" y="11103"/>
                </a:lnTo>
                <a:lnTo>
                  <a:pt x="350739" y="1266"/>
                </a:lnTo>
                <a:lnTo>
                  <a:pt x="382077" y="0"/>
                </a:lnTo>
                <a:lnTo>
                  <a:pt x="413415" y="1266"/>
                </a:lnTo>
                <a:lnTo>
                  <a:pt x="473900" y="11103"/>
                </a:lnTo>
                <a:lnTo>
                  <a:pt x="530805" y="30023"/>
                </a:lnTo>
                <a:lnTo>
                  <a:pt x="583346" y="57240"/>
                </a:lnTo>
                <a:lnTo>
                  <a:pt x="630735" y="91967"/>
                </a:lnTo>
                <a:lnTo>
                  <a:pt x="672187" y="133419"/>
                </a:lnTo>
                <a:lnTo>
                  <a:pt x="706914" y="180808"/>
                </a:lnTo>
                <a:lnTo>
                  <a:pt x="734131" y="233349"/>
                </a:lnTo>
                <a:lnTo>
                  <a:pt x="753051" y="290254"/>
                </a:lnTo>
                <a:lnTo>
                  <a:pt x="762888" y="350739"/>
                </a:lnTo>
                <a:lnTo>
                  <a:pt x="764155" y="382077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32276" y="2298863"/>
            <a:ext cx="544830" cy="0"/>
          </a:xfrm>
          <a:custGeom>
            <a:avLst/>
            <a:gdLst/>
            <a:ahLst/>
            <a:cxnLst/>
            <a:rect l="l" t="t" r="r" b="b"/>
            <a:pathLst>
              <a:path w="544830" h="0">
                <a:moveTo>
                  <a:pt x="0" y="0"/>
                </a:moveTo>
                <a:lnTo>
                  <a:pt x="544735" y="0"/>
                </a:lnTo>
              </a:path>
            </a:pathLst>
          </a:custGeom>
          <a:ln w="3631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11907" y="1916785"/>
            <a:ext cx="3810" cy="382270"/>
          </a:xfrm>
          <a:custGeom>
            <a:avLst/>
            <a:gdLst/>
            <a:ahLst/>
            <a:cxnLst/>
            <a:rect l="l" t="t" r="r" b="b"/>
            <a:pathLst>
              <a:path w="3810" h="382269">
                <a:moveTo>
                  <a:pt x="0" y="382077"/>
                </a:moveTo>
                <a:lnTo>
                  <a:pt x="3595" y="0"/>
                </a:lnTo>
              </a:path>
            </a:pathLst>
          </a:custGeom>
          <a:ln w="3631">
            <a:solidFill>
              <a:srgbClr val="7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3752" y="2298863"/>
            <a:ext cx="2724150" cy="0"/>
          </a:xfrm>
          <a:custGeom>
            <a:avLst/>
            <a:gdLst/>
            <a:ahLst/>
            <a:cxnLst/>
            <a:rect l="l" t="t" r="r" b="b"/>
            <a:pathLst>
              <a:path w="2724150" h="0">
                <a:moveTo>
                  <a:pt x="0" y="0"/>
                </a:moveTo>
                <a:lnTo>
                  <a:pt x="272367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37430" y="22861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1907" y="1409128"/>
            <a:ext cx="0" cy="1514475"/>
          </a:xfrm>
          <a:custGeom>
            <a:avLst/>
            <a:gdLst/>
            <a:ahLst/>
            <a:cxnLst/>
            <a:rect l="l" t="t" r="r" b="b"/>
            <a:pathLst>
              <a:path w="0" h="1514475">
                <a:moveTo>
                  <a:pt x="0" y="151436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9197" y="1358286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1012" y="22879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1012" y="22879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4608" y="19058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86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902"/>
                </a:lnTo>
                <a:lnTo>
                  <a:pt x="4866" y="0"/>
                </a:lnTo>
                <a:lnTo>
                  <a:pt x="16886" y="0"/>
                </a:lnTo>
                <a:lnTo>
                  <a:pt x="21789" y="4902"/>
                </a:lnTo>
                <a:lnTo>
                  <a:pt x="21789" y="16923"/>
                </a:lnTo>
                <a:lnTo>
                  <a:pt x="16886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04608" y="19058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886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902"/>
                </a:lnTo>
                <a:lnTo>
                  <a:pt x="4866" y="0"/>
                </a:lnTo>
                <a:lnTo>
                  <a:pt x="10894" y="0"/>
                </a:lnTo>
                <a:lnTo>
                  <a:pt x="16886" y="0"/>
                </a:lnTo>
                <a:lnTo>
                  <a:pt x="21789" y="4902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12445" y="2374036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6677" y="1386260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36820" y="1821420"/>
            <a:ext cx="278765" cy="81915"/>
          </a:xfrm>
          <a:custGeom>
            <a:avLst/>
            <a:gdLst/>
            <a:ahLst/>
            <a:cxnLst/>
            <a:rect l="l" t="t" r="r" b="b"/>
            <a:pathLst>
              <a:path w="278764" h="81914">
                <a:moveTo>
                  <a:pt x="8207" y="63443"/>
                </a:moveTo>
                <a:lnTo>
                  <a:pt x="0" y="63443"/>
                </a:lnTo>
                <a:lnTo>
                  <a:pt x="0" y="1016"/>
                </a:lnTo>
                <a:lnTo>
                  <a:pt x="27636" y="1016"/>
                </a:lnTo>
                <a:lnTo>
                  <a:pt x="30832" y="1234"/>
                </a:lnTo>
                <a:lnTo>
                  <a:pt x="33010" y="1634"/>
                </a:lnTo>
                <a:lnTo>
                  <a:pt x="36097" y="2142"/>
                </a:lnTo>
                <a:lnTo>
                  <a:pt x="44644" y="8388"/>
                </a:lnTo>
                <a:lnTo>
                  <a:pt x="8207" y="8388"/>
                </a:lnTo>
                <a:lnTo>
                  <a:pt x="8207" y="30686"/>
                </a:lnTo>
                <a:lnTo>
                  <a:pt x="44264" y="30686"/>
                </a:lnTo>
                <a:lnTo>
                  <a:pt x="39148" y="36243"/>
                </a:lnTo>
                <a:lnTo>
                  <a:pt x="33047" y="38095"/>
                </a:lnTo>
                <a:lnTo>
                  <a:pt x="8207" y="38095"/>
                </a:lnTo>
                <a:lnTo>
                  <a:pt x="8207" y="63443"/>
                </a:lnTo>
                <a:close/>
              </a:path>
              <a:path w="278764" h="81914">
                <a:moveTo>
                  <a:pt x="44264" y="30686"/>
                </a:moveTo>
                <a:lnTo>
                  <a:pt x="29669" y="30686"/>
                </a:lnTo>
                <a:lnTo>
                  <a:pt x="33483" y="29706"/>
                </a:lnTo>
                <a:lnTo>
                  <a:pt x="35734" y="27708"/>
                </a:lnTo>
                <a:lnTo>
                  <a:pt x="37986" y="25747"/>
                </a:lnTo>
                <a:lnTo>
                  <a:pt x="39075" y="22951"/>
                </a:lnTo>
                <a:lnTo>
                  <a:pt x="39075" y="16741"/>
                </a:lnTo>
                <a:lnTo>
                  <a:pt x="27926" y="8388"/>
                </a:lnTo>
                <a:lnTo>
                  <a:pt x="44644" y="8388"/>
                </a:lnTo>
                <a:lnTo>
                  <a:pt x="45721" y="10604"/>
                </a:lnTo>
                <a:lnTo>
                  <a:pt x="46956" y="13182"/>
                </a:lnTo>
                <a:lnTo>
                  <a:pt x="47609" y="16015"/>
                </a:lnTo>
                <a:lnTo>
                  <a:pt x="47609" y="24404"/>
                </a:lnTo>
                <a:lnTo>
                  <a:pt x="45903" y="28907"/>
                </a:lnTo>
                <a:lnTo>
                  <a:pt x="44264" y="30686"/>
                </a:lnTo>
                <a:close/>
              </a:path>
              <a:path w="278764" h="81914">
                <a:moveTo>
                  <a:pt x="97471" y="26728"/>
                </a:moveTo>
                <a:lnTo>
                  <a:pt x="56253" y="26728"/>
                </a:lnTo>
                <a:lnTo>
                  <a:pt x="56253" y="19574"/>
                </a:lnTo>
                <a:lnTo>
                  <a:pt x="97471" y="19574"/>
                </a:lnTo>
                <a:lnTo>
                  <a:pt x="97471" y="26728"/>
                </a:lnTo>
                <a:close/>
              </a:path>
              <a:path w="278764" h="81914">
                <a:moveTo>
                  <a:pt x="97471" y="45685"/>
                </a:moveTo>
                <a:lnTo>
                  <a:pt x="56253" y="45685"/>
                </a:lnTo>
                <a:lnTo>
                  <a:pt x="56253" y="38530"/>
                </a:lnTo>
                <a:lnTo>
                  <a:pt x="97471" y="38530"/>
                </a:lnTo>
                <a:lnTo>
                  <a:pt x="97471" y="45685"/>
                </a:lnTo>
                <a:close/>
              </a:path>
              <a:path w="278764" h="81914">
                <a:moveTo>
                  <a:pt x="122638" y="81782"/>
                </a:moveTo>
                <a:lnTo>
                  <a:pt x="118461" y="76444"/>
                </a:lnTo>
                <a:lnTo>
                  <a:pt x="114866" y="70198"/>
                </a:lnTo>
                <a:lnTo>
                  <a:pt x="111961" y="63044"/>
                </a:lnTo>
                <a:lnTo>
                  <a:pt x="109019" y="55889"/>
                </a:lnTo>
                <a:lnTo>
                  <a:pt x="107567" y="48517"/>
                </a:lnTo>
                <a:lnTo>
                  <a:pt x="107567" y="34100"/>
                </a:lnTo>
                <a:lnTo>
                  <a:pt x="108656" y="27636"/>
                </a:lnTo>
                <a:lnTo>
                  <a:pt x="113377" y="14272"/>
                </a:lnTo>
                <a:lnTo>
                  <a:pt x="117299" y="7117"/>
                </a:lnTo>
                <a:lnTo>
                  <a:pt x="122638" y="0"/>
                </a:lnTo>
                <a:lnTo>
                  <a:pt x="128158" y="0"/>
                </a:lnTo>
                <a:lnTo>
                  <a:pt x="124708" y="5919"/>
                </a:lnTo>
                <a:lnTo>
                  <a:pt x="122456" y="10095"/>
                </a:lnTo>
                <a:lnTo>
                  <a:pt x="115447" y="35516"/>
                </a:lnTo>
                <a:lnTo>
                  <a:pt x="115447" y="40855"/>
                </a:lnTo>
                <a:lnTo>
                  <a:pt x="116566" y="52993"/>
                </a:lnTo>
                <a:lnTo>
                  <a:pt x="119917" y="65126"/>
                </a:lnTo>
                <a:lnTo>
                  <a:pt x="125496" y="77247"/>
                </a:lnTo>
                <a:lnTo>
                  <a:pt x="122638" y="81782"/>
                </a:lnTo>
                <a:close/>
              </a:path>
              <a:path w="278764" h="81914">
                <a:moveTo>
                  <a:pt x="159825" y="64533"/>
                </a:moveTo>
                <a:lnTo>
                  <a:pt x="149221" y="64533"/>
                </a:lnTo>
                <a:lnTo>
                  <a:pt x="144536" y="62354"/>
                </a:lnTo>
                <a:lnTo>
                  <a:pt x="141122" y="58068"/>
                </a:lnTo>
                <a:lnTo>
                  <a:pt x="136570" y="48150"/>
                </a:lnTo>
                <a:lnTo>
                  <a:pt x="134953" y="33649"/>
                </a:lnTo>
                <a:lnTo>
                  <a:pt x="134949" y="25312"/>
                </a:lnTo>
                <a:lnTo>
                  <a:pt x="135675" y="19356"/>
                </a:lnTo>
                <a:lnTo>
                  <a:pt x="150710" y="798"/>
                </a:lnTo>
                <a:lnTo>
                  <a:pt x="158626" y="798"/>
                </a:lnTo>
                <a:lnTo>
                  <a:pt x="161568" y="1452"/>
                </a:lnTo>
                <a:lnTo>
                  <a:pt x="166580" y="4139"/>
                </a:lnTo>
                <a:lnTo>
                  <a:pt x="168650" y="6101"/>
                </a:lnTo>
                <a:lnTo>
                  <a:pt x="169342" y="7154"/>
                </a:lnTo>
                <a:lnTo>
                  <a:pt x="151654" y="7154"/>
                </a:lnTo>
                <a:lnTo>
                  <a:pt x="148858" y="8643"/>
                </a:lnTo>
                <a:lnTo>
                  <a:pt x="146751" y="11584"/>
                </a:lnTo>
                <a:lnTo>
                  <a:pt x="144137" y="15397"/>
                </a:lnTo>
                <a:lnTo>
                  <a:pt x="142836" y="22406"/>
                </a:lnTo>
                <a:lnTo>
                  <a:pt x="142829" y="42888"/>
                </a:lnTo>
                <a:lnTo>
                  <a:pt x="144028" y="49716"/>
                </a:lnTo>
                <a:lnTo>
                  <a:pt x="146388" y="53129"/>
                </a:lnTo>
                <a:lnTo>
                  <a:pt x="148785" y="56507"/>
                </a:lnTo>
                <a:lnTo>
                  <a:pt x="151727" y="58214"/>
                </a:lnTo>
                <a:lnTo>
                  <a:pt x="169689" y="58214"/>
                </a:lnTo>
                <a:lnTo>
                  <a:pt x="169594" y="58359"/>
                </a:lnTo>
                <a:lnTo>
                  <a:pt x="163602" y="63298"/>
                </a:lnTo>
                <a:lnTo>
                  <a:pt x="159825" y="64533"/>
                </a:lnTo>
                <a:close/>
              </a:path>
              <a:path w="278764" h="81914">
                <a:moveTo>
                  <a:pt x="169689" y="58214"/>
                </a:moveTo>
                <a:lnTo>
                  <a:pt x="158772" y="58214"/>
                </a:lnTo>
                <a:lnTo>
                  <a:pt x="161713" y="56507"/>
                </a:lnTo>
                <a:lnTo>
                  <a:pt x="166543" y="49716"/>
                </a:lnTo>
                <a:lnTo>
                  <a:pt x="167742" y="42888"/>
                </a:lnTo>
                <a:lnTo>
                  <a:pt x="167742" y="22406"/>
                </a:lnTo>
                <a:lnTo>
                  <a:pt x="166543" y="15579"/>
                </a:lnTo>
                <a:lnTo>
                  <a:pt x="164110" y="12202"/>
                </a:lnTo>
                <a:lnTo>
                  <a:pt x="161713" y="8824"/>
                </a:lnTo>
                <a:lnTo>
                  <a:pt x="158735" y="7154"/>
                </a:lnTo>
                <a:lnTo>
                  <a:pt x="169342" y="7154"/>
                </a:lnTo>
                <a:lnTo>
                  <a:pt x="175622" y="26474"/>
                </a:lnTo>
                <a:lnTo>
                  <a:pt x="175622" y="39983"/>
                </a:lnTo>
                <a:lnTo>
                  <a:pt x="174860" y="45903"/>
                </a:lnTo>
                <a:lnTo>
                  <a:pt x="173334" y="50406"/>
                </a:lnTo>
                <a:lnTo>
                  <a:pt x="171845" y="54909"/>
                </a:lnTo>
                <a:lnTo>
                  <a:pt x="169689" y="58214"/>
                </a:lnTo>
                <a:close/>
              </a:path>
              <a:path w="278764" h="81914">
                <a:moveTo>
                  <a:pt x="189132" y="75827"/>
                </a:moveTo>
                <a:lnTo>
                  <a:pt x="187025" y="72522"/>
                </a:lnTo>
                <a:lnTo>
                  <a:pt x="188623" y="71796"/>
                </a:lnTo>
                <a:lnTo>
                  <a:pt x="189822" y="70742"/>
                </a:lnTo>
                <a:lnTo>
                  <a:pt x="191347" y="67982"/>
                </a:lnTo>
                <a:lnTo>
                  <a:pt x="191783" y="66021"/>
                </a:lnTo>
                <a:lnTo>
                  <a:pt x="191855" y="63443"/>
                </a:lnTo>
                <a:lnTo>
                  <a:pt x="187534" y="63443"/>
                </a:lnTo>
                <a:lnTo>
                  <a:pt x="187534" y="54691"/>
                </a:lnTo>
                <a:lnTo>
                  <a:pt x="196213" y="54691"/>
                </a:lnTo>
                <a:lnTo>
                  <a:pt x="196213" y="66675"/>
                </a:lnTo>
                <a:lnTo>
                  <a:pt x="195669" y="69254"/>
                </a:lnTo>
                <a:lnTo>
                  <a:pt x="194543" y="71215"/>
                </a:lnTo>
                <a:lnTo>
                  <a:pt x="193381" y="73176"/>
                </a:lnTo>
                <a:lnTo>
                  <a:pt x="191601" y="74701"/>
                </a:lnTo>
                <a:lnTo>
                  <a:pt x="189132" y="75827"/>
                </a:lnTo>
                <a:close/>
              </a:path>
              <a:path w="278764" h="81914">
                <a:moveTo>
                  <a:pt x="215969" y="32175"/>
                </a:moveTo>
                <a:lnTo>
                  <a:pt x="208488" y="31158"/>
                </a:lnTo>
                <a:lnTo>
                  <a:pt x="209142" y="27926"/>
                </a:lnTo>
                <a:lnTo>
                  <a:pt x="210267" y="25348"/>
                </a:lnTo>
                <a:lnTo>
                  <a:pt x="211829" y="23387"/>
                </a:lnTo>
                <a:lnTo>
                  <a:pt x="213354" y="21426"/>
                </a:lnTo>
                <a:lnTo>
                  <a:pt x="215606" y="19901"/>
                </a:lnTo>
                <a:lnTo>
                  <a:pt x="221525" y="17722"/>
                </a:lnTo>
                <a:lnTo>
                  <a:pt x="224939" y="17213"/>
                </a:lnTo>
                <a:lnTo>
                  <a:pt x="232711" y="17213"/>
                </a:lnTo>
                <a:lnTo>
                  <a:pt x="244814" y="23568"/>
                </a:lnTo>
                <a:lnTo>
                  <a:pt x="224140" y="23568"/>
                </a:lnTo>
                <a:lnTo>
                  <a:pt x="221453" y="24186"/>
                </a:lnTo>
                <a:lnTo>
                  <a:pt x="219782" y="25457"/>
                </a:lnTo>
                <a:lnTo>
                  <a:pt x="218075" y="26728"/>
                </a:lnTo>
                <a:lnTo>
                  <a:pt x="216804" y="28979"/>
                </a:lnTo>
                <a:lnTo>
                  <a:pt x="215969" y="32175"/>
                </a:lnTo>
                <a:close/>
              </a:path>
              <a:path w="278764" h="81914">
                <a:moveTo>
                  <a:pt x="225593" y="64460"/>
                </a:moveTo>
                <a:lnTo>
                  <a:pt x="217640" y="64460"/>
                </a:lnTo>
                <a:lnTo>
                  <a:pt x="213826" y="63261"/>
                </a:lnTo>
                <a:lnTo>
                  <a:pt x="211175" y="60828"/>
                </a:lnTo>
                <a:lnTo>
                  <a:pt x="208488" y="58395"/>
                </a:lnTo>
                <a:lnTo>
                  <a:pt x="207181" y="55308"/>
                </a:lnTo>
                <a:lnTo>
                  <a:pt x="207181" y="49280"/>
                </a:lnTo>
                <a:lnTo>
                  <a:pt x="207653" y="47283"/>
                </a:lnTo>
                <a:lnTo>
                  <a:pt x="209686" y="43651"/>
                </a:lnTo>
                <a:lnTo>
                  <a:pt x="210994" y="42162"/>
                </a:lnTo>
                <a:lnTo>
                  <a:pt x="212628" y="41073"/>
                </a:lnTo>
                <a:lnTo>
                  <a:pt x="214226" y="39947"/>
                </a:lnTo>
                <a:lnTo>
                  <a:pt x="231149" y="36642"/>
                </a:lnTo>
                <a:lnTo>
                  <a:pt x="235688" y="35770"/>
                </a:lnTo>
                <a:lnTo>
                  <a:pt x="238594" y="34717"/>
                </a:lnTo>
                <a:lnTo>
                  <a:pt x="238666" y="33047"/>
                </a:lnTo>
                <a:lnTo>
                  <a:pt x="238666" y="29633"/>
                </a:lnTo>
                <a:lnTo>
                  <a:pt x="237940" y="27454"/>
                </a:lnTo>
                <a:lnTo>
                  <a:pt x="234526" y="24440"/>
                </a:lnTo>
                <a:lnTo>
                  <a:pt x="231621" y="23568"/>
                </a:lnTo>
                <a:lnTo>
                  <a:pt x="244814" y="23568"/>
                </a:lnTo>
                <a:lnTo>
                  <a:pt x="245530" y="25130"/>
                </a:lnTo>
                <a:lnTo>
                  <a:pt x="245966" y="27236"/>
                </a:lnTo>
                <a:lnTo>
                  <a:pt x="246220" y="28544"/>
                </a:lnTo>
                <a:lnTo>
                  <a:pt x="246329" y="30868"/>
                </a:lnTo>
                <a:lnTo>
                  <a:pt x="246329" y="40746"/>
                </a:lnTo>
                <a:lnTo>
                  <a:pt x="238594" y="40746"/>
                </a:lnTo>
                <a:lnTo>
                  <a:pt x="235797" y="41872"/>
                </a:lnTo>
                <a:lnTo>
                  <a:pt x="231621" y="42852"/>
                </a:lnTo>
                <a:lnTo>
                  <a:pt x="222905" y="44087"/>
                </a:lnTo>
                <a:lnTo>
                  <a:pt x="220690" y="44595"/>
                </a:lnTo>
                <a:lnTo>
                  <a:pt x="219383" y="45176"/>
                </a:lnTo>
                <a:lnTo>
                  <a:pt x="218075" y="45721"/>
                </a:lnTo>
                <a:lnTo>
                  <a:pt x="217095" y="46556"/>
                </a:lnTo>
                <a:lnTo>
                  <a:pt x="216405" y="47682"/>
                </a:lnTo>
                <a:lnTo>
                  <a:pt x="215678" y="48771"/>
                </a:lnTo>
                <a:lnTo>
                  <a:pt x="215352" y="49970"/>
                </a:lnTo>
                <a:lnTo>
                  <a:pt x="215352" y="53347"/>
                </a:lnTo>
                <a:lnTo>
                  <a:pt x="216114" y="55054"/>
                </a:lnTo>
                <a:lnTo>
                  <a:pt x="217640" y="56398"/>
                </a:lnTo>
                <a:lnTo>
                  <a:pt x="219165" y="57778"/>
                </a:lnTo>
                <a:lnTo>
                  <a:pt x="221416" y="58431"/>
                </a:lnTo>
                <a:lnTo>
                  <a:pt x="238557" y="58431"/>
                </a:lnTo>
                <a:lnTo>
                  <a:pt x="236378" y="60247"/>
                </a:lnTo>
                <a:lnTo>
                  <a:pt x="233655" y="61954"/>
                </a:lnTo>
                <a:lnTo>
                  <a:pt x="231040" y="62971"/>
                </a:lnTo>
                <a:lnTo>
                  <a:pt x="228389" y="63951"/>
                </a:lnTo>
                <a:lnTo>
                  <a:pt x="225593" y="64460"/>
                </a:lnTo>
                <a:close/>
              </a:path>
              <a:path w="278764" h="81914">
                <a:moveTo>
                  <a:pt x="238557" y="58431"/>
                </a:moveTo>
                <a:lnTo>
                  <a:pt x="227372" y="58431"/>
                </a:lnTo>
                <a:lnTo>
                  <a:pt x="229987" y="57814"/>
                </a:lnTo>
                <a:lnTo>
                  <a:pt x="234599" y="55236"/>
                </a:lnTo>
                <a:lnTo>
                  <a:pt x="236306" y="53493"/>
                </a:lnTo>
                <a:lnTo>
                  <a:pt x="237359" y="51241"/>
                </a:lnTo>
                <a:lnTo>
                  <a:pt x="238194" y="49498"/>
                </a:lnTo>
                <a:lnTo>
                  <a:pt x="238594" y="46956"/>
                </a:lnTo>
                <a:lnTo>
                  <a:pt x="238594" y="40746"/>
                </a:lnTo>
                <a:lnTo>
                  <a:pt x="246329" y="40746"/>
                </a:lnTo>
                <a:lnTo>
                  <a:pt x="246329" y="51604"/>
                </a:lnTo>
                <a:lnTo>
                  <a:pt x="246474" y="56107"/>
                </a:lnTo>
                <a:lnTo>
                  <a:pt x="246816" y="57887"/>
                </a:lnTo>
                <a:lnTo>
                  <a:pt x="239211" y="57887"/>
                </a:lnTo>
                <a:lnTo>
                  <a:pt x="238557" y="58431"/>
                </a:lnTo>
                <a:close/>
              </a:path>
              <a:path w="278764" h="81914">
                <a:moveTo>
                  <a:pt x="248762" y="63443"/>
                </a:moveTo>
                <a:lnTo>
                  <a:pt x="240773" y="63443"/>
                </a:lnTo>
                <a:lnTo>
                  <a:pt x="239974" y="61845"/>
                </a:lnTo>
                <a:lnTo>
                  <a:pt x="239465" y="59993"/>
                </a:lnTo>
                <a:lnTo>
                  <a:pt x="239211" y="57887"/>
                </a:lnTo>
                <a:lnTo>
                  <a:pt x="246816" y="57887"/>
                </a:lnTo>
                <a:lnTo>
                  <a:pt x="247164" y="59884"/>
                </a:lnTo>
                <a:lnTo>
                  <a:pt x="247818" y="61700"/>
                </a:lnTo>
                <a:lnTo>
                  <a:pt x="248762" y="63443"/>
                </a:lnTo>
                <a:close/>
              </a:path>
              <a:path w="278764" h="81914">
                <a:moveTo>
                  <a:pt x="263252" y="81782"/>
                </a:moveTo>
                <a:lnTo>
                  <a:pt x="257732" y="81782"/>
                </a:lnTo>
                <a:lnTo>
                  <a:pt x="264160" y="69667"/>
                </a:lnTo>
                <a:lnTo>
                  <a:pt x="268341" y="57538"/>
                </a:lnTo>
                <a:lnTo>
                  <a:pt x="270287" y="45401"/>
                </a:lnTo>
                <a:lnTo>
                  <a:pt x="270443" y="35516"/>
                </a:lnTo>
                <a:lnTo>
                  <a:pt x="269861" y="30250"/>
                </a:lnTo>
                <a:lnTo>
                  <a:pt x="268627" y="25021"/>
                </a:lnTo>
                <a:lnTo>
                  <a:pt x="267683" y="20736"/>
                </a:lnTo>
                <a:lnTo>
                  <a:pt x="266339" y="16668"/>
                </a:lnTo>
                <a:lnTo>
                  <a:pt x="264596" y="12783"/>
                </a:lnTo>
                <a:lnTo>
                  <a:pt x="263506" y="10204"/>
                </a:lnTo>
                <a:lnTo>
                  <a:pt x="261218" y="5955"/>
                </a:lnTo>
                <a:lnTo>
                  <a:pt x="257732" y="0"/>
                </a:lnTo>
                <a:lnTo>
                  <a:pt x="263252" y="0"/>
                </a:lnTo>
                <a:lnTo>
                  <a:pt x="268590" y="7117"/>
                </a:lnTo>
                <a:lnTo>
                  <a:pt x="272513" y="14272"/>
                </a:lnTo>
                <a:lnTo>
                  <a:pt x="277234" y="27636"/>
                </a:lnTo>
                <a:lnTo>
                  <a:pt x="278323" y="34100"/>
                </a:lnTo>
                <a:lnTo>
                  <a:pt x="278323" y="48517"/>
                </a:lnTo>
                <a:lnTo>
                  <a:pt x="276870" y="55889"/>
                </a:lnTo>
                <a:lnTo>
                  <a:pt x="273929" y="63044"/>
                </a:lnTo>
                <a:lnTo>
                  <a:pt x="271024" y="70198"/>
                </a:lnTo>
                <a:lnTo>
                  <a:pt x="267428" y="76444"/>
                </a:lnTo>
                <a:lnTo>
                  <a:pt x="263252" y="81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6014" y="2071962"/>
            <a:ext cx="27940" cy="31750"/>
          </a:xfrm>
          <a:custGeom>
            <a:avLst/>
            <a:gdLst/>
            <a:ahLst/>
            <a:cxnLst/>
            <a:rect l="l" t="t" r="r" b="b"/>
            <a:pathLst>
              <a:path w="27939" h="31750">
                <a:moveTo>
                  <a:pt x="5883" y="9914"/>
                </a:moveTo>
                <a:lnTo>
                  <a:pt x="907" y="9224"/>
                </a:lnTo>
                <a:lnTo>
                  <a:pt x="1343" y="7117"/>
                </a:lnTo>
                <a:lnTo>
                  <a:pt x="2106" y="5411"/>
                </a:lnTo>
                <a:lnTo>
                  <a:pt x="11875" y="0"/>
                </a:lnTo>
                <a:lnTo>
                  <a:pt x="17032" y="0"/>
                </a:lnTo>
                <a:lnTo>
                  <a:pt x="19138" y="290"/>
                </a:lnTo>
                <a:lnTo>
                  <a:pt x="20736" y="907"/>
                </a:lnTo>
                <a:lnTo>
                  <a:pt x="22334" y="1488"/>
                </a:lnTo>
                <a:lnTo>
                  <a:pt x="23532" y="2251"/>
                </a:lnTo>
                <a:lnTo>
                  <a:pt x="24295" y="3159"/>
                </a:lnTo>
                <a:lnTo>
                  <a:pt x="25021" y="4067"/>
                </a:lnTo>
                <a:lnTo>
                  <a:pt x="11330" y="4176"/>
                </a:lnTo>
                <a:lnTo>
                  <a:pt x="9587" y="4612"/>
                </a:lnTo>
                <a:lnTo>
                  <a:pt x="8425" y="5447"/>
                </a:lnTo>
                <a:lnTo>
                  <a:pt x="7263" y="6318"/>
                </a:lnTo>
                <a:lnTo>
                  <a:pt x="6427" y="7807"/>
                </a:lnTo>
                <a:lnTo>
                  <a:pt x="5883" y="9914"/>
                </a:lnTo>
                <a:close/>
              </a:path>
              <a:path w="27939" h="31750">
                <a:moveTo>
                  <a:pt x="12311" y="31485"/>
                </a:moveTo>
                <a:lnTo>
                  <a:pt x="7008" y="31485"/>
                </a:lnTo>
                <a:lnTo>
                  <a:pt x="4430" y="30650"/>
                </a:lnTo>
                <a:lnTo>
                  <a:pt x="2651" y="29052"/>
                </a:lnTo>
                <a:lnTo>
                  <a:pt x="871" y="27418"/>
                </a:lnTo>
                <a:lnTo>
                  <a:pt x="0" y="25348"/>
                </a:lnTo>
                <a:lnTo>
                  <a:pt x="0" y="21389"/>
                </a:lnTo>
                <a:lnTo>
                  <a:pt x="326" y="20009"/>
                </a:lnTo>
                <a:lnTo>
                  <a:pt x="1016" y="18811"/>
                </a:lnTo>
                <a:lnTo>
                  <a:pt x="1706" y="17576"/>
                </a:lnTo>
                <a:lnTo>
                  <a:pt x="11838" y="13436"/>
                </a:lnTo>
                <a:lnTo>
                  <a:pt x="15978" y="12928"/>
                </a:lnTo>
                <a:lnTo>
                  <a:pt x="19029" y="12347"/>
                </a:lnTo>
                <a:lnTo>
                  <a:pt x="20990" y="11657"/>
                </a:lnTo>
                <a:lnTo>
                  <a:pt x="20990" y="8243"/>
                </a:lnTo>
                <a:lnTo>
                  <a:pt x="20518" y="6791"/>
                </a:lnTo>
                <a:lnTo>
                  <a:pt x="18230" y="4757"/>
                </a:lnTo>
                <a:lnTo>
                  <a:pt x="16305" y="4176"/>
                </a:lnTo>
                <a:lnTo>
                  <a:pt x="25072" y="4176"/>
                </a:lnTo>
                <a:lnTo>
                  <a:pt x="25566" y="5229"/>
                </a:lnTo>
                <a:lnTo>
                  <a:pt x="25856" y="6609"/>
                </a:lnTo>
                <a:lnTo>
                  <a:pt x="26074" y="7481"/>
                </a:lnTo>
                <a:lnTo>
                  <a:pt x="26147" y="9078"/>
                </a:lnTo>
                <a:lnTo>
                  <a:pt x="26147" y="15652"/>
                </a:lnTo>
                <a:lnTo>
                  <a:pt x="20990" y="15652"/>
                </a:lnTo>
                <a:lnTo>
                  <a:pt x="19138" y="16414"/>
                </a:lnTo>
                <a:lnTo>
                  <a:pt x="16342" y="17032"/>
                </a:lnTo>
                <a:lnTo>
                  <a:pt x="10531" y="17867"/>
                </a:lnTo>
                <a:lnTo>
                  <a:pt x="9042" y="18230"/>
                </a:lnTo>
                <a:lnTo>
                  <a:pt x="7299" y="18956"/>
                </a:lnTo>
                <a:lnTo>
                  <a:pt x="6609" y="19537"/>
                </a:lnTo>
                <a:lnTo>
                  <a:pt x="5665" y="20990"/>
                </a:lnTo>
                <a:lnTo>
                  <a:pt x="5447" y="21825"/>
                </a:lnTo>
                <a:lnTo>
                  <a:pt x="5447" y="24040"/>
                </a:lnTo>
                <a:lnTo>
                  <a:pt x="5955" y="25166"/>
                </a:lnTo>
                <a:lnTo>
                  <a:pt x="7008" y="26074"/>
                </a:lnTo>
                <a:lnTo>
                  <a:pt x="8025" y="26982"/>
                </a:lnTo>
                <a:lnTo>
                  <a:pt x="9551" y="27454"/>
                </a:lnTo>
                <a:lnTo>
                  <a:pt x="20928" y="27454"/>
                </a:lnTo>
                <a:lnTo>
                  <a:pt x="19501" y="28689"/>
                </a:lnTo>
                <a:lnTo>
                  <a:pt x="17685" y="29815"/>
                </a:lnTo>
                <a:lnTo>
                  <a:pt x="15942" y="30468"/>
                </a:lnTo>
                <a:lnTo>
                  <a:pt x="14199" y="31158"/>
                </a:lnTo>
                <a:lnTo>
                  <a:pt x="12311" y="31485"/>
                </a:lnTo>
                <a:close/>
              </a:path>
              <a:path w="27939" h="31750">
                <a:moveTo>
                  <a:pt x="20928" y="27454"/>
                </a:moveTo>
                <a:lnTo>
                  <a:pt x="13473" y="27454"/>
                </a:lnTo>
                <a:lnTo>
                  <a:pt x="15216" y="27018"/>
                </a:lnTo>
                <a:lnTo>
                  <a:pt x="16777" y="26183"/>
                </a:lnTo>
                <a:lnTo>
                  <a:pt x="18303" y="25312"/>
                </a:lnTo>
                <a:lnTo>
                  <a:pt x="19428" y="24149"/>
                </a:lnTo>
                <a:lnTo>
                  <a:pt x="20118" y="22624"/>
                </a:lnTo>
                <a:lnTo>
                  <a:pt x="20699" y="21498"/>
                </a:lnTo>
                <a:lnTo>
                  <a:pt x="20990" y="19792"/>
                </a:lnTo>
                <a:lnTo>
                  <a:pt x="20990" y="15652"/>
                </a:lnTo>
                <a:lnTo>
                  <a:pt x="26147" y="15652"/>
                </a:lnTo>
                <a:lnTo>
                  <a:pt x="26147" y="22915"/>
                </a:lnTo>
                <a:lnTo>
                  <a:pt x="26256" y="25929"/>
                </a:lnTo>
                <a:lnTo>
                  <a:pt x="26454" y="27055"/>
                </a:lnTo>
                <a:lnTo>
                  <a:pt x="21389" y="27055"/>
                </a:lnTo>
                <a:lnTo>
                  <a:pt x="20928" y="27454"/>
                </a:lnTo>
                <a:close/>
              </a:path>
              <a:path w="27939" h="31750">
                <a:moveTo>
                  <a:pt x="27745" y="30795"/>
                </a:moveTo>
                <a:lnTo>
                  <a:pt x="22406" y="30795"/>
                </a:lnTo>
                <a:lnTo>
                  <a:pt x="21862" y="29742"/>
                </a:lnTo>
                <a:lnTo>
                  <a:pt x="21535" y="28471"/>
                </a:lnTo>
                <a:lnTo>
                  <a:pt x="21389" y="27055"/>
                </a:lnTo>
                <a:lnTo>
                  <a:pt x="26454" y="27055"/>
                </a:lnTo>
                <a:lnTo>
                  <a:pt x="26655" y="28398"/>
                </a:lnTo>
                <a:lnTo>
                  <a:pt x="27091" y="29633"/>
                </a:lnTo>
                <a:lnTo>
                  <a:pt x="27745" y="30795"/>
                </a:lnTo>
                <a:close/>
              </a:path>
            </a:pathLst>
          </a:custGeom>
          <a:solidFill>
            <a:srgbClr val="7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55831" y="1932077"/>
            <a:ext cx="32384" cy="88900"/>
          </a:xfrm>
          <a:custGeom>
            <a:avLst/>
            <a:gdLst/>
            <a:ahLst/>
            <a:cxnLst/>
            <a:rect l="l" t="t" r="r" b="b"/>
            <a:pathLst>
              <a:path w="32385" h="88900">
                <a:moveTo>
                  <a:pt x="10724" y="88859"/>
                </a:moveTo>
                <a:lnTo>
                  <a:pt x="0" y="88859"/>
                </a:lnTo>
                <a:lnTo>
                  <a:pt x="310" y="36514"/>
                </a:lnTo>
                <a:lnTo>
                  <a:pt x="22470" y="3064"/>
                </a:lnTo>
                <a:lnTo>
                  <a:pt x="27578" y="0"/>
                </a:lnTo>
                <a:lnTo>
                  <a:pt x="32173" y="0"/>
                </a:lnTo>
                <a:lnTo>
                  <a:pt x="32173" y="4596"/>
                </a:lnTo>
                <a:lnTo>
                  <a:pt x="28803" y="6894"/>
                </a:lnTo>
                <a:lnTo>
                  <a:pt x="26045" y="9192"/>
                </a:lnTo>
                <a:lnTo>
                  <a:pt x="11235" y="36514"/>
                </a:lnTo>
                <a:lnTo>
                  <a:pt x="10724" y="88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34383" y="2018792"/>
            <a:ext cx="32384" cy="179705"/>
          </a:xfrm>
          <a:custGeom>
            <a:avLst/>
            <a:gdLst/>
            <a:ahLst/>
            <a:cxnLst/>
            <a:rect l="l" t="t" r="r" b="b"/>
            <a:pathLst>
              <a:path w="32385" h="179705">
                <a:moveTo>
                  <a:pt x="32172" y="179252"/>
                </a:moveTo>
                <a:lnTo>
                  <a:pt x="21447" y="179252"/>
                </a:lnTo>
                <a:lnTo>
                  <a:pt x="20874" y="126391"/>
                </a:lnTo>
                <a:lnTo>
                  <a:pt x="18470" y="117204"/>
                </a:lnTo>
                <a:lnTo>
                  <a:pt x="764" y="92434"/>
                </a:lnTo>
                <a:lnTo>
                  <a:pt x="0" y="87327"/>
                </a:lnTo>
                <a:lnTo>
                  <a:pt x="20554" y="54133"/>
                </a:lnTo>
                <a:lnTo>
                  <a:pt x="21447" y="0"/>
                </a:lnTo>
                <a:lnTo>
                  <a:pt x="32172" y="0"/>
                </a:lnTo>
                <a:lnTo>
                  <a:pt x="31662" y="54133"/>
                </a:lnTo>
                <a:lnTo>
                  <a:pt x="10213" y="87327"/>
                </a:lnTo>
                <a:lnTo>
                  <a:pt x="6128" y="90392"/>
                </a:lnTo>
                <a:lnTo>
                  <a:pt x="9191" y="92434"/>
                </a:lnTo>
                <a:lnTo>
                  <a:pt x="31662" y="126391"/>
                </a:lnTo>
                <a:lnTo>
                  <a:pt x="32172" y="1792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55831" y="2195286"/>
            <a:ext cx="32384" cy="90805"/>
          </a:xfrm>
          <a:custGeom>
            <a:avLst/>
            <a:gdLst/>
            <a:ahLst/>
            <a:cxnLst/>
            <a:rect l="l" t="t" r="r" b="b"/>
            <a:pathLst>
              <a:path w="32385" h="90805">
                <a:moveTo>
                  <a:pt x="31663" y="90392"/>
                </a:moveTo>
                <a:lnTo>
                  <a:pt x="27578" y="90392"/>
                </a:lnTo>
                <a:lnTo>
                  <a:pt x="27578" y="88859"/>
                </a:lnTo>
                <a:lnTo>
                  <a:pt x="23492" y="86817"/>
                </a:lnTo>
                <a:lnTo>
                  <a:pt x="510" y="54388"/>
                </a:lnTo>
                <a:lnTo>
                  <a:pt x="0" y="0"/>
                </a:lnTo>
                <a:lnTo>
                  <a:pt x="10724" y="0"/>
                </a:lnTo>
                <a:lnTo>
                  <a:pt x="11142" y="54388"/>
                </a:lnTo>
                <a:lnTo>
                  <a:pt x="12512" y="60261"/>
                </a:lnTo>
                <a:lnTo>
                  <a:pt x="19886" y="74816"/>
                </a:lnTo>
                <a:lnTo>
                  <a:pt x="25023" y="80688"/>
                </a:lnTo>
                <a:lnTo>
                  <a:pt x="32173" y="85796"/>
                </a:lnTo>
                <a:lnTo>
                  <a:pt x="31663" y="903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51744" y="2341751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06108" y="2385693"/>
            <a:ext cx="20320" cy="55244"/>
          </a:xfrm>
          <a:custGeom>
            <a:avLst/>
            <a:gdLst/>
            <a:ahLst/>
            <a:cxnLst/>
            <a:rect l="l" t="t" r="r" b="b"/>
            <a:pathLst>
              <a:path w="20319" h="55244">
                <a:moveTo>
                  <a:pt x="0" y="20191"/>
                </a:moveTo>
                <a:lnTo>
                  <a:pt x="0" y="13654"/>
                </a:lnTo>
                <a:lnTo>
                  <a:pt x="3740" y="11911"/>
                </a:lnTo>
                <a:lnTo>
                  <a:pt x="7045" y="9805"/>
                </a:lnTo>
                <a:lnTo>
                  <a:pt x="9841" y="7263"/>
                </a:lnTo>
                <a:lnTo>
                  <a:pt x="12674" y="4757"/>
                </a:lnTo>
                <a:lnTo>
                  <a:pt x="14671" y="2324"/>
                </a:lnTo>
                <a:lnTo>
                  <a:pt x="15833" y="0"/>
                </a:lnTo>
                <a:lnTo>
                  <a:pt x="20155" y="0"/>
                </a:lnTo>
                <a:lnTo>
                  <a:pt x="20155" y="12056"/>
                </a:lnTo>
                <a:lnTo>
                  <a:pt x="13436" y="12056"/>
                </a:lnTo>
                <a:lnTo>
                  <a:pt x="11838" y="13618"/>
                </a:lnTo>
                <a:lnTo>
                  <a:pt x="9696" y="15179"/>
                </a:lnTo>
                <a:lnTo>
                  <a:pt x="4430" y="18230"/>
                </a:lnTo>
                <a:lnTo>
                  <a:pt x="2069" y="19392"/>
                </a:lnTo>
                <a:lnTo>
                  <a:pt x="0" y="20191"/>
                </a:lnTo>
                <a:close/>
              </a:path>
              <a:path w="20319" h="55244">
                <a:moveTo>
                  <a:pt x="20155" y="54800"/>
                </a:moveTo>
                <a:lnTo>
                  <a:pt x="13436" y="54800"/>
                </a:lnTo>
                <a:lnTo>
                  <a:pt x="13436" y="12056"/>
                </a:lnTo>
                <a:lnTo>
                  <a:pt x="20155" y="12056"/>
                </a:lnTo>
                <a:lnTo>
                  <a:pt x="20155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45111" y="2360308"/>
            <a:ext cx="41275" cy="7620"/>
          </a:xfrm>
          <a:custGeom>
            <a:avLst/>
            <a:gdLst/>
            <a:ahLst/>
            <a:cxnLst/>
            <a:rect l="l" t="t" r="r" b="b"/>
            <a:pathLst>
              <a:path w="41275" h="7619">
                <a:moveTo>
                  <a:pt x="0" y="3577"/>
                </a:moveTo>
                <a:lnTo>
                  <a:pt x="41218" y="3577"/>
                </a:lnTo>
              </a:path>
            </a:pathLst>
          </a:custGeom>
          <a:ln w="84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45111" y="2379265"/>
            <a:ext cx="41275" cy="7620"/>
          </a:xfrm>
          <a:custGeom>
            <a:avLst/>
            <a:gdLst/>
            <a:ahLst/>
            <a:cxnLst/>
            <a:rect l="l" t="t" r="r" b="b"/>
            <a:pathLst>
              <a:path w="41275" h="7619">
                <a:moveTo>
                  <a:pt x="0" y="3577"/>
                </a:moveTo>
                <a:lnTo>
                  <a:pt x="41218" y="3577"/>
                </a:lnTo>
              </a:path>
            </a:pathLst>
          </a:custGeom>
          <a:ln w="84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98278" y="2342337"/>
            <a:ext cx="42545" cy="6350"/>
          </a:xfrm>
          <a:custGeom>
            <a:avLst/>
            <a:gdLst/>
            <a:ahLst/>
            <a:cxnLst/>
            <a:rect l="l" t="t" r="r" b="b"/>
            <a:pathLst>
              <a:path w="42544" h="6350">
                <a:moveTo>
                  <a:pt x="0" y="3174"/>
                </a:moveTo>
                <a:lnTo>
                  <a:pt x="42126" y="3174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98278" y="2348687"/>
            <a:ext cx="8890" cy="20320"/>
          </a:xfrm>
          <a:custGeom>
            <a:avLst/>
            <a:gdLst/>
            <a:ahLst/>
            <a:cxnLst/>
            <a:rect l="l" t="t" r="r" b="b"/>
            <a:pathLst>
              <a:path w="8889" h="20319">
                <a:moveTo>
                  <a:pt x="0" y="10159"/>
                </a:moveTo>
                <a:lnTo>
                  <a:pt x="8279" y="10159"/>
                </a:lnTo>
              </a:path>
            </a:pathLst>
          </a:custGeom>
          <a:ln w="21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98278" y="2369007"/>
            <a:ext cx="38100" cy="6350"/>
          </a:xfrm>
          <a:custGeom>
            <a:avLst/>
            <a:gdLst/>
            <a:ahLst/>
            <a:cxnLst/>
            <a:rect l="l" t="t" r="r" b="b"/>
            <a:pathLst>
              <a:path w="38100" h="6350">
                <a:moveTo>
                  <a:pt x="0" y="3175"/>
                </a:moveTo>
                <a:lnTo>
                  <a:pt x="37586" y="3175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98278" y="2375357"/>
            <a:ext cx="8890" cy="29209"/>
          </a:xfrm>
          <a:custGeom>
            <a:avLst/>
            <a:gdLst/>
            <a:ahLst/>
            <a:cxnLst/>
            <a:rect l="l" t="t" r="r" b="b"/>
            <a:pathLst>
              <a:path w="8889" h="29210">
                <a:moveTo>
                  <a:pt x="0" y="14604"/>
                </a:moveTo>
                <a:lnTo>
                  <a:pt x="8279" y="14604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46614" y="2385693"/>
            <a:ext cx="36195" cy="55244"/>
          </a:xfrm>
          <a:custGeom>
            <a:avLst/>
            <a:gdLst/>
            <a:ahLst/>
            <a:cxnLst/>
            <a:rect l="l" t="t" r="r" b="b"/>
            <a:pathLst>
              <a:path w="36194" h="55244">
                <a:moveTo>
                  <a:pt x="8207" y="16487"/>
                </a:moveTo>
                <a:lnTo>
                  <a:pt x="1343" y="15760"/>
                </a:lnTo>
                <a:lnTo>
                  <a:pt x="1779" y="10604"/>
                </a:lnTo>
                <a:lnTo>
                  <a:pt x="3558" y="6718"/>
                </a:lnTo>
                <a:lnTo>
                  <a:pt x="9732" y="1343"/>
                </a:lnTo>
                <a:lnTo>
                  <a:pt x="13872" y="0"/>
                </a:lnTo>
                <a:lnTo>
                  <a:pt x="24295" y="0"/>
                </a:lnTo>
                <a:lnTo>
                  <a:pt x="28471" y="1452"/>
                </a:lnTo>
                <a:lnTo>
                  <a:pt x="31485" y="4357"/>
                </a:lnTo>
                <a:lnTo>
                  <a:pt x="32744" y="5556"/>
                </a:lnTo>
                <a:lnTo>
                  <a:pt x="15688" y="5556"/>
                </a:lnTo>
                <a:lnTo>
                  <a:pt x="13073" y="6500"/>
                </a:lnTo>
                <a:lnTo>
                  <a:pt x="11148" y="8425"/>
                </a:lnTo>
                <a:lnTo>
                  <a:pt x="9224" y="10386"/>
                </a:lnTo>
                <a:lnTo>
                  <a:pt x="8243" y="13073"/>
                </a:lnTo>
                <a:lnTo>
                  <a:pt x="8207" y="16487"/>
                </a:lnTo>
                <a:close/>
              </a:path>
              <a:path w="36194" h="55244">
                <a:moveTo>
                  <a:pt x="36170" y="54800"/>
                </a:moveTo>
                <a:lnTo>
                  <a:pt x="108" y="54800"/>
                </a:lnTo>
                <a:lnTo>
                  <a:pt x="0" y="53166"/>
                </a:lnTo>
                <a:lnTo>
                  <a:pt x="254" y="51604"/>
                </a:lnTo>
                <a:lnTo>
                  <a:pt x="835" y="50151"/>
                </a:lnTo>
                <a:lnTo>
                  <a:pt x="1779" y="47682"/>
                </a:lnTo>
                <a:lnTo>
                  <a:pt x="3268" y="45285"/>
                </a:lnTo>
                <a:lnTo>
                  <a:pt x="5302" y="42888"/>
                </a:lnTo>
                <a:lnTo>
                  <a:pt x="7299" y="40491"/>
                </a:lnTo>
                <a:lnTo>
                  <a:pt x="10241" y="37731"/>
                </a:lnTo>
                <a:lnTo>
                  <a:pt x="19973" y="29742"/>
                </a:lnTo>
                <a:lnTo>
                  <a:pt x="24004" y="25893"/>
                </a:lnTo>
                <a:lnTo>
                  <a:pt x="26074" y="23060"/>
                </a:lnTo>
                <a:lnTo>
                  <a:pt x="28144" y="20191"/>
                </a:lnTo>
                <a:lnTo>
                  <a:pt x="29197" y="17504"/>
                </a:lnTo>
                <a:lnTo>
                  <a:pt x="29197" y="12311"/>
                </a:lnTo>
                <a:lnTo>
                  <a:pt x="28253" y="10095"/>
                </a:lnTo>
                <a:lnTo>
                  <a:pt x="26328" y="8279"/>
                </a:lnTo>
                <a:lnTo>
                  <a:pt x="24440" y="6464"/>
                </a:lnTo>
                <a:lnTo>
                  <a:pt x="21970" y="5556"/>
                </a:lnTo>
                <a:lnTo>
                  <a:pt x="32744" y="5556"/>
                </a:lnTo>
                <a:lnTo>
                  <a:pt x="34536" y="7263"/>
                </a:lnTo>
                <a:lnTo>
                  <a:pt x="36061" y="10858"/>
                </a:lnTo>
                <a:lnTo>
                  <a:pt x="36061" y="17322"/>
                </a:lnTo>
                <a:lnTo>
                  <a:pt x="35625" y="19465"/>
                </a:lnTo>
                <a:lnTo>
                  <a:pt x="34717" y="21571"/>
                </a:lnTo>
                <a:lnTo>
                  <a:pt x="33846" y="23677"/>
                </a:lnTo>
                <a:lnTo>
                  <a:pt x="19937" y="37840"/>
                </a:lnTo>
                <a:lnTo>
                  <a:pt x="15942" y="41254"/>
                </a:lnTo>
                <a:lnTo>
                  <a:pt x="13364" y="43542"/>
                </a:lnTo>
                <a:lnTo>
                  <a:pt x="12202" y="44740"/>
                </a:lnTo>
                <a:lnTo>
                  <a:pt x="11039" y="45903"/>
                </a:lnTo>
                <a:lnTo>
                  <a:pt x="10132" y="47137"/>
                </a:lnTo>
                <a:lnTo>
                  <a:pt x="9405" y="48336"/>
                </a:lnTo>
                <a:lnTo>
                  <a:pt x="36170" y="48336"/>
                </a:lnTo>
                <a:lnTo>
                  <a:pt x="36170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872229" cy="524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avvicinano,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fino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coincidere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0:</a:t>
            </a:r>
            <a:endParaRPr sz="1100">
              <a:latin typeface="Tahoma"/>
              <a:cs typeface="Tahoma"/>
            </a:endParaRPr>
          </a:p>
          <a:p>
            <a:pPr marL="1083310">
              <a:lnSpc>
                <a:spcPct val="100000"/>
              </a:lnSpc>
              <a:spcBef>
                <a:spcPts val="1145"/>
              </a:spcBef>
            </a:pP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29830" y="1916785"/>
            <a:ext cx="764540" cy="764540"/>
          </a:xfrm>
          <a:custGeom>
            <a:avLst/>
            <a:gdLst/>
            <a:ahLst/>
            <a:cxnLst/>
            <a:rect l="l" t="t" r="r" b="b"/>
            <a:pathLst>
              <a:path w="764539" h="764539">
                <a:moveTo>
                  <a:pt x="764155" y="382077"/>
                </a:moveTo>
                <a:lnTo>
                  <a:pt x="759154" y="444056"/>
                </a:lnTo>
                <a:lnTo>
                  <a:pt x="744677" y="502849"/>
                </a:lnTo>
                <a:lnTo>
                  <a:pt x="721511" y="557670"/>
                </a:lnTo>
                <a:lnTo>
                  <a:pt x="690440" y="607734"/>
                </a:lnTo>
                <a:lnTo>
                  <a:pt x="652252" y="652252"/>
                </a:lnTo>
                <a:lnTo>
                  <a:pt x="607734" y="690440"/>
                </a:lnTo>
                <a:lnTo>
                  <a:pt x="557670" y="721511"/>
                </a:lnTo>
                <a:lnTo>
                  <a:pt x="502849" y="744677"/>
                </a:lnTo>
                <a:lnTo>
                  <a:pt x="444056" y="759154"/>
                </a:lnTo>
                <a:lnTo>
                  <a:pt x="382077" y="764155"/>
                </a:lnTo>
                <a:lnTo>
                  <a:pt x="350739" y="762888"/>
                </a:lnTo>
                <a:lnTo>
                  <a:pt x="290254" y="753051"/>
                </a:lnTo>
                <a:lnTo>
                  <a:pt x="233349" y="734131"/>
                </a:lnTo>
                <a:lnTo>
                  <a:pt x="180808" y="706914"/>
                </a:lnTo>
                <a:lnTo>
                  <a:pt x="133419" y="672187"/>
                </a:lnTo>
                <a:lnTo>
                  <a:pt x="91967" y="630735"/>
                </a:lnTo>
                <a:lnTo>
                  <a:pt x="57240" y="583346"/>
                </a:lnTo>
                <a:lnTo>
                  <a:pt x="30023" y="530805"/>
                </a:lnTo>
                <a:lnTo>
                  <a:pt x="11103" y="473900"/>
                </a:lnTo>
                <a:lnTo>
                  <a:pt x="1266" y="413415"/>
                </a:lnTo>
                <a:lnTo>
                  <a:pt x="0" y="382077"/>
                </a:lnTo>
                <a:lnTo>
                  <a:pt x="1266" y="350739"/>
                </a:lnTo>
                <a:lnTo>
                  <a:pt x="11103" y="290254"/>
                </a:lnTo>
                <a:lnTo>
                  <a:pt x="30023" y="233349"/>
                </a:lnTo>
                <a:lnTo>
                  <a:pt x="57240" y="180808"/>
                </a:lnTo>
                <a:lnTo>
                  <a:pt x="91967" y="133419"/>
                </a:lnTo>
                <a:lnTo>
                  <a:pt x="133419" y="91967"/>
                </a:lnTo>
                <a:lnTo>
                  <a:pt x="180808" y="57240"/>
                </a:lnTo>
                <a:lnTo>
                  <a:pt x="233349" y="30023"/>
                </a:lnTo>
                <a:lnTo>
                  <a:pt x="290254" y="11103"/>
                </a:lnTo>
                <a:lnTo>
                  <a:pt x="350739" y="1266"/>
                </a:lnTo>
                <a:lnTo>
                  <a:pt x="382077" y="0"/>
                </a:lnTo>
                <a:lnTo>
                  <a:pt x="413415" y="1266"/>
                </a:lnTo>
                <a:lnTo>
                  <a:pt x="473900" y="11103"/>
                </a:lnTo>
                <a:lnTo>
                  <a:pt x="530805" y="30023"/>
                </a:lnTo>
                <a:lnTo>
                  <a:pt x="583346" y="57240"/>
                </a:lnTo>
                <a:lnTo>
                  <a:pt x="630735" y="91967"/>
                </a:lnTo>
                <a:lnTo>
                  <a:pt x="672187" y="133419"/>
                </a:lnTo>
                <a:lnTo>
                  <a:pt x="706914" y="180808"/>
                </a:lnTo>
                <a:lnTo>
                  <a:pt x="734131" y="233349"/>
                </a:lnTo>
                <a:lnTo>
                  <a:pt x="753051" y="290254"/>
                </a:lnTo>
                <a:lnTo>
                  <a:pt x="762888" y="350739"/>
                </a:lnTo>
                <a:lnTo>
                  <a:pt x="764155" y="382077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32276" y="2298863"/>
            <a:ext cx="544830" cy="0"/>
          </a:xfrm>
          <a:custGeom>
            <a:avLst/>
            <a:gdLst/>
            <a:ahLst/>
            <a:cxnLst/>
            <a:rect l="l" t="t" r="r" b="b"/>
            <a:pathLst>
              <a:path w="544830" h="0">
                <a:moveTo>
                  <a:pt x="0" y="0"/>
                </a:moveTo>
                <a:lnTo>
                  <a:pt x="544735" y="0"/>
                </a:lnTo>
              </a:path>
            </a:pathLst>
          </a:custGeom>
          <a:ln w="3631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11907" y="1916785"/>
            <a:ext cx="3810" cy="382270"/>
          </a:xfrm>
          <a:custGeom>
            <a:avLst/>
            <a:gdLst/>
            <a:ahLst/>
            <a:cxnLst/>
            <a:rect l="l" t="t" r="r" b="b"/>
            <a:pathLst>
              <a:path w="3810" h="382269">
                <a:moveTo>
                  <a:pt x="0" y="382077"/>
                </a:moveTo>
                <a:lnTo>
                  <a:pt x="3595" y="0"/>
                </a:lnTo>
              </a:path>
            </a:pathLst>
          </a:custGeom>
          <a:ln w="3631">
            <a:solidFill>
              <a:srgbClr val="7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3752" y="2298863"/>
            <a:ext cx="2724150" cy="0"/>
          </a:xfrm>
          <a:custGeom>
            <a:avLst/>
            <a:gdLst/>
            <a:ahLst/>
            <a:cxnLst/>
            <a:rect l="l" t="t" r="r" b="b"/>
            <a:pathLst>
              <a:path w="2724150" h="0">
                <a:moveTo>
                  <a:pt x="0" y="0"/>
                </a:moveTo>
                <a:lnTo>
                  <a:pt x="272367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37430" y="22861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1907" y="1409128"/>
            <a:ext cx="0" cy="1514475"/>
          </a:xfrm>
          <a:custGeom>
            <a:avLst/>
            <a:gdLst/>
            <a:ahLst/>
            <a:cxnLst/>
            <a:rect l="l" t="t" r="r" b="b"/>
            <a:pathLst>
              <a:path w="0" h="1514475">
                <a:moveTo>
                  <a:pt x="0" y="151436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9197" y="1358286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1012" y="22879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1012" y="22879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4608" y="19058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86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902"/>
                </a:lnTo>
                <a:lnTo>
                  <a:pt x="4866" y="0"/>
                </a:lnTo>
                <a:lnTo>
                  <a:pt x="16886" y="0"/>
                </a:lnTo>
                <a:lnTo>
                  <a:pt x="21789" y="4902"/>
                </a:lnTo>
                <a:lnTo>
                  <a:pt x="21789" y="16923"/>
                </a:lnTo>
                <a:lnTo>
                  <a:pt x="16886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04608" y="19058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886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902"/>
                </a:lnTo>
                <a:lnTo>
                  <a:pt x="4866" y="0"/>
                </a:lnTo>
                <a:lnTo>
                  <a:pt x="10894" y="0"/>
                </a:lnTo>
                <a:lnTo>
                  <a:pt x="16886" y="0"/>
                </a:lnTo>
                <a:lnTo>
                  <a:pt x="21789" y="4902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12445" y="2374036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6677" y="1386260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36820" y="1821420"/>
            <a:ext cx="278765" cy="81915"/>
          </a:xfrm>
          <a:custGeom>
            <a:avLst/>
            <a:gdLst/>
            <a:ahLst/>
            <a:cxnLst/>
            <a:rect l="l" t="t" r="r" b="b"/>
            <a:pathLst>
              <a:path w="278764" h="81914">
                <a:moveTo>
                  <a:pt x="8207" y="63443"/>
                </a:moveTo>
                <a:lnTo>
                  <a:pt x="0" y="63443"/>
                </a:lnTo>
                <a:lnTo>
                  <a:pt x="0" y="1016"/>
                </a:lnTo>
                <a:lnTo>
                  <a:pt x="27636" y="1016"/>
                </a:lnTo>
                <a:lnTo>
                  <a:pt x="30832" y="1234"/>
                </a:lnTo>
                <a:lnTo>
                  <a:pt x="33010" y="1634"/>
                </a:lnTo>
                <a:lnTo>
                  <a:pt x="36097" y="2142"/>
                </a:lnTo>
                <a:lnTo>
                  <a:pt x="44644" y="8388"/>
                </a:lnTo>
                <a:lnTo>
                  <a:pt x="8207" y="8388"/>
                </a:lnTo>
                <a:lnTo>
                  <a:pt x="8207" y="30686"/>
                </a:lnTo>
                <a:lnTo>
                  <a:pt x="44264" y="30686"/>
                </a:lnTo>
                <a:lnTo>
                  <a:pt x="39148" y="36243"/>
                </a:lnTo>
                <a:lnTo>
                  <a:pt x="33047" y="38095"/>
                </a:lnTo>
                <a:lnTo>
                  <a:pt x="8207" y="38095"/>
                </a:lnTo>
                <a:lnTo>
                  <a:pt x="8207" y="63443"/>
                </a:lnTo>
                <a:close/>
              </a:path>
              <a:path w="278764" h="81914">
                <a:moveTo>
                  <a:pt x="44264" y="30686"/>
                </a:moveTo>
                <a:lnTo>
                  <a:pt x="29669" y="30686"/>
                </a:lnTo>
                <a:lnTo>
                  <a:pt x="33483" y="29706"/>
                </a:lnTo>
                <a:lnTo>
                  <a:pt x="35734" y="27708"/>
                </a:lnTo>
                <a:lnTo>
                  <a:pt x="37986" y="25747"/>
                </a:lnTo>
                <a:lnTo>
                  <a:pt x="39075" y="22951"/>
                </a:lnTo>
                <a:lnTo>
                  <a:pt x="39075" y="16741"/>
                </a:lnTo>
                <a:lnTo>
                  <a:pt x="27926" y="8388"/>
                </a:lnTo>
                <a:lnTo>
                  <a:pt x="44644" y="8388"/>
                </a:lnTo>
                <a:lnTo>
                  <a:pt x="45721" y="10604"/>
                </a:lnTo>
                <a:lnTo>
                  <a:pt x="46956" y="13182"/>
                </a:lnTo>
                <a:lnTo>
                  <a:pt x="47609" y="16015"/>
                </a:lnTo>
                <a:lnTo>
                  <a:pt x="47609" y="24404"/>
                </a:lnTo>
                <a:lnTo>
                  <a:pt x="45903" y="28907"/>
                </a:lnTo>
                <a:lnTo>
                  <a:pt x="44264" y="30686"/>
                </a:lnTo>
                <a:close/>
              </a:path>
              <a:path w="278764" h="81914">
                <a:moveTo>
                  <a:pt x="97471" y="26728"/>
                </a:moveTo>
                <a:lnTo>
                  <a:pt x="56253" y="26728"/>
                </a:lnTo>
                <a:lnTo>
                  <a:pt x="56253" y="19574"/>
                </a:lnTo>
                <a:lnTo>
                  <a:pt x="97471" y="19574"/>
                </a:lnTo>
                <a:lnTo>
                  <a:pt x="97471" y="26728"/>
                </a:lnTo>
                <a:close/>
              </a:path>
              <a:path w="278764" h="81914">
                <a:moveTo>
                  <a:pt x="97471" y="45685"/>
                </a:moveTo>
                <a:lnTo>
                  <a:pt x="56253" y="45685"/>
                </a:lnTo>
                <a:lnTo>
                  <a:pt x="56253" y="38530"/>
                </a:lnTo>
                <a:lnTo>
                  <a:pt x="97471" y="38530"/>
                </a:lnTo>
                <a:lnTo>
                  <a:pt x="97471" y="45685"/>
                </a:lnTo>
                <a:close/>
              </a:path>
              <a:path w="278764" h="81914">
                <a:moveTo>
                  <a:pt x="122638" y="81782"/>
                </a:moveTo>
                <a:lnTo>
                  <a:pt x="118461" y="76444"/>
                </a:lnTo>
                <a:lnTo>
                  <a:pt x="114866" y="70198"/>
                </a:lnTo>
                <a:lnTo>
                  <a:pt x="111961" y="63044"/>
                </a:lnTo>
                <a:lnTo>
                  <a:pt x="109019" y="55889"/>
                </a:lnTo>
                <a:lnTo>
                  <a:pt x="107567" y="48517"/>
                </a:lnTo>
                <a:lnTo>
                  <a:pt x="107567" y="34100"/>
                </a:lnTo>
                <a:lnTo>
                  <a:pt x="108656" y="27636"/>
                </a:lnTo>
                <a:lnTo>
                  <a:pt x="113377" y="14272"/>
                </a:lnTo>
                <a:lnTo>
                  <a:pt x="117299" y="7117"/>
                </a:lnTo>
                <a:lnTo>
                  <a:pt x="122638" y="0"/>
                </a:lnTo>
                <a:lnTo>
                  <a:pt x="128158" y="0"/>
                </a:lnTo>
                <a:lnTo>
                  <a:pt x="124708" y="5919"/>
                </a:lnTo>
                <a:lnTo>
                  <a:pt x="122456" y="10095"/>
                </a:lnTo>
                <a:lnTo>
                  <a:pt x="115447" y="35516"/>
                </a:lnTo>
                <a:lnTo>
                  <a:pt x="115447" y="40855"/>
                </a:lnTo>
                <a:lnTo>
                  <a:pt x="116566" y="52993"/>
                </a:lnTo>
                <a:lnTo>
                  <a:pt x="119917" y="65126"/>
                </a:lnTo>
                <a:lnTo>
                  <a:pt x="125496" y="77247"/>
                </a:lnTo>
                <a:lnTo>
                  <a:pt x="122638" y="81782"/>
                </a:lnTo>
                <a:close/>
              </a:path>
              <a:path w="278764" h="81914">
                <a:moveTo>
                  <a:pt x="159825" y="64533"/>
                </a:moveTo>
                <a:lnTo>
                  <a:pt x="149221" y="64533"/>
                </a:lnTo>
                <a:lnTo>
                  <a:pt x="144536" y="62354"/>
                </a:lnTo>
                <a:lnTo>
                  <a:pt x="141122" y="58068"/>
                </a:lnTo>
                <a:lnTo>
                  <a:pt x="136570" y="48150"/>
                </a:lnTo>
                <a:lnTo>
                  <a:pt x="134953" y="33649"/>
                </a:lnTo>
                <a:lnTo>
                  <a:pt x="134949" y="25312"/>
                </a:lnTo>
                <a:lnTo>
                  <a:pt x="135675" y="19356"/>
                </a:lnTo>
                <a:lnTo>
                  <a:pt x="150710" y="798"/>
                </a:lnTo>
                <a:lnTo>
                  <a:pt x="158626" y="798"/>
                </a:lnTo>
                <a:lnTo>
                  <a:pt x="161568" y="1452"/>
                </a:lnTo>
                <a:lnTo>
                  <a:pt x="166580" y="4139"/>
                </a:lnTo>
                <a:lnTo>
                  <a:pt x="168650" y="6101"/>
                </a:lnTo>
                <a:lnTo>
                  <a:pt x="169342" y="7154"/>
                </a:lnTo>
                <a:lnTo>
                  <a:pt x="151654" y="7154"/>
                </a:lnTo>
                <a:lnTo>
                  <a:pt x="148858" y="8643"/>
                </a:lnTo>
                <a:lnTo>
                  <a:pt x="146751" y="11584"/>
                </a:lnTo>
                <a:lnTo>
                  <a:pt x="144137" y="15397"/>
                </a:lnTo>
                <a:lnTo>
                  <a:pt x="142836" y="22406"/>
                </a:lnTo>
                <a:lnTo>
                  <a:pt x="142829" y="42888"/>
                </a:lnTo>
                <a:lnTo>
                  <a:pt x="144028" y="49716"/>
                </a:lnTo>
                <a:lnTo>
                  <a:pt x="146388" y="53129"/>
                </a:lnTo>
                <a:lnTo>
                  <a:pt x="148785" y="56507"/>
                </a:lnTo>
                <a:lnTo>
                  <a:pt x="151727" y="58214"/>
                </a:lnTo>
                <a:lnTo>
                  <a:pt x="169689" y="58214"/>
                </a:lnTo>
                <a:lnTo>
                  <a:pt x="169594" y="58359"/>
                </a:lnTo>
                <a:lnTo>
                  <a:pt x="163602" y="63298"/>
                </a:lnTo>
                <a:lnTo>
                  <a:pt x="159825" y="64533"/>
                </a:lnTo>
                <a:close/>
              </a:path>
              <a:path w="278764" h="81914">
                <a:moveTo>
                  <a:pt x="169689" y="58214"/>
                </a:moveTo>
                <a:lnTo>
                  <a:pt x="158772" y="58214"/>
                </a:lnTo>
                <a:lnTo>
                  <a:pt x="161713" y="56507"/>
                </a:lnTo>
                <a:lnTo>
                  <a:pt x="166543" y="49716"/>
                </a:lnTo>
                <a:lnTo>
                  <a:pt x="167742" y="42888"/>
                </a:lnTo>
                <a:lnTo>
                  <a:pt x="167742" y="22406"/>
                </a:lnTo>
                <a:lnTo>
                  <a:pt x="166543" y="15579"/>
                </a:lnTo>
                <a:lnTo>
                  <a:pt x="164110" y="12202"/>
                </a:lnTo>
                <a:lnTo>
                  <a:pt x="161713" y="8824"/>
                </a:lnTo>
                <a:lnTo>
                  <a:pt x="158735" y="7154"/>
                </a:lnTo>
                <a:lnTo>
                  <a:pt x="169342" y="7154"/>
                </a:lnTo>
                <a:lnTo>
                  <a:pt x="175622" y="26474"/>
                </a:lnTo>
                <a:lnTo>
                  <a:pt x="175622" y="39983"/>
                </a:lnTo>
                <a:lnTo>
                  <a:pt x="174860" y="45903"/>
                </a:lnTo>
                <a:lnTo>
                  <a:pt x="173334" y="50406"/>
                </a:lnTo>
                <a:lnTo>
                  <a:pt x="171845" y="54909"/>
                </a:lnTo>
                <a:lnTo>
                  <a:pt x="169689" y="58214"/>
                </a:lnTo>
                <a:close/>
              </a:path>
              <a:path w="278764" h="81914">
                <a:moveTo>
                  <a:pt x="189132" y="75827"/>
                </a:moveTo>
                <a:lnTo>
                  <a:pt x="187025" y="72522"/>
                </a:lnTo>
                <a:lnTo>
                  <a:pt x="188623" y="71796"/>
                </a:lnTo>
                <a:lnTo>
                  <a:pt x="189822" y="70742"/>
                </a:lnTo>
                <a:lnTo>
                  <a:pt x="191347" y="67982"/>
                </a:lnTo>
                <a:lnTo>
                  <a:pt x="191783" y="66021"/>
                </a:lnTo>
                <a:lnTo>
                  <a:pt x="191855" y="63443"/>
                </a:lnTo>
                <a:lnTo>
                  <a:pt x="187534" y="63443"/>
                </a:lnTo>
                <a:lnTo>
                  <a:pt x="187534" y="54691"/>
                </a:lnTo>
                <a:lnTo>
                  <a:pt x="196213" y="54691"/>
                </a:lnTo>
                <a:lnTo>
                  <a:pt x="196213" y="66675"/>
                </a:lnTo>
                <a:lnTo>
                  <a:pt x="195669" y="69254"/>
                </a:lnTo>
                <a:lnTo>
                  <a:pt x="194543" y="71215"/>
                </a:lnTo>
                <a:lnTo>
                  <a:pt x="193381" y="73176"/>
                </a:lnTo>
                <a:lnTo>
                  <a:pt x="191601" y="74701"/>
                </a:lnTo>
                <a:lnTo>
                  <a:pt x="189132" y="75827"/>
                </a:lnTo>
                <a:close/>
              </a:path>
              <a:path w="278764" h="81914">
                <a:moveTo>
                  <a:pt x="215969" y="32175"/>
                </a:moveTo>
                <a:lnTo>
                  <a:pt x="208488" y="31158"/>
                </a:lnTo>
                <a:lnTo>
                  <a:pt x="209142" y="27926"/>
                </a:lnTo>
                <a:lnTo>
                  <a:pt x="210267" y="25348"/>
                </a:lnTo>
                <a:lnTo>
                  <a:pt x="211829" y="23387"/>
                </a:lnTo>
                <a:lnTo>
                  <a:pt x="213354" y="21426"/>
                </a:lnTo>
                <a:lnTo>
                  <a:pt x="215606" y="19901"/>
                </a:lnTo>
                <a:lnTo>
                  <a:pt x="221525" y="17722"/>
                </a:lnTo>
                <a:lnTo>
                  <a:pt x="224939" y="17213"/>
                </a:lnTo>
                <a:lnTo>
                  <a:pt x="232711" y="17213"/>
                </a:lnTo>
                <a:lnTo>
                  <a:pt x="244814" y="23568"/>
                </a:lnTo>
                <a:lnTo>
                  <a:pt x="224140" y="23568"/>
                </a:lnTo>
                <a:lnTo>
                  <a:pt x="221453" y="24186"/>
                </a:lnTo>
                <a:lnTo>
                  <a:pt x="219782" y="25457"/>
                </a:lnTo>
                <a:lnTo>
                  <a:pt x="218075" y="26728"/>
                </a:lnTo>
                <a:lnTo>
                  <a:pt x="216804" y="28979"/>
                </a:lnTo>
                <a:lnTo>
                  <a:pt x="215969" y="32175"/>
                </a:lnTo>
                <a:close/>
              </a:path>
              <a:path w="278764" h="81914">
                <a:moveTo>
                  <a:pt x="225593" y="64460"/>
                </a:moveTo>
                <a:lnTo>
                  <a:pt x="217640" y="64460"/>
                </a:lnTo>
                <a:lnTo>
                  <a:pt x="213826" y="63261"/>
                </a:lnTo>
                <a:lnTo>
                  <a:pt x="211175" y="60828"/>
                </a:lnTo>
                <a:lnTo>
                  <a:pt x="208488" y="58395"/>
                </a:lnTo>
                <a:lnTo>
                  <a:pt x="207181" y="55308"/>
                </a:lnTo>
                <a:lnTo>
                  <a:pt x="207181" y="49280"/>
                </a:lnTo>
                <a:lnTo>
                  <a:pt x="207653" y="47283"/>
                </a:lnTo>
                <a:lnTo>
                  <a:pt x="209686" y="43651"/>
                </a:lnTo>
                <a:lnTo>
                  <a:pt x="210994" y="42162"/>
                </a:lnTo>
                <a:lnTo>
                  <a:pt x="212628" y="41073"/>
                </a:lnTo>
                <a:lnTo>
                  <a:pt x="214226" y="39947"/>
                </a:lnTo>
                <a:lnTo>
                  <a:pt x="231149" y="36642"/>
                </a:lnTo>
                <a:lnTo>
                  <a:pt x="235688" y="35770"/>
                </a:lnTo>
                <a:lnTo>
                  <a:pt x="238594" y="34717"/>
                </a:lnTo>
                <a:lnTo>
                  <a:pt x="238666" y="33047"/>
                </a:lnTo>
                <a:lnTo>
                  <a:pt x="238666" y="29633"/>
                </a:lnTo>
                <a:lnTo>
                  <a:pt x="237940" y="27454"/>
                </a:lnTo>
                <a:lnTo>
                  <a:pt x="234526" y="24440"/>
                </a:lnTo>
                <a:lnTo>
                  <a:pt x="231621" y="23568"/>
                </a:lnTo>
                <a:lnTo>
                  <a:pt x="244814" y="23568"/>
                </a:lnTo>
                <a:lnTo>
                  <a:pt x="245530" y="25130"/>
                </a:lnTo>
                <a:lnTo>
                  <a:pt x="245966" y="27236"/>
                </a:lnTo>
                <a:lnTo>
                  <a:pt x="246220" y="28544"/>
                </a:lnTo>
                <a:lnTo>
                  <a:pt x="246329" y="30868"/>
                </a:lnTo>
                <a:lnTo>
                  <a:pt x="246329" y="40746"/>
                </a:lnTo>
                <a:lnTo>
                  <a:pt x="238594" y="40746"/>
                </a:lnTo>
                <a:lnTo>
                  <a:pt x="235797" y="41872"/>
                </a:lnTo>
                <a:lnTo>
                  <a:pt x="231621" y="42852"/>
                </a:lnTo>
                <a:lnTo>
                  <a:pt x="222905" y="44087"/>
                </a:lnTo>
                <a:lnTo>
                  <a:pt x="220690" y="44595"/>
                </a:lnTo>
                <a:lnTo>
                  <a:pt x="219383" y="45176"/>
                </a:lnTo>
                <a:lnTo>
                  <a:pt x="218075" y="45721"/>
                </a:lnTo>
                <a:lnTo>
                  <a:pt x="217095" y="46556"/>
                </a:lnTo>
                <a:lnTo>
                  <a:pt x="216405" y="47682"/>
                </a:lnTo>
                <a:lnTo>
                  <a:pt x="215678" y="48771"/>
                </a:lnTo>
                <a:lnTo>
                  <a:pt x="215352" y="49970"/>
                </a:lnTo>
                <a:lnTo>
                  <a:pt x="215352" y="53347"/>
                </a:lnTo>
                <a:lnTo>
                  <a:pt x="216114" y="55054"/>
                </a:lnTo>
                <a:lnTo>
                  <a:pt x="217640" y="56398"/>
                </a:lnTo>
                <a:lnTo>
                  <a:pt x="219165" y="57778"/>
                </a:lnTo>
                <a:lnTo>
                  <a:pt x="221416" y="58431"/>
                </a:lnTo>
                <a:lnTo>
                  <a:pt x="238557" y="58431"/>
                </a:lnTo>
                <a:lnTo>
                  <a:pt x="236378" y="60247"/>
                </a:lnTo>
                <a:lnTo>
                  <a:pt x="233655" y="61954"/>
                </a:lnTo>
                <a:lnTo>
                  <a:pt x="231040" y="62971"/>
                </a:lnTo>
                <a:lnTo>
                  <a:pt x="228389" y="63951"/>
                </a:lnTo>
                <a:lnTo>
                  <a:pt x="225593" y="64460"/>
                </a:lnTo>
                <a:close/>
              </a:path>
              <a:path w="278764" h="81914">
                <a:moveTo>
                  <a:pt x="238557" y="58431"/>
                </a:moveTo>
                <a:lnTo>
                  <a:pt x="227372" y="58431"/>
                </a:lnTo>
                <a:lnTo>
                  <a:pt x="229987" y="57814"/>
                </a:lnTo>
                <a:lnTo>
                  <a:pt x="234599" y="55236"/>
                </a:lnTo>
                <a:lnTo>
                  <a:pt x="236306" y="53493"/>
                </a:lnTo>
                <a:lnTo>
                  <a:pt x="237359" y="51241"/>
                </a:lnTo>
                <a:lnTo>
                  <a:pt x="238194" y="49498"/>
                </a:lnTo>
                <a:lnTo>
                  <a:pt x="238594" y="46956"/>
                </a:lnTo>
                <a:lnTo>
                  <a:pt x="238594" y="40746"/>
                </a:lnTo>
                <a:lnTo>
                  <a:pt x="246329" y="40746"/>
                </a:lnTo>
                <a:lnTo>
                  <a:pt x="246329" y="51604"/>
                </a:lnTo>
                <a:lnTo>
                  <a:pt x="246474" y="56107"/>
                </a:lnTo>
                <a:lnTo>
                  <a:pt x="246816" y="57887"/>
                </a:lnTo>
                <a:lnTo>
                  <a:pt x="239211" y="57887"/>
                </a:lnTo>
                <a:lnTo>
                  <a:pt x="238557" y="58431"/>
                </a:lnTo>
                <a:close/>
              </a:path>
              <a:path w="278764" h="81914">
                <a:moveTo>
                  <a:pt x="248762" y="63443"/>
                </a:moveTo>
                <a:lnTo>
                  <a:pt x="240773" y="63443"/>
                </a:lnTo>
                <a:lnTo>
                  <a:pt x="239974" y="61845"/>
                </a:lnTo>
                <a:lnTo>
                  <a:pt x="239465" y="59993"/>
                </a:lnTo>
                <a:lnTo>
                  <a:pt x="239211" y="57887"/>
                </a:lnTo>
                <a:lnTo>
                  <a:pt x="246816" y="57887"/>
                </a:lnTo>
                <a:lnTo>
                  <a:pt x="247164" y="59884"/>
                </a:lnTo>
                <a:lnTo>
                  <a:pt x="247818" y="61700"/>
                </a:lnTo>
                <a:lnTo>
                  <a:pt x="248762" y="63443"/>
                </a:lnTo>
                <a:close/>
              </a:path>
              <a:path w="278764" h="81914">
                <a:moveTo>
                  <a:pt x="263252" y="81782"/>
                </a:moveTo>
                <a:lnTo>
                  <a:pt x="257732" y="81782"/>
                </a:lnTo>
                <a:lnTo>
                  <a:pt x="264160" y="69667"/>
                </a:lnTo>
                <a:lnTo>
                  <a:pt x="268341" y="57538"/>
                </a:lnTo>
                <a:lnTo>
                  <a:pt x="270287" y="45401"/>
                </a:lnTo>
                <a:lnTo>
                  <a:pt x="270443" y="35516"/>
                </a:lnTo>
                <a:lnTo>
                  <a:pt x="269861" y="30250"/>
                </a:lnTo>
                <a:lnTo>
                  <a:pt x="268627" y="25021"/>
                </a:lnTo>
                <a:lnTo>
                  <a:pt x="267683" y="20736"/>
                </a:lnTo>
                <a:lnTo>
                  <a:pt x="266339" y="16668"/>
                </a:lnTo>
                <a:lnTo>
                  <a:pt x="264596" y="12783"/>
                </a:lnTo>
                <a:lnTo>
                  <a:pt x="263506" y="10204"/>
                </a:lnTo>
                <a:lnTo>
                  <a:pt x="261218" y="5955"/>
                </a:lnTo>
                <a:lnTo>
                  <a:pt x="257732" y="0"/>
                </a:lnTo>
                <a:lnTo>
                  <a:pt x="263252" y="0"/>
                </a:lnTo>
                <a:lnTo>
                  <a:pt x="268590" y="7117"/>
                </a:lnTo>
                <a:lnTo>
                  <a:pt x="272513" y="14272"/>
                </a:lnTo>
                <a:lnTo>
                  <a:pt x="277234" y="27636"/>
                </a:lnTo>
                <a:lnTo>
                  <a:pt x="278323" y="34100"/>
                </a:lnTo>
                <a:lnTo>
                  <a:pt x="278323" y="48517"/>
                </a:lnTo>
                <a:lnTo>
                  <a:pt x="276870" y="55889"/>
                </a:lnTo>
                <a:lnTo>
                  <a:pt x="273929" y="63044"/>
                </a:lnTo>
                <a:lnTo>
                  <a:pt x="271024" y="70198"/>
                </a:lnTo>
                <a:lnTo>
                  <a:pt x="267428" y="76444"/>
                </a:lnTo>
                <a:lnTo>
                  <a:pt x="263252" y="81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6014" y="2071962"/>
            <a:ext cx="27940" cy="31750"/>
          </a:xfrm>
          <a:custGeom>
            <a:avLst/>
            <a:gdLst/>
            <a:ahLst/>
            <a:cxnLst/>
            <a:rect l="l" t="t" r="r" b="b"/>
            <a:pathLst>
              <a:path w="27939" h="31750">
                <a:moveTo>
                  <a:pt x="5883" y="9914"/>
                </a:moveTo>
                <a:lnTo>
                  <a:pt x="907" y="9224"/>
                </a:lnTo>
                <a:lnTo>
                  <a:pt x="1343" y="7117"/>
                </a:lnTo>
                <a:lnTo>
                  <a:pt x="2106" y="5411"/>
                </a:lnTo>
                <a:lnTo>
                  <a:pt x="11875" y="0"/>
                </a:lnTo>
                <a:lnTo>
                  <a:pt x="17032" y="0"/>
                </a:lnTo>
                <a:lnTo>
                  <a:pt x="19138" y="290"/>
                </a:lnTo>
                <a:lnTo>
                  <a:pt x="20736" y="907"/>
                </a:lnTo>
                <a:lnTo>
                  <a:pt x="22334" y="1488"/>
                </a:lnTo>
                <a:lnTo>
                  <a:pt x="23532" y="2251"/>
                </a:lnTo>
                <a:lnTo>
                  <a:pt x="24295" y="3159"/>
                </a:lnTo>
                <a:lnTo>
                  <a:pt x="25021" y="4067"/>
                </a:lnTo>
                <a:lnTo>
                  <a:pt x="11330" y="4176"/>
                </a:lnTo>
                <a:lnTo>
                  <a:pt x="9587" y="4612"/>
                </a:lnTo>
                <a:lnTo>
                  <a:pt x="8425" y="5447"/>
                </a:lnTo>
                <a:lnTo>
                  <a:pt x="7263" y="6318"/>
                </a:lnTo>
                <a:lnTo>
                  <a:pt x="6427" y="7807"/>
                </a:lnTo>
                <a:lnTo>
                  <a:pt x="5883" y="9914"/>
                </a:lnTo>
                <a:close/>
              </a:path>
              <a:path w="27939" h="31750">
                <a:moveTo>
                  <a:pt x="12311" y="31485"/>
                </a:moveTo>
                <a:lnTo>
                  <a:pt x="7008" y="31485"/>
                </a:lnTo>
                <a:lnTo>
                  <a:pt x="4430" y="30650"/>
                </a:lnTo>
                <a:lnTo>
                  <a:pt x="2651" y="29052"/>
                </a:lnTo>
                <a:lnTo>
                  <a:pt x="871" y="27418"/>
                </a:lnTo>
                <a:lnTo>
                  <a:pt x="0" y="25348"/>
                </a:lnTo>
                <a:lnTo>
                  <a:pt x="0" y="21389"/>
                </a:lnTo>
                <a:lnTo>
                  <a:pt x="326" y="20009"/>
                </a:lnTo>
                <a:lnTo>
                  <a:pt x="1016" y="18811"/>
                </a:lnTo>
                <a:lnTo>
                  <a:pt x="1706" y="17576"/>
                </a:lnTo>
                <a:lnTo>
                  <a:pt x="11838" y="13436"/>
                </a:lnTo>
                <a:lnTo>
                  <a:pt x="15978" y="12928"/>
                </a:lnTo>
                <a:lnTo>
                  <a:pt x="19029" y="12347"/>
                </a:lnTo>
                <a:lnTo>
                  <a:pt x="20990" y="11657"/>
                </a:lnTo>
                <a:lnTo>
                  <a:pt x="20990" y="8243"/>
                </a:lnTo>
                <a:lnTo>
                  <a:pt x="20518" y="6791"/>
                </a:lnTo>
                <a:lnTo>
                  <a:pt x="18230" y="4757"/>
                </a:lnTo>
                <a:lnTo>
                  <a:pt x="16305" y="4176"/>
                </a:lnTo>
                <a:lnTo>
                  <a:pt x="25072" y="4176"/>
                </a:lnTo>
                <a:lnTo>
                  <a:pt x="25566" y="5229"/>
                </a:lnTo>
                <a:lnTo>
                  <a:pt x="25856" y="6609"/>
                </a:lnTo>
                <a:lnTo>
                  <a:pt x="26074" y="7481"/>
                </a:lnTo>
                <a:lnTo>
                  <a:pt x="26147" y="9078"/>
                </a:lnTo>
                <a:lnTo>
                  <a:pt x="26147" y="15652"/>
                </a:lnTo>
                <a:lnTo>
                  <a:pt x="20990" y="15652"/>
                </a:lnTo>
                <a:lnTo>
                  <a:pt x="19138" y="16414"/>
                </a:lnTo>
                <a:lnTo>
                  <a:pt x="16342" y="17032"/>
                </a:lnTo>
                <a:lnTo>
                  <a:pt x="10531" y="17867"/>
                </a:lnTo>
                <a:lnTo>
                  <a:pt x="9042" y="18230"/>
                </a:lnTo>
                <a:lnTo>
                  <a:pt x="7299" y="18956"/>
                </a:lnTo>
                <a:lnTo>
                  <a:pt x="6609" y="19537"/>
                </a:lnTo>
                <a:lnTo>
                  <a:pt x="5665" y="20990"/>
                </a:lnTo>
                <a:lnTo>
                  <a:pt x="5447" y="21825"/>
                </a:lnTo>
                <a:lnTo>
                  <a:pt x="5447" y="24040"/>
                </a:lnTo>
                <a:lnTo>
                  <a:pt x="5955" y="25166"/>
                </a:lnTo>
                <a:lnTo>
                  <a:pt x="7008" y="26074"/>
                </a:lnTo>
                <a:lnTo>
                  <a:pt x="8025" y="26982"/>
                </a:lnTo>
                <a:lnTo>
                  <a:pt x="9551" y="27454"/>
                </a:lnTo>
                <a:lnTo>
                  <a:pt x="20928" y="27454"/>
                </a:lnTo>
                <a:lnTo>
                  <a:pt x="19501" y="28689"/>
                </a:lnTo>
                <a:lnTo>
                  <a:pt x="17685" y="29815"/>
                </a:lnTo>
                <a:lnTo>
                  <a:pt x="15942" y="30468"/>
                </a:lnTo>
                <a:lnTo>
                  <a:pt x="14199" y="31158"/>
                </a:lnTo>
                <a:lnTo>
                  <a:pt x="12311" y="31485"/>
                </a:lnTo>
                <a:close/>
              </a:path>
              <a:path w="27939" h="31750">
                <a:moveTo>
                  <a:pt x="20928" y="27454"/>
                </a:moveTo>
                <a:lnTo>
                  <a:pt x="13473" y="27454"/>
                </a:lnTo>
                <a:lnTo>
                  <a:pt x="15216" y="27018"/>
                </a:lnTo>
                <a:lnTo>
                  <a:pt x="16777" y="26183"/>
                </a:lnTo>
                <a:lnTo>
                  <a:pt x="18303" y="25312"/>
                </a:lnTo>
                <a:lnTo>
                  <a:pt x="19428" y="24149"/>
                </a:lnTo>
                <a:lnTo>
                  <a:pt x="20118" y="22624"/>
                </a:lnTo>
                <a:lnTo>
                  <a:pt x="20699" y="21498"/>
                </a:lnTo>
                <a:lnTo>
                  <a:pt x="20990" y="19792"/>
                </a:lnTo>
                <a:lnTo>
                  <a:pt x="20990" y="15652"/>
                </a:lnTo>
                <a:lnTo>
                  <a:pt x="26147" y="15652"/>
                </a:lnTo>
                <a:lnTo>
                  <a:pt x="26147" y="22915"/>
                </a:lnTo>
                <a:lnTo>
                  <a:pt x="26256" y="25929"/>
                </a:lnTo>
                <a:lnTo>
                  <a:pt x="26454" y="27055"/>
                </a:lnTo>
                <a:lnTo>
                  <a:pt x="21389" y="27055"/>
                </a:lnTo>
                <a:lnTo>
                  <a:pt x="20928" y="27454"/>
                </a:lnTo>
                <a:close/>
              </a:path>
              <a:path w="27939" h="31750">
                <a:moveTo>
                  <a:pt x="27745" y="30795"/>
                </a:moveTo>
                <a:lnTo>
                  <a:pt x="22406" y="30795"/>
                </a:lnTo>
                <a:lnTo>
                  <a:pt x="21862" y="29742"/>
                </a:lnTo>
                <a:lnTo>
                  <a:pt x="21535" y="28471"/>
                </a:lnTo>
                <a:lnTo>
                  <a:pt x="21389" y="27055"/>
                </a:lnTo>
                <a:lnTo>
                  <a:pt x="26454" y="27055"/>
                </a:lnTo>
                <a:lnTo>
                  <a:pt x="26655" y="28398"/>
                </a:lnTo>
                <a:lnTo>
                  <a:pt x="27091" y="29633"/>
                </a:lnTo>
                <a:lnTo>
                  <a:pt x="27745" y="30795"/>
                </a:lnTo>
                <a:close/>
              </a:path>
            </a:pathLst>
          </a:custGeom>
          <a:solidFill>
            <a:srgbClr val="7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55831" y="1932077"/>
            <a:ext cx="32384" cy="88900"/>
          </a:xfrm>
          <a:custGeom>
            <a:avLst/>
            <a:gdLst/>
            <a:ahLst/>
            <a:cxnLst/>
            <a:rect l="l" t="t" r="r" b="b"/>
            <a:pathLst>
              <a:path w="32385" h="88900">
                <a:moveTo>
                  <a:pt x="10724" y="88859"/>
                </a:moveTo>
                <a:lnTo>
                  <a:pt x="0" y="88859"/>
                </a:lnTo>
                <a:lnTo>
                  <a:pt x="310" y="36514"/>
                </a:lnTo>
                <a:lnTo>
                  <a:pt x="22470" y="3064"/>
                </a:lnTo>
                <a:lnTo>
                  <a:pt x="27578" y="0"/>
                </a:lnTo>
                <a:lnTo>
                  <a:pt x="32173" y="0"/>
                </a:lnTo>
                <a:lnTo>
                  <a:pt x="32173" y="4596"/>
                </a:lnTo>
                <a:lnTo>
                  <a:pt x="28803" y="6894"/>
                </a:lnTo>
                <a:lnTo>
                  <a:pt x="26045" y="9192"/>
                </a:lnTo>
                <a:lnTo>
                  <a:pt x="11235" y="36514"/>
                </a:lnTo>
                <a:lnTo>
                  <a:pt x="10724" y="88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34383" y="2018792"/>
            <a:ext cx="32384" cy="179705"/>
          </a:xfrm>
          <a:custGeom>
            <a:avLst/>
            <a:gdLst/>
            <a:ahLst/>
            <a:cxnLst/>
            <a:rect l="l" t="t" r="r" b="b"/>
            <a:pathLst>
              <a:path w="32385" h="179705">
                <a:moveTo>
                  <a:pt x="32172" y="179252"/>
                </a:moveTo>
                <a:lnTo>
                  <a:pt x="21447" y="179252"/>
                </a:lnTo>
                <a:lnTo>
                  <a:pt x="20874" y="126391"/>
                </a:lnTo>
                <a:lnTo>
                  <a:pt x="18470" y="117204"/>
                </a:lnTo>
                <a:lnTo>
                  <a:pt x="764" y="92434"/>
                </a:lnTo>
                <a:lnTo>
                  <a:pt x="0" y="87327"/>
                </a:lnTo>
                <a:lnTo>
                  <a:pt x="20554" y="54133"/>
                </a:lnTo>
                <a:lnTo>
                  <a:pt x="21447" y="0"/>
                </a:lnTo>
                <a:lnTo>
                  <a:pt x="32172" y="0"/>
                </a:lnTo>
                <a:lnTo>
                  <a:pt x="31662" y="54133"/>
                </a:lnTo>
                <a:lnTo>
                  <a:pt x="10213" y="87327"/>
                </a:lnTo>
                <a:lnTo>
                  <a:pt x="6128" y="90392"/>
                </a:lnTo>
                <a:lnTo>
                  <a:pt x="9191" y="92434"/>
                </a:lnTo>
                <a:lnTo>
                  <a:pt x="31662" y="126391"/>
                </a:lnTo>
                <a:lnTo>
                  <a:pt x="32172" y="1792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55831" y="2195286"/>
            <a:ext cx="32384" cy="90805"/>
          </a:xfrm>
          <a:custGeom>
            <a:avLst/>
            <a:gdLst/>
            <a:ahLst/>
            <a:cxnLst/>
            <a:rect l="l" t="t" r="r" b="b"/>
            <a:pathLst>
              <a:path w="32385" h="90805">
                <a:moveTo>
                  <a:pt x="31663" y="90392"/>
                </a:moveTo>
                <a:lnTo>
                  <a:pt x="27578" y="90392"/>
                </a:lnTo>
                <a:lnTo>
                  <a:pt x="27578" y="88859"/>
                </a:lnTo>
                <a:lnTo>
                  <a:pt x="23492" y="86817"/>
                </a:lnTo>
                <a:lnTo>
                  <a:pt x="510" y="54388"/>
                </a:lnTo>
                <a:lnTo>
                  <a:pt x="0" y="0"/>
                </a:lnTo>
                <a:lnTo>
                  <a:pt x="10724" y="0"/>
                </a:lnTo>
                <a:lnTo>
                  <a:pt x="11142" y="54388"/>
                </a:lnTo>
                <a:lnTo>
                  <a:pt x="12512" y="60261"/>
                </a:lnTo>
                <a:lnTo>
                  <a:pt x="19886" y="74816"/>
                </a:lnTo>
                <a:lnTo>
                  <a:pt x="25023" y="80688"/>
                </a:lnTo>
                <a:lnTo>
                  <a:pt x="32173" y="85796"/>
                </a:lnTo>
                <a:lnTo>
                  <a:pt x="31663" y="903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51744" y="2341751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06108" y="2385693"/>
            <a:ext cx="20320" cy="55244"/>
          </a:xfrm>
          <a:custGeom>
            <a:avLst/>
            <a:gdLst/>
            <a:ahLst/>
            <a:cxnLst/>
            <a:rect l="l" t="t" r="r" b="b"/>
            <a:pathLst>
              <a:path w="20319" h="55244">
                <a:moveTo>
                  <a:pt x="0" y="20191"/>
                </a:moveTo>
                <a:lnTo>
                  <a:pt x="0" y="13654"/>
                </a:lnTo>
                <a:lnTo>
                  <a:pt x="3740" y="11911"/>
                </a:lnTo>
                <a:lnTo>
                  <a:pt x="7045" y="9805"/>
                </a:lnTo>
                <a:lnTo>
                  <a:pt x="9841" y="7263"/>
                </a:lnTo>
                <a:lnTo>
                  <a:pt x="12674" y="4757"/>
                </a:lnTo>
                <a:lnTo>
                  <a:pt x="14671" y="2324"/>
                </a:lnTo>
                <a:lnTo>
                  <a:pt x="15833" y="0"/>
                </a:lnTo>
                <a:lnTo>
                  <a:pt x="20155" y="0"/>
                </a:lnTo>
                <a:lnTo>
                  <a:pt x="20155" y="12056"/>
                </a:lnTo>
                <a:lnTo>
                  <a:pt x="13436" y="12056"/>
                </a:lnTo>
                <a:lnTo>
                  <a:pt x="11838" y="13618"/>
                </a:lnTo>
                <a:lnTo>
                  <a:pt x="9696" y="15179"/>
                </a:lnTo>
                <a:lnTo>
                  <a:pt x="4430" y="18230"/>
                </a:lnTo>
                <a:lnTo>
                  <a:pt x="2069" y="19392"/>
                </a:lnTo>
                <a:lnTo>
                  <a:pt x="0" y="20191"/>
                </a:lnTo>
                <a:close/>
              </a:path>
              <a:path w="20319" h="55244">
                <a:moveTo>
                  <a:pt x="20155" y="54800"/>
                </a:moveTo>
                <a:lnTo>
                  <a:pt x="13436" y="54800"/>
                </a:lnTo>
                <a:lnTo>
                  <a:pt x="13436" y="12056"/>
                </a:lnTo>
                <a:lnTo>
                  <a:pt x="20155" y="12056"/>
                </a:lnTo>
                <a:lnTo>
                  <a:pt x="20155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45111" y="2360308"/>
            <a:ext cx="41275" cy="7620"/>
          </a:xfrm>
          <a:custGeom>
            <a:avLst/>
            <a:gdLst/>
            <a:ahLst/>
            <a:cxnLst/>
            <a:rect l="l" t="t" r="r" b="b"/>
            <a:pathLst>
              <a:path w="41275" h="7619">
                <a:moveTo>
                  <a:pt x="0" y="3577"/>
                </a:moveTo>
                <a:lnTo>
                  <a:pt x="41218" y="3577"/>
                </a:lnTo>
              </a:path>
            </a:pathLst>
          </a:custGeom>
          <a:ln w="84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45111" y="2379265"/>
            <a:ext cx="41275" cy="7620"/>
          </a:xfrm>
          <a:custGeom>
            <a:avLst/>
            <a:gdLst/>
            <a:ahLst/>
            <a:cxnLst/>
            <a:rect l="l" t="t" r="r" b="b"/>
            <a:pathLst>
              <a:path w="41275" h="7619">
                <a:moveTo>
                  <a:pt x="0" y="3577"/>
                </a:moveTo>
                <a:lnTo>
                  <a:pt x="41218" y="3577"/>
                </a:lnTo>
              </a:path>
            </a:pathLst>
          </a:custGeom>
          <a:ln w="84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98278" y="2342337"/>
            <a:ext cx="42545" cy="6350"/>
          </a:xfrm>
          <a:custGeom>
            <a:avLst/>
            <a:gdLst/>
            <a:ahLst/>
            <a:cxnLst/>
            <a:rect l="l" t="t" r="r" b="b"/>
            <a:pathLst>
              <a:path w="42544" h="6350">
                <a:moveTo>
                  <a:pt x="0" y="3174"/>
                </a:moveTo>
                <a:lnTo>
                  <a:pt x="42126" y="3174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98278" y="2348687"/>
            <a:ext cx="8890" cy="20320"/>
          </a:xfrm>
          <a:custGeom>
            <a:avLst/>
            <a:gdLst/>
            <a:ahLst/>
            <a:cxnLst/>
            <a:rect l="l" t="t" r="r" b="b"/>
            <a:pathLst>
              <a:path w="8889" h="20319">
                <a:moveTo>
                  <a:pt x="0" y="10159"/>
                </a:moveTo>
                <a:lnTo>
                  <a:pt x="8279" y="10159"/>
                </a:lnTo>
              </a:path>
            </a:pathLst>
          </a:custGeom>
          <a:ln w="21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98278" y="2369007"/>
            <a:ext cx="38100" cy="6350"/>
          </a:xfrm>
          <a:custGeom>
            <a:avLst/>
            <a:gdLst/>
            <a:ahLst/>
            <a:cxnLst/>
            <a:rect l="l" t="t" r="r" b="b"/>
            <a:pathLst>
              <a:path w="38100" h="6350">
                <a:moveTo>
                  <a:pt x="0" y="3175"/>
                </a:moveTo>
                <a:lnTo>
                  <a:pt x="37586" y="3175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98278" y="2375357"/>
            <a:ext cx="8890" cy="29209"/>
          </a:xfrm>
          <a:custGeom>
            <a:avLst/>
            <a:gdLst/>
            <a:ahLst/>
            <a:cxnLst/>
            <a:rect l="l" t="t" r="r" b="b"/>
            <a:pathLst>
              <a:path w="8889" h="29210">
                <a:moveTo>
                  <a:pt x="0" y="14604"/>
                </a:moveTo>
                <a:lnTo>
                  <a:pt x="8279" y="14604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46614" y="2385693"/>
            <a:ext cx="36195" cy="55244"/>
          </a:xfrm>
          <a:custGeom>
            <a:avLst/>
            <a:gdLst/>
            <a:ahLst/>
            <a:cxnLst/>
            <a:rect l="l" t="t" r="r" b="b"/>
            <a:pathLst>
              <a:path w="36194" h="55244">
                <a:moveTo>
                  <a:pt x="8207" y="16487"/>
                </a:moveTo>
                <a:lnTo>
                  <a:pt x="1343" y="15760"/>
                </a:lnTo>
                <a:lnTo>
                  <a:pt x="1779" y="10604"/>
                </a:lnTo>
                <a:lnTo>
                  <a:pt x="3558" y="6718"/>
                </a:lnTo>
                <a:lnTo>
                  <a:pt x="9732" y="1343"/>
                </a:lnTo>
                <a:lnTo>
                  <a:pt x="13872" y="0"/>
                </a:lnTo>
                <a:lnTo>
                  <a:pt x="24295" y="0"/>
                </a:lnTo>
                <a:lnTo>
                  <a:pt x="28471" y="1452"/>
                </a:lnTo>
                <a:lnTo>
                  <a:pt x="31485" y="4357"/>
                </a:lnTo>
                <a:lnTo>
                  <a:pt x="32744" y="5556"/>
                </a:lnTo>
                <a:lnTo>
                  <a:pt x="15688" y="5556"/>
                </a:lnTo>
                <a:lnTo>
                  <a:pt x="13073" y="6500"/>
                </a:lnTo>
                <a:lnTo>
                  <a:pt x="11148" y="8425"/>
                </a:lnTo>
                <a:lnTo>
                  <a:pt x="9224" y="10386"/>
                </a:lnTo>
                <a:lnTo>
                  <a:pt x="8243" y="13073"/>
                </a:lnTo>
                <a:lnTo>
                  <a:pt x="8207" y="16487"/>
                </a:lnTo>
                <a:close/>
              </a:path>
              <a:path w="36194" h="55244">
                <a:moveTo>
                  <a:pt x="36170" y="54800"/>
                </a:moveTo>
                <a:lnTo>
                  <a:pt x="108" y="54800"/>
                </a:lnTo>
                <a:lnTo>
                  <a:pt x="0" y="53166"/>
                </a:lnTo>
                <a:lnTo>
                  <a:pt x="254" y="51604"/>
                </a:lnTo>
                <a:lnTo>
                  <a:pt x="835" y="50151"/>
                </a:lnTo>
                <a:lnTo>
                  <a:pt x="1779" y="47682"/>
                </a:lnTo>
                <a:lnTo>
                  <a:pt x="3268" y="45285"/>
                </a:lnTo>
                <a:lnTo>
                  <a:pt x="5302" y="42888"/>
                </a:lnTo>
                <a:lnTo>
                  <a:pt x="7299" y="40491"/>
                </a:lnTo>
                <a:lnTo>
                  <a:pt x="10241" y="37731"/>
                </a:lnTo>
                <a:lnTo>
                  <a:pt x="19973" y="29742"/>
                </a:lnTo>
                <a:lnTo>
                  <a:pt x="24004" y="25893"/>
                </a:lnTo>
                <a:lnTo>
                  <a:pt x="26074" y="23060"/>
                </a:lnTo>
                <a:lnTo>
                  <a:pt x="28144" y="20191"/>
                </a:lnTo>
                <a:lnTo>
                  <a:pt x="29197" y="17504"/>
                </a:lnTo>
                <a:lnTo>
                  <a:pt x="29197" y="12311"/>
                </a:lnTo>
                <a:lnTo>
                  <a:pt x="28253" y="10095"/>
                </a:lnTo>
                <a:lnTo>
                  <a:pt x="26328" y="8279"/>
                </a:lnTo>
                <a:lnTo>
                  <a:pt x="24440" y="6464"/>
                </a:lnTo>
                <a:lnTo>
                  <a:pt x="21970" y="5556"/>
                </a:lnTo>
                <a:lnTo>
                  <a:pt x="32744" y="5556"/>
                </a:lnTo>
                <a:lnTo>
                  <a:pt x="34536" y="7263"/>
                </a:lnTo>
                <a:lnTo>
                  <a:pt x="36061" y="10858"/>
                </a:lnTo>
                <a:lnTo>
                  <a:pt x="36061" y="17322"/>
                </a:lnTo>
                <a:lnTo>
                  <a:pt x="35625" y="19465"/>
                </a:lnTo>
                <a:lnTo>
                  <a:pt x="34717" y="21571"/>
                </a:lnTo>
                <a:lnTo>
                  <a:pt x="33846" y="23677"/>
                </a:lnTo>
                <a:lnTo>
                  <a:pt x="19937" y="37840"/>
                </a:lnTo>
                <a:lnTo>
                  <a:pt x="15942" y="41254"/>
                </a:lnTo>
                <a:lnTo>
                  <a:pt x="13364" y="43542"/>
                </a:lnTo>
                <a:lnTo>
                  <a:pt x="12202" y="44740"/>
                </a:lnTo>
                <a:lnTo>
                  <a:pt x="11039" y="45903"/>
                </a:lnTo>
                <a:lnTo>
                  <a:pt x="10132" y="47137"/>
                </a:lnTo>
                <a:lnTo>
                  <a:pt x="9405" y="48336"/>
                </a:lnTo>
                <a:lnTo>
                  <a:pt x="36170" y="48336"/>
                </a:lnTo>
                <a:lnTo>
                  <a:pt x="36170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07682" y="3126253"/>
            <a:ext cx="3792854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otteniamo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circonfere</a:t>
            </a:r>
            <a:r>
              <a:rPr dirty="0" sz="1100" spc="-45">
                <a:latin typeface="Tahoma"/>
                <a:cs typeface="Tahoma"/>
              </a:rPr>
              <a:t>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centro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raggio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299"/>
            <a:ext cx="3486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013" y="1751406"/>
            <a:ext cx="726440" cy="726440"/>
          </a:xfrm>
          <a:custGeom>
            <a:avLst/>
            <a:gdLst/>
            <a:ahLst/>
            <a:cxnLst/>
            <a:rect l="l" t="t" r="r" b="b"/>
            <a:pathLst>
              <a:path w="726439" h="726439">
                <a:moveTo>
                  <a:pt x="726314" y="363157"/>
                </a:moveTo>
                <a:lnTo>
                  <a:pt x="721561" y="422064"/>
                </a:lnTo>
                <a:lnTo>
                  <a:pt x="707800" y="477944"/>
                </a:lnTo>
                <a:lnTo>
                  <a:pt x="685780" y="530051"/>
                </a:lnTo>
                <a:lnTo>
                  <a:pt x="656247" y="577635"/>
                </a:lnTo>
                <a:lnTo>
                  <a:pt x="619949" y="619949"/>
                </a:lnTo>
                <a:lnTo>
                  <a:pt x="577635" y="656247"/>
                </a:lnTo>
                <a:lnTo>
                  <a:pt x="530051" y="685780"/>
                </a:lnTo>
                <a:lnTo>
                  <a:pt x="477944" y="707800"/>
                </a:lnTo>
                <a:lnTo>
                  <a:pt x="422064" y="721561"/>
                </a:lnTo>
                <a:lnTo>
                  <a:pt x="363157" y="726314"/>
                </a:lnTo>
                <a:lnTo>
                  <a:pt x="333371" y="725110"/>
                </a:lnTo>
                <a:lnTo>
                  <a:pt x="275884" y="715760"/>
                </a:lnTo>
                <a:lnTo>
                  <a:pt x="221797" y="697776"/>
                </a:lnTo>
                <a:lnTo>
                  <a:pt x="171858" y="671906"/>
                </a:lnTo>
                <a:lnTo>
                  <a:pt x="126816" y="638897"/>
                </a:lnTo>
                <a:lnTo>
                  <a:pt x="87416" y="599498"/>
                </a:lnTo>
                <a:lnTo>
                  <a:pt x="54407" y="554455"/>
                </a:lnTo>
                <a:lnTo>
                  <a:pt x="28537" y="504516"/>
                </a:lnTo>
                <a:lnTo>
                  <a:pt x="10553" y="450429"/>
                </a:lnTo>
                <a:lnTo>
                  <a:pt x="1203" y="392942"/>
                </a:lnTo>
                <a:lnTo>
                  <a:pt x="0" y="363157"/>
                </a:lnTo>
                <a:lnTo>
                  <a:pt x="1203" y="333371"/>
                </a:lnTo>
                <a:lnTo>
                  <a:pt x="10553" y="275884"/>
                </a:lnTo>
                <a:lnTo>
                  <a:pt x="28537" y="221797"/>
                </a:lnTo>
                <a:lnTo>
                  <a:pt x="54407" y="171858"/>
                </a:lnTo>
                <a:lnTo>
                  <a:pt x="87416" y="126816"/>
                </a:lnTo>
                <a:lnTo>
                  <a:pt x="126816" y="87416"/>
                </a:lnTo>
                <a:lnTo>
                  <a:pt x="171858" y="54407"/>
                </a:lnTo>
                <a:lnTo>
                  <a:pt x="221797" y="28537"/>
                </a:lnTo>
                <a:lnTo>
                  <a:pt x="275884" y="10553"/>
                </a:lnTo>
                <a:lnTo>
                  <a:pt x="333371" y="1203"/>
                </a:lnTo>
                <a:lnTo>
                  <a:pt x="363157" y="0"/>
                </a:lnTo>
                <a:lnTo>
                  <a:pt x="392942" y="1203"/>
                </a:lnTo>
                <a:lnTo>
                  <a:pt x="450429" y="10553"/>
                </a:lnTo>
                <a:lnTo>
                  <a:pt x="504516" y="28537"/>
                </a:lnTo>
                <a:lnTo>
                  <a:pt x="554455" y="54407"/>
                </a:lnTo>
                <a:lnTo>
                  <a:pt x="599498" y="87416"/>
                </a:lnTo>
                <a:lnTo>
                  <a:pt x="638897" y="126816"/>
                </a:lnTo>
                <a:lnTo>
                  <a:pt x="671906" y="171858"/>
                </a:lnTo>
                <a:lnTo>
                  <a:pt x="697776" y="221797"/>
                </a:lnTo>
                <a:lnTo>
                  <a:pt x="715760" y="275884"/>
                </a:lnTo>
                <a:lnTo>
                  <a:pt x="725110" y="333371"/>
                </a:lnTo>
                <a:lnTo>
                  <a:pt x="726314" y="363157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114563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101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0170" y="1348302"/>
            <a:ext cx="0" cy="1492885"/>
          </a:xfrm>
          <a:custGeom>
            <a:avLst/>
            <a:gdLst/>
            <a:ahLst/>
            <a:cxnLst/>
            <a:rect l="l" t="t" r="r" b="b"/>
            <a:pathLst>
              <a:path w="0" h="1492885">
                <a:moveTo>
                  <a:pt x="0" y="149257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7460" y="129746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2445" y="22260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5835" y="136538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299"/>
            <a:ext cx="4565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013" y="1800069"/>
            <a:ext cx="726440" cy="629285"/>
          </a:xfrm>
          <a:custGeom>
            <a:avLst/>
            <a:gdLst/>
            <a:ahLst/>
            <a:cxnLst/>
            <a:rect l="l" t="t" r="r" b="b"/>
            <a:pathLst>
              <a:path w="726439" h="629285">
                <a:moveTo>
                  <a:pt x="726314" y="314493"/>
                </a:moveTo>
                <a:lnTo>
                  <a:pt x="721561" y="263479"/>
                </a:lnTo>
                <a:lnTo>
                  <a:pt x="707800" y="215086"/>
                </a:lnTo>
                <a:lnTo>
                  <a:pt x="685780" y="169962"/>
                </a:lnTo>
                <a:lnTo>
                  <a:pt x="656247" y="128754"/>
                </a:lnTo>
                <a:lnTo>
                  <a:pt x="619949" y="92110"/>
                </a:lnTo>
                <a:lnTo>
                  <a:pt x="577635" y="60676"/>
                </a:lnTo>
                <a:lnTo>
                  <a:pt x="530051" y="35101"/>
                </a:lnTo>
                <a:lnTo>
                  <a:pt x="477944" y="16032"/>
                </a:lnTo>
                <a:lnTo>
                  <a:pt x="422064" y="4115"/>
                </a:lnTo>
                <a:lnTo>
                  <a:pt x="363157" y="0"/>
                </a:lnTo>
                <a:lnTo>
                  <a:pt x="333371" y="1042"/>
                </a:lnTo>
                <a:lnTo>
                  <a:pt x="275884" y="9139"/>
                </a:lnTo>
                <a:lnTo>
                  <a:pt x="221797" y="24713"/>
                </a:lnTo>
                <a:lnTo>
                  <a:pt x="171858" y="47116"/>
                </a:lnTo>
                <a:lnTo>
                  <a:pt x="126816" y="75701"/>
                </a:lnTo>
                <a:lnTo>
                  <a:pt x="87416" y="109821"/>
                </a:lnTo>
                <a:lnTo>
                  <a:pt x="54407" y="148828"/>
                </a:lnTo>
                <a:lnTo>
                  <a:pt x="28537" y="192075"/>
                </a:lnTo>
                <a:lnTo>
                  <a:pt x="10553" y="238914"/>
                </a:lnTo>
                <a:lnTo>
                  <a:pt x="1203" y="288699"/>
                </a:lnTo>
                <a:lnTo>
                  <a:pt x="0" y="314493"/>
                </a:lnTo>
                <a:lnTo>
                  <a:pt x="1203" y="340288"/>
                </a:lnTo>
                <a:lnTo>
                  <a:pt x="10553" y="390073"/>
                </a:lnTo>
                <a:lnTo>
                  <a:pt x="28537" y="436912"/>
                </a:lnTo>
                <a:lnTo>
                  <a:pt x="54407" y="480159"/>
                </a:lnTo>
                <a:lnTo>
                  <a:pt x="87416" y="519166"/>
                </a:lnTo>
                <a:lnTo>
                  <a:pt x="126816" y="553286"/>
                </a:lnTo>
                <a:lnTo>
                  <a:pt x="171858" y="581871"/>
                </a:lnTo>
                <a:lnTo>
                  <a:pt x="221797" y="604274"/>
                </a:lnTo>
                <a:lnTo>
                  <a:pt x="275884" y="619848"/>
                </a:lnTo>
                <a:lnTo>
                  <a:pt x="333371" y="627945"/>
                </a:lnTo>
                <a:lnTo>
                  <a:pt x="363157" y="628987"/>
                </a:lnTo>
                <a:lnTo>
                  <a:pt x="392942" y="627945"/>
                </a:lnTo>
                <a:lnTo>
                  <a:pt x="450429" y="619848"/>
                </a:lnTo>
                <a:lnTo>
                  <a:pt x="504516" y="604274"/>
                </a:lnTo>
                <a:lnTo>
                  <a:pt x="554455" y="581871"/>
                </a:lnTo>
                <a:lnTo>
                  <a:pt x="599498" y="553286"/>
                </a:lnTo>
                <a:lnTo>
                  <a:pt x="638897" y="519166"/>
                </a:lnTo>
                <a:lnTo>
                  <a:pt x="671906" y="480159"/>
                </a:lnTo>
                <a:lnTo>
                  <a:pt x="697776" y="436912"/>
                </a:lnTo>
                <a:lnTo>
                  <a:pt x="715760" y="390073"/>
                </a:lnTo>
                <a:lnTo>
                  <a:pt x="725110" y="340288"/>
                </a:lnTo>
                <a:lnTo>
                  <a:pt x="726314" y="314493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114563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101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0170" y="1348302"/>
            <a:ext cx="0" cy="1492885"/>
          </a:xfrm>
          <a:custGeom>
            <a:avLst/>
            <a:gdLst/>
            <a:ahLst/>
            <a:cxnLst/>
            <a:rect l="l" t="t" r="r" b="b"/>
            <a:pathLst>
              <a:path w="0" h="1492885">
                <a:moveTo>
                  <a:pt x="0" y="149257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7460" y="129746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2445" y="22260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5835" y="136538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299"/>
            <a:ext cx="4565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7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013" y="1855233"/>
            <a:ext cx="726440" cy="518795"/>
          </a:xfrm>
          <a:custGeom>
            <a:avLst/>
            <a:gdLst/>
            <a:ahLst/>
            <a:cxnLst/>
            <a:rect l="l" t="t" r="r" b="b"/>
            <a:pathLst>
              <a:path w="726439" h="518794">
                <a:moveTo>
                  <a:pt x="726314" y="259330"/>
                </a:moveTo>
                <a:lnTo>
                  <a:pt x="721561" y="217264"/>
                </a:lnTo>
                <a:lnTo>
                  <a:pt x="707800" y="177360"/>
                </a:lnTo>
                <a:lnTo>
                  <a:pt x="685780" y="140151"/>
                </a:lnTo>
                <a:lnTo>
                  <a:pt x="656247" y="106171"/>
                </a:lnTo>
                <a:lnTo>
                  <a:pt x="619949" y="75954"/>
                </a:lnTo>
                <a:lnTo>
                  <a:pt x="577635" y="50034"/>
                </a:lnTo>
                <a:lnTo>
                  <a:pt x="530051" y="28945"/>
                </a:lnTo>
                <a:lnTo>
                  <a:pt x="477944" y="13220"/>
                </a:lnTo>
                <a:lnTo>
                  <a:pt x="422064" y="3394"/>
                </a:lnTo>
                <a:lnTo>
                  <a:pt x="363157" y="0"/>
                </a:lnTo>
                <a:lnTo>
                  <a:pt x="333371" y="859"/>
                </a:lnTo>
                <a:lnTo>
                  <a:pt x="275884" y="7536"/>
                </a:lnTo>
                <a:lnTo>
                  <a:pt x="221797" y="20378"/>
                </a:lnTo>
                <a:lnTo>
                  <a:pt x="171858" y="38852"/>
                </a:lnTo>
                <a:lnTo>
                  <a:pt x="126816" y="62423"/>
                </a:lnTo>
                <a:lnTo>
                  <a:pt x="87416" y="90558"/>
                </a:lnTo>
                <a:lnTo>
                  <a:pt x="54407" y="122724"/>
                </a:lnTo>
                <a:lnTo>
                  <a:pt x="28537" y="158385"/>
                </a:lnTo>
                <a:lnTo>
                  <a:pt x="10553" y="197008"/>
                </a:lnTo>
                <a:lnTo>
                  <a:pt x="1203" y="238060"/>
                </a:lnTo>
                <a:lnTo>
                  <a:pt x="0" y="259330"/>
                </a:lnTo>
                <a:lnTo>
                  <a:pt x="1203" y="280600"/>
                </a:lnTo>
                <a:lnTo>
                  <a:pt x="10553" y="321652"/>
                </a:lnTo>
                <a:lnTo>
                  <a:pt x="28537" y="360275"/>
                </a:lnTo>
                <a:lnTo>
                  <a:pt x="54407" y="395936"/>
                </a:lnTo>
                <a:lnTo>
                  <a:pt x="87416" y="428101"/>
                </a:lnTo>
                <a:lnTo>
                  <a:pt x="126816" y="456237"/>
                </a:lnTo>
                <a:lnTo>
                  <a:pt x="171858" y="479808"/>
                </a:lnTo>
                <a:lnTo>
                  <a:pt x="221797" y="498282"/>
                </a:lnTo>
                <a:lnTo>
                  <a:pt x="275884" y="511124"/>
                </a:lnTo>
                <a:lnTo>
                  <a:pt x="333371" y="517801"/>
                </a:lnTo>
                <a:lnTo>
                  <a:pt x="363157" y="518660"/>
                </a:lnTo>
                <a:lnTo>
                  <a:pt x="392942" y="517801"/>
                </a:lnTo>
                <a:lnTo>
                  <a:pt x="450429" y="511124"/>
                </a:lnTo>
                <a:lnTo>
                  <a:pt x="504516" y="498282"/>
                </a:lnTo>
                <a:lnTo>
                  <a:pt x="554455" y="479808"/>
                </a:lnTo>
                <a:lnTo>
                  <a:pt x="599498" y="456237"/>
                </a:lnTo>
                <a:lnTo>
                  <a:pt x="638897" y="428101"/>
                </a:lnTo>
                <a:lnTo>
                  <a:pt x="671906" y="395936"/>
                </a:lnTo>
                <a:lnTo>
                  <a:pt x="697776" y="360275"/>
                </a:lnTo>
                <a:lnTo>
                  <a:pt x="715760" y="321652"/>
                </a:lnTo>
                <a:lnTo>
                  <a:pt x="725110" y="280600"/>
                </a:lnTo>
                <a:lnTo>
                  <a:pt x="726314" y="259330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114563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101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0170" y="1348302"/>
            <a:ext cx="0" cy="1492885"/>
          </a:xfrm>
          <a:custGeom>
            <a:avLst/>
            <a:gdLst/>
            <a:ahLst/>
            <a:cxnLst/>
            <a:rect l="l" t="t" r="r" b="b"/>
            <a:pathLst>
              <a:path w="0" h="1492885">
                <a:moveTo>
                  <a:pt x="0" y="149257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7460" y="129746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2445" y="22260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5835" y="136538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299"/>
            <a:ext cx="4565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9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013" y="1956263"/>
            <a:ext cx="726440" cy="316865"/>
          </a:xfrm>
          <a:custGeom>
            <a:avLst/>
            <a:gdLst/>
            <a:ahLst/>
            <a:cxnLst/>
            <a:rect l="l" t="t" r="r" b="b"/>
            <a:pathLst>
              <a:path w="726439" h="316864">
                <a:moveTo>
                  <a:pt x="726314" y="158300"/>
                </a:moveTo>
                <a:lnTo>
                  <a:pt x="715760" y="120263"/>
                </a:lnTo>
                <a:lnTo>
                  <a:pt x="685780" y="85558"/>
                </a:lnTo>
                <a:lnTo>
                  <a:pt x="638897" y="55286"/>
                </a:lnTo>
                <a:lnTo>
                  <a:pt x="599498" y="38110"/>
                </a:lnTo>
                <a:lnTo>
                  <a:pt x="554455" y="23720"/>
                </a:lnTo>
                <a:lnTo>
                  <a:pt x="504516" y="12442"/>
                </a:lnTo>
                <a:lnTo>
                  <a:pt x="450429" y="4601"/>
                </a:lnTo>
                <a:lnTo>
                  <a:pt x="392942" y="524"/>
                </a:lnTo>
                <a:lnTo>
                  <a:pt x="363157" y="0"/>
                </a:lnTo>
                <a:lnTo>
                  <a:pt x="333371" y="524"/>
                </a:lnTo>
                <a:lnTo>
                  <a:pt x="275884" y="4601"/>
                </a:lnTo>
                <a:lnTo>
                  <a:pt x="221797" y="12442"/>
                </a:lnTo>
                <a:lnTo>
                  <a:pt x="171858" y="23720"/>
                </a:lnTo>
                <a:lnTo>
                  <a:pt x="126816" y="38110"/>
                </a:lnTo>
                <a:lnTo>
                  <a:pt x="87416" y="55286"/>
                </a:lnTo>
                <a:lnTo>
                  <a:pt x="54407" y="74920"/>
                </a:lnTo>
                <a:lnTo>
                  <a:pt x="18513" y="108270"/>
                </a:lnTo>
                <a:lnTo>
                  <a:pt x="1203" y="145319"/>
                </a:lnTo>
                <a:lnTo>
                  <a:pt x="0" y="158300"/>
                </a:lnTo>
                <a:lnTo>
                  <a:pt x="1203" y="171281"/>
                </a:lnTo>
                <a:lnTo>
                  <a:pt x="18513" y="208329"/>
                </a:lnTo>
                <a:lnTo>
                  <a:pt x="54407" y="241679"/>
                </a:lnTo>
                <a:lnTo>
                  <a:pt x="87416" y="261314"/>
                </a:lnTo>
                <a:lnTo>
                  <a:pt x="126816" y="278489"/>
                </a:lnTo>
                <a:lnTo>
                  <a:pt x="171858" y="292879"/>
                </a:lnTo>
                <a:lnTo>
                  <a:pt x="221797" y="304158"/>
                </a:lnTo>
                <a:lnTo>
                  <a:pt x="275884" y="311998"/>
                </a:lnTo>
                <a:lnTo>
                  <a:pt x="333371" y="316075"/>
                </a:lnTo>
                <a:lnTo>
                  <a:pt x="363157" y="316600"/>
                </a:lnTo>
                <a:lnTo>
                  <a:pt x="392942" y="316075"/>
                </a:lnTo>
                <a:lnTo>
                  <a:pt x="450429" y="311998"/>
                </a:lnTo>
                <a:lnTo>
                  <a:pt x="504516" y="304158"/>
                </a:lnTo>
                <a:lnTo>
                  <a:pt x="554455" y="292879"/>
                </a:lnTo>
                <a:lnTo>
                  <a:pt x="599498" y="278489"/>
                </a:lnTo>
                <a:lnTo>
                  <a:pt x="638897" y="261314"/>
                </a:lnTo>
                <a:lnTo>
                  <a:pt x="671906" y="241679"/>
                </a:lnTo>
                <a:lnTo>
                  <a:pt x="707800" y="208329"/>
                </a:lnTo>
                <a:lnTo>
                  <a:pt x="725110" y="171281"/>
                </a:lnTo>
                <a:lnTo>
                  <a:pt x="726314" y="158300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114563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101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0170" y="1348302"/>
            <a:ext cx="0" cy="1492885"/>
          </a:xfrm>
          <a:custGeom>
            <a:avLst/>
            <a:gdLst/>
            <a:ahLst/>
            <a:cxnLst/>
            <a:rect l="l" t="t" r="r" b="b"/>
            <a:pathLst>
              <a:path w="0" h="1492885">
                <a:moveTo>
                  <a:pt x="0" y="149257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7460" y="129746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644" y="2103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2445" y="22260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5835" y="136538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30549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99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1,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schiaccia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013" y="2062585"/>
            <a:ext cx="726440" cy="102870"/>
          </a:xfrm>
          <a:custGeom>
            <a:avLst/>
            <a:gdLst/>
            <a:ahLst/>
            <a:cxnLst/>
            <a:rect l="l" t="t" r="r" b="b"/>
            <a:pathLst>
              <a:path w="726439" h="102869">
                <a:moveTo>
                  <a:pt x="726314" y="51241"/>
                </a:moveTo>
                <a:lnTo>
                  <a:pt x="685780" y="27697"/>
                </a:lnTo>
                <a:lnTo>
                  <a:pt x="638897" y="17898"/>
                </a:lnTo>
                <a:lnTo>
                  <a:pt x="599498" y="12338"/>
                </a:lnTo>
                <a:lnTo>
                  <a:pt x="554455" y="7679"/>
                </a:lnTo>
                <a:lnTo>
                  <a:pt x="504516" y="4028"/>
                </a:lnTo>
                <a:lnTo>
                  <a:pt x="450429" y="1489"/>
                </a:lnTo>
                <a:lnTo>
                  <a:pt x="392942" y="169"/>
                </a:lnTo>
                <a:lnTo>
                  <a:pt x="363157" y="0"/>
                </a:lnTo>
                <a:lnTo>
                  <a:pt x="333371" y="169"/>
                </a:lnTo>
                <a:lnTo>
                  <a:pt x="275884" y="1489"/>
                </a:lnTo>
                <a:lnTo>
                  <a:pt x="221797" y="4028"/>
                </a:lnTo>
                <a:lnTo>
                  <a:pt x="171858" y="7679"/>
                </a:lnTo>
                <a:lnTo>
                  <a:pt x="126816" y="12338"/>
                </a:lnTo>
                <a:lnTo>
                  <a:pt x="87416" y="17898"/>
                </a:lnTo>
                <a:lnTo>
                  <a:pt x="40533" y="27697"/>
                </a:lnTo>
                <a:lnTo>
                  <a:pt x="4752" y="42932"/>
                </a:lnTo>
                <a:lnTo>
                  <a:pt x="0" y="51241"/>
                </a:lnTo>
                <a:lnTo>
                  <a:pt x="1203" y="55442"/>
                </a:lnTo>
                <a:lnTo>
                  <a:pt x="40533" y="74785"/>
                </a:lnTo>
                <a:lnTo>
                  <a:pt x="87416" y="84584"/>
                </a:lnTo>
                <a:lnTo>
                  <a:pt x="126816" y="90144"/>
                </a:lnTo>
                <a:lnTo>
                  <a:pt x="171858" y="94803"/>
                </a:lnTo>
                <a:lnTo>
                  <a:pt x="221797" y="98454"/>
                </a:lnTo>
                <a:lnTo>
                  <a:pt x="275884" y="100993"/>
                </a:lnTo>
                <a:lnTo>
                  <a:pt x="333371" y="102312"/>
                </a:lnTo>
                <a:lnTo>
                  <a:pt x="363157" y="102482"/>
                </a:lnTo>
                <a:lnTo>
                  <a:pt x="392942" y="102312"/>
                </a:lnTo>
                <a:lnTo>
                  <a:pt x="450429" y="100993"/>
                </a:lnTo>
                <a:lnTo>
                  <a:pt x="504516" y="98454"/>
                </a:lnTo>
                <a:lnTo>
                  <a:pt x="554455" y="94803"/>
                </a:lnTo>
                <a:lnTo>
                  <a:pt x="599498" y="90144"/>
                </a:lnTo>
                <a:lnTo>
                  <a:pt x="638897" y="84584"/>
                </a:lnTo>
                <a:lnTo>
                  <a:pt x="685780" y="74785"/>
                </a:lnTo>
                <a:lnTo>
                  <a:pt x="721561" y="59550"/>
                </a:lnTo>
                <a:lnTo>
                  <a:pt x="726314" y="51241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0121" y="2113826"/>
            <a:ext cx="2705735" cy="0"/>
          </a:xfrm>
          <a:custGeom>
            <a:avLst/>
            <a:gdLst/>
            <a:ahLst/>
            <a:cxnLst/>
            <a:rect l="l" t="t" r="r" b="b"/>
            <a:pathLst>
              <a:path w="2705735" h="0">
                <a:moveTo>
                  <a:pt x="0" y="0"/>
                </a:moveTo>
                <a:lnTo>
                  <a:pt x="27055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101116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0170" y="1347565"/>
            <a:ext cx="0" cy="1492885"/>
          </a:xfrm>
          <a:custGeom>
            <a:avLst/>
            <a:gdLst/>
            <a:ahLst/>
            <a:cxnLst/>
            <a:rect l="l" t="t" r="r" b="b"/>
            <a:pathLst>
              <a:path w="0" h="1492885">
                <a:moveTo>
                  <a:pt x="0" y="1492575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7460" y="129672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644" y="210293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644" y="210293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2445" y="2225316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5835" y="136464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73531"/>
            <a:ext cx="262445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40">
                <a:latin typeface="Tahoma"/>
                <a:cs typeface="Tahoma"/>
              </a:rPr>
              <a:t>elliss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40">
                <a:latin typeface="Tahoma"/>
                <a:cs typeface="Tahoma"/>
              </a:rPr>
              <a:t>iano.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849754" y="79131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56079" y="79131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55942"/>
            <a:ext cx="4070350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l’ellisse: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44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contenuta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regione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776350"/>
            <a:ext cx="3420745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36880">
              <a:lnSpc>
                <a:spcPts val="919"/>
              </a:lnSpc>
              <a:tabLst>
                <a:tab pos="74041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marL="12700">
              <a:lnSpc>
                <a:spcPts val="1280"/>
              </a:lnSpc>
            </a:pP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delimitata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dalle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849754" y="79131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56079" y="79131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55942"/>
            <a:ext cx="4070350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l’ellisse: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</a:t>
            </a:r>
            <a:r>
              <a:rPr dirty="0" baseline="64814" sz="900" spc="44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contenuta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regione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776350"/>
            <a:ext cx="3420745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36880">
              <a:lnSpc>
                <a:spcPts val="919"/>
              </a:lnSpc>
              <a:tabLst>
                <a:tab pos="740410" algn="l"/>
              </a:tabLst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  <a:p>
            <a:pPr marL="12700">
              <a:lnSpc>
                <a:spcPts val="1280"/>
              </a:lnSpc>
            </a:pP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delimitata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dalle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35336" y="1922072"/>
            <a:ext cx="939165" cy="764540"/>
          </a:xfrm>
          <a:custGeom>
            <a:avLst/>
            <a:gdLst/>
            <a:ahLst/>
            <a:cxnLst/>
            <a:rect l="l" t="t" r="r" b="b"/>
            <a:pathLst>
              <a:path w="939164" h="764539">
                <a:moveTo>
                  <a:pt x="938615" y="382150"/>
                </a:moveTo>
                <a:lnTo>
                  <a:pt x="932473" y="320160"/>
                </a:lnTo>
                <a:lnTo>
                  <a:pt x="914689" y="261356"/>
                </a:lnTo>
                <a:lnTo>
                  <a:pt x="886231" y="206525"/>
                </a:lnTo>
                <a:lnTo>
                  <a:pt x="848064" y="156452"/>
                </a:lnTo>
                <a:lnTo>
                  <a:pt x="801156" y="111924"/>
                </a:lnTo>
                <a:lnTo>
                  <a:pt x="746472" y="73729"/>
                </a:lnTo>
                <a:lnTo>
                  <a:pt x="684978" y="42652"/>
                </a:lnTo>
                <a:lnTo>
                  <a:pt x="617642" y="19481"/>
                </a:lnTo>
                <a:lnTo>
                  <a:pt x="545430" y="5001"/>
                </a:lnTo>
                <a:lnTo>
                  <a:pt x="469307" y="0"/>
                </a:lnTo>
                <a:lnTo>
                  <a:pt x="430818" y="1266"/>
                </a:lnTo>
                <a:lnTo>
                  <a:pt x="356529" y="11105"/>
                </a:lnTo>
                <a:lnTo>
                  <a:pt x="286634" y="30029"/>
                </a:lnTo>
                <a:lnTo>
                  <a:pt x="222099" y="57252"/>
                </a:lnTo>
                <a:lnTo>
                  <a:pt x="163889" y="91986"/>
                </a:lnTo>
                <a:lnTo>
                  <a:pt x="112972" y="133446"/>
                </a:lnTo>
                <a:lnTo>
                  <a:pt x="70314" y="180844"/>
                </a:lnTo>
                <a:lnTo>
                  <a:pt x="36881" y="233395"/>
                </a:lnTo>
                <a:lnTo>
                  <a:pt x="13639" y="290311"/>
                </a:lnTo>
                <a:lnTo>
                  <a:pt x="1555" y="350806"/>
                </a:lnTo>
                <a:lnTo>
                  <a:pt x="0" y="382150"/>
                </a:lnTo>
                <a:lnTo>
                  <a:pt x="1555" y="413493"/>
                </a:lnTo>
                <a:lnTo>
                  <a:pt x="13639" y="473988"/>
                </a:lnTo>
                <a:lnTo>
                  <a:pt x="36881" y="530904"/>
                </a:lnTo>
                <a:lnTo>
                  <a:pt x="70314" y="583455"/>
                </a:lnTo>
                <a:lnTo>
                  <a:pt x="112972" y="630853"/>
                </a:lnTo>
                <a:lnTo>
                  <a:pt x="163889" y="672313"/>
                </a:lnTo>
                <a:lnTo>
                  <a:pt x="222099" y="707048"/>
                </a:lnTo>
                <a:lnTo>
                  <a:pt x="286634" y="734270"/>
                </a:lnTo>
                <a:lnTo>
                  <a:pt x="356529" y="753194"/>
                </a:lnTo>
                <a:lnTo>
                  <a:pt x="430818" y="763033"/>
                </a:lnTo>
                <a:lnTo>
                  <a:pt x="469307" y="764300"/>
                </a:lnTo>
                <a:lnTo>
                  <a:pt x="507797" y="763033"/>
                </a:lnTo>
                <a:lnTo>
                  <a:pt x="582085" y="753194"/>
                </a:lnTo>
                <a:lnTo>
                  <a:pt x="651980" y="734270"/>
                </a:lnTo>
                <a:lnTo>
                  <a:pt x="716516" y="707048"/>
                </a:lnTo>
                <a:lnTo>
                  <a:pt x="774725" y="672313"/>
                </a:lnTo>
                <a:lnTo>
                  <a:pt x="825642" y="630853"/>
                </a:lnTo>
                <a:lnTo>
                  <a:pt x="868301" y="583455"/>
                </a:lnTo>
                <a:lnTo>
                  <a:pt x="901734" y="530904"/>
                </a:lnTo>
                <a:lnTo>
                  <a:pt x="924975" y="473988"/>
                </a:lnTo>
                <a:lnTo>
                  <a:pt x="937059" y="413493"/>
                </a:lnTo>
                <a:lnTo>
                  <a:pt x="938615" y="382150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05182" y="241208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9361" y="13952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31657" y="1532572"/>
            <a:ext cx="92710" cy="31750"/>
          </a:xfrm>
          <a:custGeom>
            <a:avLst/>
            <a:gdLst/>
            <a:ahLst/>
            <a:cxnLst/>
            <a:rect l="l" t="t" r="r" b="b"/>
            <a:pathLst>
              <a:path w="92710" h="31750">
                <a:moveTo>
                  <a:pt x="6209" y="30810"/>
                </a:moveTo>
                <a:lnTo>
                  <a:pt x="0" y="30810"/>
                </a:lnTo>
                <a:lnTo>
                  <a:pt x="11039" y="15150"/>
                </a:lnTo>
                <a:lnTo>
                  <a:pt x="798" y="679"/>
                </a:lnTo>
                <a:lnTo>
                  <a:pt x="7226" y="679"/>
                </a:lnTo>
                <a:lnTo>
                  <a:pt x="11872" y="7771"/>
                </a:lnTo>
                <a:lnTo>
                  <a:pt x="12674" y="9078"/>
                </a:lnTo>
                <a:lnTo>
                  <a:pt x="13400" y="10211"/>
                </a:lnTo>
                <a:lnTo>
                  <a:pt x="13908" y="11119"/>
                </a:lnTo>
                <a:lnTo>
                  <a:pt x="19746" y="11119"/>
                </a:lnTo>
                <a:lnTo>
                  <a:pt x="16995" y="14864"/>
                </a:lnTo>
                <a:lnTo>
                  <a:pt x="19832" y="18895"/>
                </a:lnTo>
                <a:lnTo>
                  <a:pt x="14090" y="18895"/>
                </a:lnTo>
                <a:lnTo>
                  <a:pt x="6209" y="30810"/>
                </a:lnTo>
                <a:close/>
              </a:path>
              <a:path w="92710" h="31750">
                <a:moveTo>
                  <a:pt x="19746" y="11119"/>
                </a:moveTo>
                <a:lnTo>
                  <a:pt x="13908" y="11119"/>
                </a:lnTo>
                <a:lnTo>
                  <a:pt x="14744" y="9870"/>
                </a:lnTo>
                <a:lnTo>
                  <a:pt x="15543" y="8755"/>
                </a:lnTo>
                <a:lnTo>
                  <a:pt x="16233" y="7771"/>
                </a:lnTo>
                <a:lnTo>
                  <a:pt x="21281" y="679"/>
                </a:lnTo>
                <a:lnTo>
                  <a:pt x="27418" y="679"/>
                </a:lnTo>
                <a:lnTo>
                  <a:pt x="19746" y="11119"/>
                </a:lnTo>
                <a:close/>
              </a:path>
              <a:path w="92710" h="31750">
                <a:moveTo>
                  <a:pt x="28217" y="30810"/>
                </a:moveTo>
                <a:lnTo>
                  <a:pt x="21934" y="30810"/>
                </a:lnTo>
                <a:lnTo>
                  <a:pt x="15724" y="21448"/>
                </a:lnTo>
                <a:lnTo>
                  <a:pt x="14090" y="18895"/>
                </a:lnTo>
                <a:lnTo>
                  <a:pt x="19832" y="18895"/>
                </a:lnTo>
                <a:lnTo>
                  <a:pt x="28217" y="30810"/>
                </a:lnTo>
                <a:close/>
              </a:path>
              <a:path w="92710" h="31750">
                <a:moveTo>
                  <a:pt x="59303" y="6355"/>
                </a:moveTo>
                <a:lnTo>
                  <a:pt x="31848" y="6355"/>
                </a:lnTo>
                <a:lnTo>
                  <a:pt x="31848" y="1586"/>
                </a:lnTo>
                <a:lnTo>
                  <a:pt x="59303" y="1586"/>
                </a:lnTo>
                <a:lnTo>
                  <a:pt x="59303" y="6355"/>
                </a:lnTo>
                <a:close/>
              </a:path>
              <a:path w="92710" h="31750">
                <a:moveTo>
                  <a:pt x="59303" y="18949"/>
                </a:moveTo>
                <a:lnTo>
                  <a:pt x="31848" y="18949"/>
                </a:lnTo>
                <a:lnTo>
                  <a:pt x="31848" y="14184"/>
                </a:lnTo>
                <a:lnTo>
                  <a:pt x="59303" y="14184"/>
                </a:lnTo>
                <a:lnTo>
                  <a:pt x="59303" y="18949"/>
                </a:lnTo>
                <a:close/>
              </a:path>
              <a:path w="92710" h="31750">
                <a:moveTo>
                  <a:pt x="70561" y="9928"/>
                </a:moveTo>
                <a:lnTo>
                  <a:pt x="65549" y="9245"/>
                </a:lnTo>
                <a:lnTo>
                  <a:pt x="66021" y="7128"/>
                </a:lnTo>
                <a:lnTo>
                  <a:pt x="66748" y="5407"/>
                </a:lnTo>
                <a:lnTo>
                  <a:pt x="68854" y="2759"/>
                </a:lnTo>
                <a:lnTo>
                  <a:pt x="70343" y="1746"/>
                </a:lnTo>
                <a:lnTo>
                  <a:pt x="74265" y="348"/>
                </a:lnTo>
                <a:lnTo>
                  <a:pt x="76553" y="0"/>
                </a:lnTo>
                <a:lnTo>
                  <a:pt x="81674" y="0"/>
                </a:lnTo>
                <a:lnTo>
                  <a:pt x="83780" y="301"/>
                </a:lnTo>
                <a:lnTo>
                  <a:pt x="85378" y="907"/>
                </a:lnTo>
                <a:lnTo>
                  <a:pt x="87012" y="1510"/>
                </a:lnTo>
                <a:lnTo>
                  <a:pt x="88174" y="2269"/>
                </a:lnTo>
                <a:lnTo>
                  <a:pt x="89699" y="4085"/>
                </a:lnTo>
                <a:lnTo>
                  <a:pt x="76008" y="4198"/>
                </a:lnTo>
                <a:lnTo>
                  <a:pt x="74229" y="4622"/>
                </a:lnTo>
                <a:lnTo>
                  <a:pt x="71905" y="6326"/>
                </a:lnTo>
                <a:lnTo>
                  <a:pt x="71069" y="7811"/>
                </a:lnTo>
                <a:lnTo>
                  <a:pt x="70561" y="9928"/>
                </a:lnTo>
                <a:close/>
              </a:path>
              <a:path w="92710" h="31750">
                <a:moveTo>
                  <a:pt x="76989" y="31492"/>
                </a:moveTo>
                <a:lnTo>
                  <a:pt x="71650" y="31492"/>
                </a:lnTo>
                <a:lnTo>
                  <a:pt x="69108" y="30679"/>
                </a:lnTo>
                <a:lnTo>
                  <a:pt x="65549" y="27425"/>
                </a:lnTo>
                <a:lnTo>
                  <a:pt x="64641" y="25362"/>
                </a:lnTo>
                <a:lnTo>
                  <a:pt x="64641" y="21389"/>
                </a:lnTo>
                <a:lnTo>
                  <a:pt x="80620" y="12953"/>
                </a:lnTo>
                <a:lnTo>
                  <a:pt x="83671" y="12369"/>
                </a:lnTo>
                <a:lnTo>
                  <a:pt x="85632" y="11686"/>
                </a:lnTo>
                <a:lnTo>
                  <a:pt x="85632" y="8243"/>
                </a:lnTo>
                <a:lnTo>
                  <a:pt x="85160" y="6787"/>
                </a:lnTo>
                <a:lnTo>
                  <a:pt x="84216" y="5955"/>
                </a:lnTo>
                <a:lnTo>
                  <a:pt x="82908" y="4782"/>
                </a:lnTo>
                <a:lnTo>
                  <a:pt x="80947" y="4198"/>
                </a:lnTo>
                <a:lnTo>
                  <a:pt x="89749" y="4198"/>
                </a:lnTo>
                <a:lnTo>
                  <a:pt x="90208" y="5236"/>
                </a:lnTo>
                <a:lnTo>
                  <a:pt x="90566" y="6787"/>
                </a:lnTo>
                <a:lnTo>
                  <a:pt x="90716" y="7506"/>
                </a:lnTo>
                <a:lnTo>
                  <a:pt x="90789" y="9078"/>
                </a:lnTo>
                <a:lnTo>
                  <a:pt x="90789" y="15659"/>
                </a:lnTo>
                <a:lnTo>
                  <a:pt x="85632" y="15659"/>
                </a:lnTo>
                <a:lnTo>
                  <a:pt x="83780" y="16414"/>
                </a:lnTo>
                <a:lnTo>
                  <a:pt x="81020" y="17061"/>
                </a:lnTo>
                <a:lnTo>
                  <a:pt x="75173" y="17892"/>
                </a:lnTo>
                <a:lnTo>
                  <a:pt x="73684" y="18230"/>
                </a:lnTo>
                <a:lnTo>
                  <a:pt x="71941" y="18989"/>
                </a:lnTo>
                <a:lnTo>
                  <a:pt x="71287" y="19545"/>
                </a:lnTo>
                <a:lnTo>
                  <a:pt x="70343" y="21023"/>
                </a:lnTo>
                <a:lnTo>
                  <a:pt x="70089" y="21825"/>
                </a:lnTo>
                <a:lnTo>
                  <a:pt x="70089" y="24059"/>
                </a:lnTo>
                <a:lnTo>
                  <a:pt x="70634" y="25192"/>
                </a:lnTo>
                <a:lnTo>
                  <a:pt x="71650" y="26100"/>
                </a:lnTo>
                <a:lnTo>
                  <a:pt x="72704" y="27007"/>
                </a:lnTo>
                <a:lnTo>
                  <a:pt x="74192" y="27461"/>
                </a:lnTo>
                <a:lnTo>
                  <a:pt x="85572" y="27461"/>
                </a:lnTo>
                <a:lnTo>
                  <a:pt x="84143" y="28693"/>
                </a:lnTo>
                <a:lnTo>
                  <a:pt x="82327" y="29836"/>
                </a:lnTo>
                <a:lnTo>
                  <a:pt x="78841" y="31158"/>
                </a:lnTo>
                <a:lnTo>
                  <a:pt x="76989" y="31492"/>
                </a:lnTo>
                <a:close/>
              </a:path>
              <a:path w="92710" h="31750">
                <a:moveTo>
                  <a:pt x="85572" y="27461"/>
                </a:moveTo>
                <a:lnTo>
                  <a:pt x="78151" y="27461"/>
                </a:lnTo>
                <a:lnTo>
                  <a:pt x="79894" y="27037"/>
                </a:lnTo>
                <a:lnTo>
                  <a:pt x="82945" y="25333"/>
                </a:lnTo>
                <a:lnTo>
                  <a:pt x="84070" y="24153"/>
                </a:lnTo>
                <a:lnTo>
                  <a:pt x="85341" y="21506"/>
                </a:lnTo>
                <a:lnTo>
                  <a:pt x="85632" y="19802"/>
                </a:lnTo>
                <a:lnTo>
                  <a:pt x="85632" y="15659"/>
                </a:lnTo>
                <a:lnTo>
                  <a:pt x="90789" y="15659"/>
                </a:lnTo>
                <a:lnTo>
                  <a:pt x="90789" y="22922"/>
                </a:lnTo>
                <a:lnTo>
                  <a:pt x="90898" y="25929"/>
                </a:lnTo>
                <a:lnTo>
                  <a:pt x="91096" y="27066"/>
                </a:lnTo>
                <a:lnTo>
                  <a:pt x="86031" y="27066"/>
                </a:lnTo>
                <a:lnTo>
                  <a:pt x="85572" y="27461"/>
                </a:lnTo>
                <a:close/>
              </a:path>
              <a:path w="92710" h="31750">
                <a:moveTo>
                  <a:pt x="92387" y="30810"/>
                </a:moveTo>
                <a:lnTo>
                  <a:pt x="87048" y="30810"/>
                </a:lnTo>
                <a:lnTo>
                  <a:pt x="86540" y="29749"/>
                </a:lnTo>
                <a:lnTo>
                  <a:pt x="86177" y="28504"/>
                </a:lnTo>
                <a:lnTo>
                  <a:pt x="86031" y="27066"/>
                </a:lnTo>
                <a:lnTo>
                  <a:pt x="91096" y="27066"/>
                </a:lnTo>
                <a:lnTo>
                  <a:pt x="91333" y="28427"/>
                </a:lnTo>
                <a:lnTo>
                  <a:pt x="91769" y="29637"/>
                </a:lnTo>
                <a:lnTo>
                  <a:pt x="92387" y="30810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00411" y="1979378"/>
            <a:ext cx="92075" cy="53975"/>
          </a:xfrm>
          <a:custGeom>
            <a:avLst/>
            <a:gdLst/>
            <a:ahLst/>
            <a:cxnLst/>
            <a:rect l="l" t="t" r="r" b="b"/>
            <a:pathLst>
              <a:path w="92075" h="53975">
                <a:moveTo>
                  <a:pt x="13316" y="48844"/>
                </a:moveTo>
                <a:lnTo>
                  <a:pt x="6101" y="48844"/>
                </a:lnTo>
                <a:lnTo>
                  <a:pt x="7008" y="48663"/>
                </a:lnTo>
                <a:lnTo>
                  <a:pt x="7698" y="48263"/>
                </a:lnTo>
                <a:lnTo>
                  <a:pt x="10931" y="42888"/>
                </a:lnTo>
                <a:lnTo>
                  <a:pt x="11039" y="42634"/>
                </a:lnTo>
                <a:lnTo>
                  <a:pt x="11185" y="42198"/>
                </a:lnTo>
                <a:lnTo>
                  <a:pt x="11403" y="41654"/>
                </a:lnTo>
                <a:lnTo>
                  <a:pt x="0" y="11439"/>
                </a:lnTo>
                <a:lnTo>
                  <a:pt x="5483" y="11439"/>
                </a:lnTo>
                <a:lnTo>
                  <a:pt x="11729" y="28870"/>
                </a:lnTo>
                <a:lnTo>
                  <a:pt x="12565" y="31086"/>
                </a:lnTo>
                <a:lnTo>
                  <a:pt x="13311" y="33519"/>
                </a:lnTo>
                <a:lnTo>
                  <a:pt x="13945" y="35843"/>
                </a:lnTo>
                <a:lnTo>
                  <a:pt x="18426" y="35843"/>
                </a:lnTo>
                <a:lnTo>
                  <a:pt x="16087" y="42089"/>
                </a:lnTo>
                <a:lnTo>
                  <a:pt x="14889" y="45430"/>
                </a:lnTo>
                <a:lnTo>
                  <a:pt x="13945" y="47718"/>
                </a:lnTo>
                <a:lnTo>
                  <a:pt x="13316" y="48844"/>
                </a:lnTo>
                <a:close/>
              </a:path>
              <a:path w="92075" h="53975">
                <a:moveTo>
                  <a:pt x="18426" y="35843"/>
                </a:moveTo>
                <a:lnTo>
                  <a:pt x="13945" y="35843"/>
                </a:lnTo>
                <a:lnTo>
                  <a:pt x="14548" y="33446"/>
                </a:lnTo>
                <a:lnTo>
                  <a:pt x="15216" y="31231"/>
                </a:lnTo>
                <a:lnTo>
                  <a:pt x="16051" y="28979"/>
                </a:lnTo>
                <a:lnTo>
                  <a:pt x="22443" y="11439"/>
                </a:lnTo>
                <a:lnTo>
                  <a:pt x="27563" y="11439"/>
                </a:lnTo>
                <a:lnTo>
                  <a:pt x="18426" y="35843"/>
                </a:lnTo>
                <a:close/>
              </a:path>
              <a:path w="92075" h="53975">
                <a:moveTo>
                  <a:pt x="7553" y="53856"/>
                </a:moveTo>
                <a:lnTo>
                  <a:pt x="4975" y="53856"/>
                </a:lnTo>
                <a:lnTo>
                  <a:pt x="3849" y="53638"/>
                </a:lnTo>
                <a:lnTo>
                  <a:pt x="2651" y="53202"/>
                </a:lnTo>
                <a:lnTo>
                  <a:pt x="2069" y="48408"/>
                </a:lnTo>
                <a:lnTo>
                  <a:pt x="3195" y="48699"/>
                </a:lnTo>
                <a:lnTo>
                  <a:pt x="4139" y="48844"/>
                </a:lnTo>
                <a:lnTo>
                  <a:pt x="13316" y="48844"/>
                </a:lnTo>
                <a:lnTo>
                  <a:pt x="12347" y="50624"/>
                </a:lnTo>
                <a:lnTo>
                  <a:pt x="11330" y="51858"/>
                </a:lnTo>
                <a:lnTo>
                  <a:pt x="10132" y="52657"/>
                </a:lnTo>
                <a:lnTo>
                  <a:pt x="8969" y="53456"/>
                </a:lnTo>
                <a:lnTo>
                  <a:pt x="7553" y="53856"/>
                </a:lnTo>
                <a:close/>
              </a:path>
              <a:path w="92075" h="53975">
                <a:moveTo>
                  <a:pt x="58758" y="17141"/>
                </a:moveTo>
                <a:lnTo>
                  <a:pt x="31304" y="17141"/>
                </a:lnTo>
                <a:lnTo>
                  <a:pt x="31304" y="12347"/>
                </a:lnTo>
                <a:lnTo>
                  <a:pt x="58758" y="12347"/>
                </a:lnTo>
                <a:lnTo>
                  <a:pt x="58758" y="17141"/>
                </a:lnTo>
                <a:close/>
              </a:path>
              <a:path w="92075" h="53975">
                <a:moveTo>
                  <a:pt x="58758" y="29706"/>
                </a:moveTo>
                <a:lnTo>
                  <a:pt x="31304" y="29706"/>
                </a:lnTo>
                <a:lnTo>
                  <a:pt x="31304" y="24948"/>
                </a:lnTo>
                <a:lnTo>
                  <a:pt x="58758" y="24948"/>
                </a:lnTo>
                <a:lnTo>
                  <a:pt x="58758" y="29706"/>
                </a:lnTo>
                <a:close/>
              </a:path>
              <a:path w="92075" h="53975">
                <a:moveTo>
                  <a:pt x="70561" y="41581"/>
                </a:moveTo>
                <a:lnTo>
                  <a:pt x="65804" y="41581"/>
                </a:lnTo>
                <a:lnTo>
                  <a:pt x="65804" y="0"/>
                </a:lnTo>
                <a:lnTo>
                  <a:pt x="70924" y="0"/>
                </a:lnTo>
                <a:lnTo>
                  <a:pt x="70924" y="14780"/>
                </a:lnTo>
                <a:lnTo>
                  <a:pt x="88336" y="14780"/>
                </a:lnTo>
                <a:lnTo>
                  <a:pt x="88480" y="14962"/>
                </a:lnTo>
                <a:lnTo>
                  <a:pt x="76517" y="14962"/>
                </a:lnTo>
                <a:lnTo>
                  <a:pt x="74592" y="15942"/>
                </a:lnTo>
                <a:lnTo>
                  <a:pt x="71324" y="19792"/>
                </a:lnTo>
                <a:lnTo>
                  <a:pt x="70535" y="22552"/>
                </a:lnTo>
                <a:lnTo>
                  <a:pt x="70525" y="29887"/>
                </a:lnTo>
                <a:lnTo>
                  <a:pt x="70997" y="32502"/>
                </a:lnTo>
                <a:lnTo>
                  <a:pt x="71977" y="34100"/>
                </a:lnTo>
                <a:lnTo>
                  <a:pt x="73575" y="36751"/>
                </a:lnTo>
                <a:lnTo>
                  <a:pt x="75270" y="37768"/>
                </a:lnTo>
                <a:lnTo>
                  <a:pt x="70561" y="37768"/>
                </a:lnTo>
                <a:lnTo>
                  <a:pt x="70561" y="41581"/>
                </a:lnTo>
                <a:close/>
              </a:path>
              <a:path w="92075" h="53975">
                <a:moveTo>
                  <a:pt x="88336" y="14780"/>
                </a:moveTo>
                <a:lnTo>
                  <a:pt x="70924" y="14780"/>
                </a:lnTo>
                <a:lnTo>
                  <a:pt x="73067" y="12129"/>
                </a:lnTo>
                <a:lnTo>
                  <a:pt x="75827" y="10785"/>
                </a:lnTo>
                <a:lnTo>
                  <a:pt x="81056" y="10785"/>
                </a:lnTo>
                <a:lnTo>
                  <a:pt x="82799" y="11148"/>
                </a:lnTo>
                <a:lnTo>
                  <a:pt x="86104" y="12601"/>
                </a:lnTo>
                <a:lnTo>
                  <a:pt x="87448" y="13654"/>
                </a:lnTo>
                <a:lnTo>
                  <a:pt x="88336" y="14780"/>
                </a:lnTo>
                <a:close/>
              </a:path>
              <a:path w="92075" h="53975">
                <a:moveTo>
                  <a:pt x="88105" y="38058"/>
                </a:moveTo>
                <a:lnTo>
                  <a:pt x="80766" y="38058"/>
                </a:lnTo>
                <a:lnTo>
                  <a:pt x="82690" y="37078"/>
                </a:lnTo>
                <a:lnTo>
                  <a:pt x="85922" y="33192"/>
                </a:lnTo>
                <a:lnTo>
                  <a:pt x="86758" y="30323"/>
                </a:lnTo>
                <a:lnTo>
                  <a:pt x="86758" y="22552"/>
                </a:lnTo>
                <a:lnTo>
                  <a:pt x="85959" y="19646"/>
                </a:lnTo>
                <a:lnTo>
                  <a:pt x="84397" y="17794"/>
                </a:lnTo>
                <a:lnTo>
                  <a:pt x="82836" y="15906"/>
                </a:lnTo>
                <a:lnTo>
                  <a:pt x="80947" y="14962"/>
                </a:lnTo>
                <a:lnTo>
                  <a:pt x="88480" y="14962"/>
                </a:lnTo>
                <a:lnTo>
                  <a:pt x="89627" y="16378"/>
                </a:lnTo>
                <a:lnTo>
                  <a:pt x="90462" y="18012"/>
                </a:lnTo>
                <a:lnTo>
                  <a:pt x="91043" y="19937"/>
                </a:lnTo>
                <a:lnTo>
                  <a:pt x="91660" y="21862"/>
                </a:lnTo>
                <a:lnTo>
                  <a:pt x="91951" y="23859"/>
                </a:lnTo>
                <a:lnTo>
                  <a:pt x="91951" y="31231"/>
                </a:lnTo>
                <a:lnTo>
                  <a:pt x="90680" y="35226"/>
                </a:lnTo>
                <a:lnTo>
                  <a:pt x="88105" y="38058"/>
                </a:lnTo>
                <a:close/>
              </a:path>
              <a:path w="92075" h="53975">
                <a:moveTo>
                  <a:pt x="82509" y="42271"/>
                </a:moveTo>
                <a:lnTo>
                  <a:pt x="75355" y="42271"/>
                </a:lnTo>
                <a:lnTo>
                  <a:pt x="72595" y="40782"/>
                </a:lnTo>
                <a:lnTo>
                  <a:pt x="70561" y="37768"/>
                </a:lnTo>
                <a:lnTo>
                  <a:pt x="75270" y="37768"/>
                </a:lnTo>
                <a:lnTo>
                  <a:pt x="75754" y="38058"/>
                </a:lnTo>
                <a:lnTo>
                  <a:pt x="88105" y="38058"/>
                </a:lnTo>
                <a:lnTo>
                  <a:pt x="85596" y="40855"/>
                </a:lnTo>
                <a:lnTo>
                  <a:pt x="82509" y="42271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467727" y="2756534"/>
            <a:ext cx="111760" cy="53975"/>
          </a:xfrm>
          <a:custGeom>
            <a:avLst/>
            <a:gdLst/>
            <a:ahLst/>
            <a:cxnLst/>
            <a:rect l="l" t="t" r="r" b="b"/>
            <a:pathLst>
              <a:path w="111760" h="53975">
                <a:moveTo>
                  <a:pt x="13316" y="48844"/>
                </a:moveTo>
                <a:lnTo>
                  <a:pt x="6101" y="48844"/>
                </a:lnTo>
                <a:lnTo>
                  <a:pt x="7008" y="48663"/>
                </a:lnTo>
                <a:lnTo>
                  <a:pt x="7698" y="48263"/>
                </a:lnTo>
                <a:lnTo>
                  <a:pt x="10931" y="42888"/>
                </a:lnTo>
                <a:lnTo>
                  <a:pt x="11039" y="42634"/>
                </a:lnTo>
                <a:lnTo>
                  <a:pt x="11185" y="42198"/>
                </a:lnTo>
                <a:lnTo>
                  <a:pt x="11403" y="41654"/>
                </a:lnTo>
                <a:lnTo>
                  <a:pt x="0" y="11439"/>
                </a:lnTo>
                <a:lnTo>
                  <a:pt x="5483" y="11439"/>
                </a:lnTo>
                <a:lnTo>
                  <a:pt x="11729" y="28870"/>
                </a:lnTo>
                <a:lnTo>
                  <a:pt x="12565" y="31086"/>
                </a:lnTo>
                <a:lnTo>
                  <a:pt x="13311" y="33519"/>
                </a:lnTo>
                <a:lnTo>
                  <a:pt x="13945" y="35843"/>
                </a:lnTo>
                <a:lnTo>
                  <a:pt x="18426" y="35843"/>
                </a:lnTo>
                <a:lnTo>
                  <a:pt x="16087" y="42089"/>
                </a:lnTo>
                <a:lnTo>
                  <a:pt x="14889" y="45430"/>
                </a:lnTo>
                <a:lnTo>
                  <a:pt x="13945" y="47718"/>
                </a:lnTo>
                <a:lnTo>
                  <a:pt x="13316" y="48844"/>
                </a:lnTo>
                <a:close/>
              </a:path>
              <a:path w="111760" h="53975">
                <a:moveTo>
                  <a:pt x="18426" y="35843"/>
                </a:moveTo>
                <a:lnTo>
                  <a:pt x="13945" y="35843"/>
                </a:lnTo>
                <a:lnTo>
                  <a:pt x="14548" y="33446"/>
                </a:lnTo>
                <a:lnTo>
                  <a:pt x="15216" y="31231"/>
                </a:lnTo>
                <a:lnTo>
                  <a:pt x="16051" y="28979"/>
                </a:lnTo>
                <a:lnTo>
                  <a:pt x="22443" y="11439"/>
                </a:lnTo>
                <a:lnTo>
                  <a:pt x="27563" y="11439"/>
                </a:lnTo>
                <a:lnTo>
                  <a:pt x="18426" y="35843"/>
                </a:lnTo>
                <a:close/>
              </a:path>
              <a:path w="111760" h="53975">
                <a:moveTo>
                  <a:pt x="7553" y="53856"/>
                </a:moveTo>
                <a:lnTo>
                  <a:pt x="4975" y="53856"/>
                </a:lnTo>
                <a:lnTo>
                  <a:pt x="3849" y="53638"/>
                </a:lnTo>
                <a:lnTo>
                  <a:pt x="2651" y="53202"/>
                </a:lnTo>
                <a:lnTo>
                  <a:pt x="2069" y="48408"/>
                </a:lnTo>
                <a:lnTo>
                  <a:pt x="3195" y="48699"/>
                </a:lnTo>
                <a:lnTo>
                  <a:pt x="4139" y="48844"/>
                </a:lnTo>
                <a:lnTo>
                  <a:pt x="13316" y="48844"/>
                </a:lnTo>
                <a:lnTo>
                  <a:pt x="12347" y="50624"/>
                </a:lnTo>
                <a:lnTo>
                  <a:pt x="11330" y="51858"/>
                </a:lnTo>
                <a:lnTo>
                  <a:pt x="10132" y="52657"/>
                </a:lnTo>
                <a:lnTo>
                  <a:pt x="8969" y="53456"/>
                </a:lnTo>
                <a:lnTo>
                  <a:pt x="7553" y="53856"/>
                </a:lnTo>
                <a:close/>
              </a:path>
              <a:path w="111760" h="53975">
                <a:moveTo>
                  <a:pt x="58758" y="17141"/>
                </a:moveTo>
                <a:lnTo>
                  <a:pt x="31304" y="17141"/>
                </a:lnTo>
                <a:lnTo>
                  <a:pt x="31304" y="12347"/>
                </a:lnTo>
                <a:lnTo>
                  <a:pt x="58758" y="12347"/>
                </a:lnTo>
                <a:lnTo>
                  <a:pt x="58758" y="17141"/>
                </a:lnTo>
                <a:close/>
              </a:path>
              <a:path w="111760" h="53975">
                <a:moveTo>
                  <a:pt x="58758" y="29706"/>
                </a:moveTo>
                <a:lnTo>
                  <a:pt x="31304" y="29706"/>
                </a:lnTo>
                <a:lnTo>
                  <a:pt x="31304" y="24948"/>
                </a:lnTo>
                <a:lnTo>
                  <a:pt x="58758" y="24948"/>
                </a:lnTo>
                <a:lnTo>
                  <a:pt x="58758" y="29706"/>
                </a:lnTo>
                <a:close/>
              </a:path>
              <a:path w="111760" h="53975">
                <a:moveTo>
                  <a:pt x="79531" y="29088"/>
                </a:moveTo>
                <a:lnTo>
                  <a:pt x="63879" y="29088"/>
                </a:lnTo>
                <a:lnTo>
                  <a:pt x="63879" y="23932"/>
                </a:lnTo>
                <a:lnTo>
                  <a:pt x="79531" y="23932"/>
                </a:lnTo>
                <a:lnTo>
                  <a:pt x="79531" y="29088"/>
                </a:lnTo>
                <a:close/>
              </a:path>
              <a:path w="111760" h="53975">
                <a:moveTo>
                  <a:pt x="89917" y="41581"/>
                </a:moveTo>
                <a:lnTo>
                  <a:pt x="85160" y="41581"/>
                </a:lnTo>
                <a:lnTo>
                  <a:pt x="85160" y="0"/>
                </a:lnTo>
                <a:lnTo>
                  <a:pt x="90244" y="0"/>
                </a:lnTo>
                <a:lnTo>
                  <a:pt x="90244" y="14780"/>
                </a:lnTo>
                <a:lnTo>
                  <a:pt x="107690" y="14780"/>
                </a:lnTo>
                <a:lnTo>
                  <a:pt x="107832" y="14962"/>
                </a:lnTo>
                <a:lnTo>
                  <a:pt x="95873" y="14962"/>
                </a:lnTo>
                <a:lnTo>
                  <a:pt x="93948" y="15942"/>
                </a:lnTo>
                <a:lnTo>
                  <a:pt x="90680" y="19792"/>
                </a:lnTo>
                <a:lnTo>
                  <a:pt x="89891" y="22552"/>
                </a:lnTo>
                <a:lnTo>
                  <a:pt x="89881" y="29887"/>
                </a:lnTo>
                <a:lnTo>
                  <a:pt x="90353" y="32502"/>
                </a:lnTo>
                <a:lnTo>
                  <a:pt x="91333" y="34100"/>
                </a:lnTo>
                <a:lnTo>
                  <a:pt x="92931" y="36751"/>
                </a:lnTo>
                <a:lnTo>
                  <a:pt x="94626" y="37768"/>
                </a:lnTo>
                <a:lnTo>
                  <a:pt x="89917" y="37768"/>
                </a:lnTo>
                <a:lnTo>
                  <a:pt x="89917" y="41581"/>
                </a:lnTo>
                <a:close/>
              </a:path>
              <a:path w="111760" h="53975">
                <a:moveTo>
                  <a:pt x="107690" y="14780"/>
                </a:moveTo>
                <a:lnTo>
                  <a:pt x="90244" y="14780"/>
                </a:lnTo>
                <a:lnTo>
                  <a:pt x="92423" y="12129"/>
                </a:lnTo>
                <a:lnTo>
                  <a:pt x="95183" y="10785"/>
                </a:lnTo>
                <a:lnTo>
                  <a:pt x="100412" y="10785"/>
                </a:lnTo>
                <a:lnTo>
                  <a:pt x="102156" y="11148"/>
                </a:lnTo>
                <a:lnTo>
                  <a:pt x="105424" y="12601"/>
                </a:lnTo>
                <a:lnTo>
                  <a:pt x="106804" y="13654"/>
                </a:lnTo>
                <a:lnTo>
                  <a:pt x="107690" y="14780"/>
                </a:lnTo>
                <a:close/>
              </a:path>
              <a:path w="111760" h="53975">
                <a:moveTo>
                  <a:pt x="107459" y="38058"/>
                </a:moveTo>
                <a:lnTo>
                  <a:pt x="100086" y="38058"/>
                </a:lnTo>
                <a:lnTo>
                  <a:pt x="102010" y="37078"/>
                </a:lnTo>
                <a:lnTo>
                  <a:pt x="103645" y="35153"/>
                </a:lnTo>
                <a:lnTo>
                  <a:pt x="105279" y="33192"/>
                </a:lnTo>
                <a:lnTo>
                  <a:pt x="106078" y="30323"/>
                </a:lnTo>
                <a:lnTo>
                  <a:pt x="106078" y="22552"/>
                </a:lnTo>
                <a:lnTo>
                  <a:pt x="105315" y="19646"/>
                </a:lnTo>
                <a:lnTo>
                  <a:pt x="102156" y="15906"/>
                </a:lnTo>
                <a:lnTo>
                  <a:pt x="100303" y="14962"/>
                </a:lnTo>
                <a:lnTo>
                  <a:pt x="107832" y="14962"/>
                </a:lnTo>
                <a:lnTo>
                  <a:pt x="108947" y="16378"/>
                </a:lnTo>
                <a:lnTo>
                  <a:pt x="109818" y="18012"/>
                </a:lnTo>
                <a:lnTo>
                  <a:pt x="110399" y="19937"/>
                </a:lnTo>
                <a:lnTo>
                  <a:pt x="111017" y="21862"/>
                </a:lnTo>
                <a:lnTo>
                  <a:pt x="111307" y="23859"/>
                </a:lnTo>
                <a:lnTo>
                  <a:pt x="111307" y="31231"/>
                </a:lnTo>
                <a:lnTo>
                  <a:pt x="110036" y="35226"/>
                </a:lnTo>
                <a:lnTo>
                  <a:pt x="107459" y="38058"/>
                </a:lnTo>
                <a:close/>
              </a:path>
              <a:path w="111760" h="53975">
                <a:moveTo>
                  <a:pt x="101865" y="42271"/>
                </a:moveTo>
                <a:lnTo>
                  <a:pt x="94711" y="42271"/>
                </a:lnTo>
                <a:lnTo>
                  <a:pt x="91915" y="40782"/>
                </a:lnTo>
                <a:lnTo>
                  <a:pt x="89917" y="37768"/>
                </a:lnTo>
                <a:lnTo>
                  <a:pt x="94626" y="37768"/>
                </a:lnTo>
                <a:lnTo>
                  <a:pt x="95110" y="38058"/>
                </a:lnTo>
                <a:lnTo>
                  <a:pt x="107459" y="38058"/>
                </a:lnTo>
                <a:lnTo>
                  <a:pt x="104916" y="40855"/>
                </a:lnTo>
                <a:lnTo>
                  <a:pt x="101865" y="42271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73187" y="1539835"/>
            <a:ext cx="111760" cy="31750"/>
          </a:xfrm>
          <a:custGeom>
            <a:avLst/>
            <a:gdLst/>
            <a:ahLst/>
            <a:cxnLst/>
            <a:rect l="l" t="t" r="r" b="b"/>
            <a:pathLst>
              <a:path w="111760" h="31750">
                <a:moveTo>
                  <a:pt x="6209" y="30810"/>
                </a:moveTo>
                <a:lnTo>
                  <a:pt x="0" y="30810"/>
                </a:lnTo>
                <a:lnTo>
                  <a:pt x="11039" y="15150"/>
                </a:lnTo>
                <a:lnTo>
                  <a:pt x="798" y="679"/>
                </a:lnTo>
                <a:lnTo>
                  <a:pt x="7226" y="679"/>
                </a:lnTo>
                <a:lnTo>
                  <a:pt x="11872" y="7771"/>
                </a:lnTo>
                <a:lnTo>
                  <a:pt x="12674" y="9078"/>
                </a:lnTo>
                <a:lnTo>
                  <a:pt x="13400" y="10211"/>
                </a:lnTo>
                <a:lnTo>
                  <a:pt x="13908" y="11119"/>
                </a:lnTo>
                <a:lnTo>
                  <a:pt x="19746" y="11119"/>
                </a:lnTo>
                <a:lnTo>
                  <a:pt x="16995" y="14864"/>
                </a:lnTo>
                <a:lnTo>
                  <a:pt x="19832" y="18895"/>
                </a:lnTo>
                <a:lnTo>
                  <a:pt x="14090" y="18895"/>
                </a:lnTo>
                <a:lnTo>
                  <a:pt x="6209" y="30810"/>
                </a:lnTo>
                <a:close/>
              </a:path>
              <a:path w="111760" h="31750">
                <a:moveTo>
                  <a:pt x="19746" y="11119"/>
                </a:moveTo>
                <a:lnTo>
                  <a:pt x="13908" y="11119"/>
                </a:lnTo>
                <a:lnTo>
                  <a:pt x="14744" y="9870"/>
                </a:lnTo>
                <a:lnTo>
                  <a:pt x="15543" y="8755"/>
                </a:lnTo>
                <a:lnTo>
                  <a:pt x="16233" y="7771"/>
                </a:lnTo>
                <a:lnTo>
                  <a:pt x="21281" y="679"/>
                </a:lnTo>
                <a:lnTo>
                  <a:pt x="27418" y="679"/>
                </a:lnTo>
                <a:lnTo>
                  <a:pt x="19746" y="11119"/>
                </a:lnTo>
                <a:close/>
              </a:path>
              <a:path w="111760" h="31750">
                <a:moveTo>
                  <a:pt x="28217" y="30810"/>
                </a:moveTo>
                <a:lnTo>
                  <a:pt x="21934" y="30810"/>
                </a:lnTo>
                <a:lnTo>
                  <a:pt x="15724" y="21448"/>
                </a:lnTo>
                <a:lnTo>
                  <a:pt x="14090" y="18895"/>
                </a:lnTo>
                <a:lnTo>
                  <a:pt x="19832" y="18895"/>
                </a:lnTo>
                <a:lnTo>
                  <a:pt x="28217" y="30810"/>
                </a:lnTo>
                <a:close/>
              </a:path>
              <a:path w="111760" h="31750">
                <a:moveTo>
                  <a:pt x="59303" y="6355"/>
                </a:moveTo>
                <a:lnTo>
                  <a:pt x="31848" y="6355"/>
                </a:lnTo>
                <a:lnTo>
                  <a:pt x="31848" y="1586"/>
                </a:lnTo>
                <a:lnTo>
                  <a:pt x="59303" y="1586"/>
                </a:lnTo>
                <a:lnTo>
                  <a:pt x="59303" y="6355"/>
                </a:lnTo>
                <a:close/>
              </a:path>
              <a:path w="111760" h="31750">
                <a:moveTo>
                  <a:pt x="59303" y="18949"/>
                </a:moveTo>
                <a:lnTo>
                  <a:pt x="31848" y="18949"/>
                </a:lnTo>
                <a:lnTo>
                  <a:pt x="31848" y="14184"/>
                </a:lnTo>
                <a:lnTo>
                  <a:pt x="59303" y="14184"/>
                </a:lnTo>
                <a:lnTo>
                  <a:pt x="59303" y="18949"/>
                </a:lnTo>
                <a:close/>
              </a:path>
              <a:path w="111760" h="31750">
                <a:moveTo>
                  <a:pt x="80076" y="18324"/>
                </a:moveTo>
                <a:lnTo>
                  <a:pt x="64424" y="18324"/>
                </a:lnTo>
                <a:lnTo>
                  <a:pt x="64424" y="13164"/>
                </a:lnTo>
                <a:lnTo>
                  <a:pt x="80076" y="13164"/>
                </a:lnTo>
                <a:lnTo>
                  <a:pt x="80076" y="18324"/>
                </a:lnTo>
                <a:close/>
              </a:path>
              <a:path w="111760" h="31750">
                <a:moveTo>
                  <a:pt x="89917" y="9928"/>
                </a:moveTo>
                <a:lnTo>
                  <a:pt x="84906" y="9245"/>
                </a:lnTo>
                <a:lnTo>
                  <a:pt x="85341" y="7128"/>
                </a:lnTo>
                <a:lnTo>
                  <a:pt x="86104" y="5407"/>
                </a:lnTo>
                <a:lnTo>
                  <a:pt x="87157" y="4085"/>
                </a:lnTo>
                <a:lnTo>
                  <a:pt x="88174" y="2759"/>
                </a:lnTo>
                <a:lnTo>
                  <a:pt x="89699" y="1746"/>
                </a:lnTo>
                <a:lnTo>
                  <a:pt x="93621" y="348"/>
                </a:lnTo>
                <a:lnTo>
                  <a:pt x="95909" y="0"/>
                </a:lnTo>
                <a:lnTo>
                  <a:pt x="101030" y="0"/>
                </a:lnTo>
                <a:lnTo>
                  <a:pt x="109105" y="4198"/>
                </a:lnTo>
                <a:lnTo>
                  <a:pt x="95365" y="4198"/>
                </a:lnTo>
                <a:lnTo>
                  <a:pt x="93585" y="4622"/>
                </a:lnTo>
                <a:lnTo>
                  <a:pt x="91261" y="6326"/>
                </a:lnTo>
                <a:lnTo>
                  <a:pt x="90426" y="7811"/>
                </a:lnTo>
                <a:lnTo>
                  <a:pt x="89917" y="9928"/>
                </a:lnTo>
                <a:close/>
              </a:path>
              <a:path w="111760" h="31750">
                <a:moveTo>
                  <a:pt x="96345" y="31492"/>
                </a:moveTo>
                <a:lnTo>
                  <a:pt x="91007" y="31492"/>
                </a:lnTo>
                <a:lnTo>
                  <a:pt x="88428" y="30679"/>
                </a:lnTo>
                <a:lnTo>
                  <a:pt x="84869" y="27425"/>
                </a:lnTo>
                <a:lnTo>
                  <a:pt x="83998" y="25362"/>
                </a:lnTo>
                <a:lnTo>
                  <a:pt x="83998" y="21389"/>
                </a:lnTo>
                <a:lnTo>
                  <a:pt x="84325" y="20039"/>
                </a:lnTo>
                <a:lnTo>
                  <a:pt x="85705" y="17580"/>
                </a:lnTo>
                <a:lnTo>
                  <a:pt x="86576" y="16596"/>
                </a:lnTo>
                <a:lnTo>
                  <a:pt x="87666" y="15859"/>
                </a:lnTo>
                <a:lnTo>
                  <a:pt x="88719" y="15121"/>
                </a:lnTo>
                <a:lnTo>
                  <a:pt x="99977" y="12953"/>
                </a:lnTo>
                <a:lnTo>
                  <a:pt x="103027" y="12369"/>
                </a:lnTo>
                <a:lnTo>
                  <a:pt x="104988" y="11686"/>
                </a:lnTo>
                <a:lnTo>
                  <a:pt x="104988" y="8243"/>
                </a:lnTo>
                <a:lnTo>
                  <a:pt x="104516" y="6787"/>
                </a:lnTo>
                <a:lnTo>
                  <a:pt x="103572" y="5955"/>
                </a:lnTo>
                <a:lnTo>
                  <a:pt x="102265" y="4782"/>
                </a:lnTo>
                <a:lnTo>
                  <a:pt x="100303" y="4198"/>
                </a:lnTo>
                <a:lnTo>
                  <a:pt x="109105" y="4198"/>
                </a:lnTo>
                <a:lnTo>
                  <a:pt x="109564" y="5236"/>
                </a:lnTo>
                <a:lnTo>
                  <a:pt x="109922" y="6787"/>
                </a:lnTo>
                <a:lnTo>
                  <a:pt x="110072" y="7506"/>
                </a:lnTo>
                <a:lnTo>
                  <a:pt x="110145" y="9078"/>
                </a:lnTo>
                <a:lnTo>
                  <a:pt x="110145" y="15659"/>
                </a:lnTo>
                <a:lnTo>
                  <a:pt x="104988" y="15659"/>
                </a:lnTo>
                <a:lnTo>
                  <a:pt x="103136" y="16414"/>
                </a:lnTo>
                <a:lnTo>
                  <a:pt x="100376" y="17061"/>
                </a:lnTo>
                <a:lnTo>
                  <a:pt x="94529" y="17892"/>
                </a:lnTo>
                <a:lnTo>
                  <a:pt x="93040" y="18230"/>
                </a:lnTo>
                <a:lnTo>
                  <a:pt x="91297" y="18989"/>
                </a:lnTo>
                <a:lnTo>
                  <a:pt x="90643" y="19545"/>
                </a:lnTo>
                <a:lnTo>
                  <a:pt x="89699" y="21023"/>
                </a:lnTo>
                <a:lnTo>
                  <a:pt x="89445" y="21825"/>
                </a:lnTo>
                <a:lnTo>
                  <a:pt x="89445" y="24059"/>
                </a:lnTo>
                <a:lnTo>
                  <a:pt x="89953" y="25192"/>
                </a:lnTo>
                <a:lnTo>
                  <a:pt x="92060" y="27007"/>
                </a:lnTo>
                <a:lnTo>
                  <a:pt x="93549" y="27461"/>
                </a:lnTo>
                <a:lnTo>
                  <a:pt x="104928" y="27461"/>
                </a:lnTo>
                <a:lnTo>
                  <a:pt x="103499" y="28693"/>
                </a:lnTo>
                <a:lnTo>
                  <a:pt x="101683" y="29836"/>
                </a:lnTo>
                <a:lnTo>
                  <a:pt x="98197" y="31158"/>
                </a:lnTo>
                <a:lnTo>
                  <a:pt x="96345" y="31492"/>
                </a:lnTo>
                <a:close/>
              </a:path>
              <a:path w="111760" h="31750">
                <a:moveTo>
                  <a:pt x="104928" y="27461"/>
                </a:moveTo>
                <a:lnTo>
                  <a:pt x="97471" y="27461"/>
                </a:lnTo>
                <a:lnTo>
                  <a:pt x="99250" y="27037"/>
                </a:lnTo>
                <a:lnTo>
                  <a:pt x="102301" y="25333"/>
                </a:lnTo>
                <a:lnTo>
                  <a:pt x="103427" y="24153"/>
                </a:lnTo>
                <a:lnTo>
                  <a:pt x="104698" y="21506"/>
                </a:lnTo>
                <a:lnTo>
                  <a:pt x="104988" y="19802"/>
                </a:lnTo>
                <a:lnTo>
                  <a:pt x="104988" y="15659"/>
                </a:lnTo>
                <a:lnTo>
                  <a:pt x="110145" y="15659"/>
                </a:lnTo>
                <a:lnTo>
                  <a:pt x="110145" y="22922"/>
                </a:lnTo>
                <a:lnTo>
                  <a:pt x="110254" y="25929"/>
                </a:lnTo>
                <a:lnTo>
                  <a:pt x="110452" y="27066"/>
                </a:lnTo>
                <a:lnTo>
                  <a:pt x="105388" y="27066"/>
                </a:lnTo>
                <a:lnTo>
                  <a:pt x="104928" y="27461"/>
                </a:lnTo>
                <a:close/>
              </a:path>
              <a:path w="111760" h="31750">
                <a:moveTo>
                  <a:pt x="111743" y="30810"/>
                </a:moveTo>
                <a:lnTo>
                  <a:pt x="106405" y="30810"/>
                </a:lnTo>
                <a:lnTo>
                  <a:pt x="105896" y="29749"/>
                </a:lnTo>
                <a:lnTo>
                  <a:pt x="105533" y="28504"/>
                </a:lnTo>
                <a:lnTo>
                  <a:pt x="105388" y="27066"/>
                </a:lnTo>
                <a:lnTo>
                  <a:pt x="110452" y="27066"/>
                </a:lnTo>
                <a:lnTo>
                  <a:pt x="110690" y="28427"/>
                </a:lnTo>
                <a:lnTo>
                  <a:pt x="111089" y="29637"/>
                </a:lnTo>
                <a:lnTo>
                  <a:pt x="111743" y="3081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88332" y="1341856"/>
          <a:ext cx="2831465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040"/>
                <a:gridCol w="476534"/>
                <a:gridCol w="462044"/>
                <a:gridCol w="945688"/>
              </a:tblGrid>
              <a:tr h="580288"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3631">
                      <a:solidFill>
                        <a:srgbClr val="3333FF"/>
                      </a:solidFill>
                      <a:prstDash val="solid"/>
                    </a:lnR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3333FF"/>
                      </a:solidFill>
                      <a:prstDash val="solid"/>
                    </a:lnR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</a:tr>
              <a:tr h="382077"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T w="3631">
                      <a:solidFill>
                        <a:srgbClr val="FF00FF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2077"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FF00FF"/>
                      </a:solidFill>
                      <a:prstDash val="solid"/>
                    </a:lnB>
                  </a:tcPr>
                </a:tc>
              </a:tr>
              <a:tr h="263381"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3333FF"/>
                      </a:solidFill>
                      <a:prstDash val="solid"/>
                    </a:lnR>
                    <a:lnT w="3631">
                      <a:solidFill>
                        <a:srgbClr val="FF00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631">
                      <a:solidFill>
                        <a:srgbClr val="3333FF"/>
                      </a:solidFill>
                      <a:prstDash val="solid"/>
                    </a:lnL>
                    <a:lnT w="3631">
                      <a:solidFill>
                        <a:srgbClr val="FF00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3129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L’i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55"/>
              <a:t>da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20"/>
              <a:t> </a:t>
            </a:r>
            <a:r>
              <a:rPr dirty="0" spc="-55"/>
              <a:t>pu</a:t>
            </a:r>
            <a:r>
              <a:rPr dirty="0" spc="-65"/>
              <a:t>n</a:t>
            </a:r>
            <a:r>
              <a:rPr dirty="0" spc="15"/>
              <a:t>ti</a:t>
            </a:r>
            <a:r>
              <a:rPr dirty="0" spc="20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3129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L’i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55"/>
              <a:t>da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20"/>
              <a:t> </a:t>
            </a:r>
            <a:r>
              <a:rPr dirty="0" spc="-55"/>
              <a:t>pu</a:t>
            </a:r>
            <a:r>
              <a:rPr dirty="0" spc="-65"/>
              <a:t>n</a:t>
            </a:r>
            <a:r>
              <a:rPr dirty="0" spc="15"/>
              <a:t>ti</a:t>
            </a:r>
            <a:r>
              <a:rPr dirty="0" spc="20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84426" y="1978990"/>
            <a:ext cx="215900" cy="265430"/>
          </a:xfrm>
          <a:custGeom>
            <a:avLst/>
            <a:gdLst/>
            <a:ahLst/>
            <a:cxnLst/>
            <a:rect l="l" t="t" r="r" b="b"/>
            <a:pathLst>
              <a:path w="215900" h="265430">
                <a:moveTo>
                  <a:pt x="215388" y="265395"/>
                </a:moveTo>
                <a:lnTo>
                  <a:pt x="0" y="0"/>
                </a:lnTo>
              </a:path>
            </a:pathLst>
          </a:custGeom>
          <a:ln w="544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84426" y="1978990"/>
            <a:ext cx="1032510" cy="265430"/>
          </a:xfrm>
          <a:custGeom>
            <a:avLst/>
            <a:gdLst/>
            <a:ahLst/>
            <a:cxnLst/>
            <a:rect l="l" t="t" r="r" b="b"/>
            <a:pathLst>
              <a:path w="1032510" h="265430">
                <a:moveTo>
                  <a:pt x="1032491" y="265395"/>
                </a:moveTo>
                <a:lnTo>
                  <a:pt x="0" y="0"/>
                </a:lnTo>
              </a:path>
            </a:pathLst>
          </a:custGeom>
          <a:ln w="544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99814" y="1982912"/>
            <a:ext cx="1035050" cy="261620"/>
          </a:xfrm>
          <a:custGeom>
            <a:avLst/>
            <a:gdLst/>
            <a:ahLst/>
            <a:cxnLst/>
            <a:rect l="l" t="t" r="r" b="b"/>
            <a:pathLst>
              <a:path w="1035050" h="261619">
                <a:moveTo>
                  <a:pt x="0" y="261473"/>
                </a:moveTo>
                <a:lnTo>
                  <a:pt x="1034997" y="0"/>
                </a:lnTo>
              </a:path>
            </a:pathLst>
          </a:custGeom>
          <a:ln w="5447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16917" y="1982912"/>
            <a:ext cx="218440" cy="261620"/>
          </a:xfrm>
          <a:custGeom>
            <a:avLst/>
            <a:gdLst/>
            <a:ahLst/>
            <a:cxnLst/>
            <a:rect l="l" t="t" r="r" b="b"/>
            <a:pathLst>
              <a:path w="218439" h="261619">
                <a:moveTo>
                  <a:pt x="0" y="261473"/>
                </a:moveTo>
                <a:lnTo>
                  <a:pt x="217894" y="0"/>
                </a:lnTo>
              </a:path>
            </a:pathLst>
          </a:custGeom>
          <a:ln w="5447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68083" y="196264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30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30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68083" y="196264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30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30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68710" y="2009114"/>
            <a:ext cx="71755" cy="93980"/>
          </a:xfrm>
          <a:custGeom>
            <a:avLst/>
            <a:gdLst/>
            <a:ahLst/>
            <a:cxnLst/>
            <a:rect l="l" t="t" r="r" b="b"/>
            <a:pathLst>
              <a:path w="71755" h="93980">
                <a:moveTo>
                  <a:pt x="12311" y="93640"/>
                </a:moveTo>
                <a:lnTo>
                  <a:pt x="0" y="93640"/>
                </a:lnTo>
                <a:lnTo>
                  <a:pt x="0" y="0"/>
                </a:lnTo>
                <a:lnTo>
                  <a:pt x="41454" y="0"/>
                </a:lnTo>
                <a:lnTo>
                  <a:pt x="46248" y="326"/>
                </a:lnTo>
                <a:lnTo>
                  <a:pt x="49516" y="926"/>
                </a:lnTo>
                <a:lnTo>
                  <a:pt x="54146" y="1688"/>
                </a:lnTo>
                <a:lnTo>
                  <a:pt x="66966" y="11058"/>
                </a:lnTo>
                <a:lnTo>
                  <a:pt x="12311" y="11058"/>
                </a:lnTo>
                <a:lnTo>
                  <a:pt x="12311" y="44504"/>
                </a:lnTo>
                <a:lnTo>
                  <a:pt x="66396" y="44504"/>
                </a:lnTo>
                <a:lnTo>
                  <a:pt x="63788" y="47337"/>
                </a:lnTo>
                <a:lnTo>
                  <a:pt x="54653" y="53040"/>
                </a:lnTo>
                <a:lnTo>
                  <a:pt x="40710" y="55508"/>
                </a:lnTo>
                <a:lnTo>
                  <a:pt x="12311" y="55617"/>
                </a:lnTo>
                <a:lnTo>
                  <a:pt x="12311" y="93640"/>
                </a:lnTo>
                <a:close/>
              </a:path>
              <a:path w="71755" h="93980">
                <a:moveTo>
                  <a:pt x="66396" y="44504"/>
                </a:moveTo>
                <a:lnTo>
                  <a:pt x="44504" y="44504"/>
                </a:lnTo>
                <a:lnTo>
                  <a:pt x="50224" y="43034"/>
                </a:lnTo>
                <a:lnTo>
                  <a:pt x="53601" y="40038"/>
                </a:lnTo>
                <a:lnTo>
                  <a:pt x="56979" y="37096"/>
                </a:lnTo>
                <a:lnTo>
                  <a:pt x="58613" y="32902"/>
                </a:lnTo>
                <a:lnTo>
                  <a:pt x="58613" y="23587"/>
                </a:lnTo>
                <a:lnTo>
                  <a:pt x="41890" y="11058"/>
                </a:lnTo>
                <a:lnTo>
                  <a:pt x="66966" y="11058"/>
                </a:lnTo>
                <a:lnTo>
                  <a:pt x="68582" y="14381"/>
                </a:lnTo>
                <a:lnTo>
                  <a:pt x="70434" y="18248"/>
                </a:lnTo>
                <a:lnTo>
                  <a:pt x="71414" y="22497"/>
                </a:lnTo>
                <a:lnTo>
                  <a:pt x="71414" y="35080"/>
                </a:lnTo>
                <a:lnTo>
                  <a:pt x="68854" y="41835"/>
                </a:lnTo>
                <a:lnTo>
                  <a:pt x="66396" y="445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86738" y="1970983"/>
            <a:ext cx="82550" cy="93980"/>
          </a:xfrm>
          <a:custGeom>
            <a:avLst/>
            <a:gdLst/>
            <a:ahLst/>
            <a:cxnLst/>
            <a:rect l="l" t="t" r="r" b="b"/>
            <a:pathLst>
              <a:path w="82550" h="93980">
                <a:moveTo>
                  <a:pt x="12365" y="93640"/>
                </a:moveTo>
                <a:lnTo>
                  <a:pt x="0" y="93640"/>
                </a:lnTo>
                <a:lnTo>
                  <a:pt x="0" y="0"/>
                </a:lnTo>
                <a:lnTo>
                  <a:pt x="49788" y="0"/>
                </a:lnTo>
                <a:lnTo>
                  <a:pt x="56162" y="871"/>
                </a:lnTo>
                <a:lnTo>
                  <a:pt x="64823" y="4248"/>
                </a:lnTo>
                <a:lnTo>
                  <a:pt x="68309" y="7244"/>
                </a:lnTo>
                <a:lnTo>
                  <a:pt x="70254" y="10404"/>
                </a:lnTo>
                <a:lnTo>
                  <a:pt x="12365" y="10404"/>
                </a:lnTo>
                <a:lnTo>
                  <a:pt x="12365" y="41399"/>
                </a:lnTo>
                <a:lnTo>
                  <a:pt x="69286" y="41399"/>
                </a:lnTo>
                <a:lnTo>
                  <a:pt x="68364" y="42380"/>
                </a:lnTo>
                <a:lnTo>
                  <a:pt x="64060" y="46901"/>
                </a:lnTo>
                <a:lnTo>
                  <a:pt x="57415" y="49843"/>
                </a:lnTo>
                <a:lnTo>
                  <a:pt x="48426" y="51096"/>
                </a:lnTo>
                <a:lnTo>
                  <a:pt x="50681" y="52131"/>
                </a:lnTo>
                <a:lnTo>
                  <a:pt x="12365" y="52131"/>
                </a:lnTo>
                <a:lnTo>
                  <a:pt x="12365" y="93640"/>
                </a:lnTo>
                <a:close/>
              </a:path>
              <a:path w="82550" h="93980">
                <a:moveTo>
                  <a:pt x="69286" y="41399"/>
                </a:moveTo>
                <a:lnTo>
                  <a:pt x="44668" y="41399"/>
                </a:lnTo>
                <a:lnTo>
                  <a:pt x="49080" y="40800"/>
                </a:lnTo>
                <a:lnTo>
                  <a:pt x="55454" y="38403"/>
                </a:lnTo>
                <a:lnTo>
                  <a:pt x="57850" y="36551"/>
                </a:lnTo>
                <a:lnTo>
                  <a:pt x="61228" y="31431"/>
                </a:lnTo>
                <a:lnTo>
                  <a:pt x="62045" y="28598"/>
                </a:lnTo>
                <a:lnTo>
                  <a:pt x="62045" y="21135"/>
                </a:lnTo>
                <a:lnTo>
                  <a:pt x="60465" y="17486"/>
                </a:lnTo>
                <a:lnTo>
                  <a:pt x="54037" y="11820"/>
                </a:lnTo>
                <a:lnTo>
                  <a:pt x="48971" y="10404"/>
                </a:lnTo>
                <a:lnTo>
                  <a:pt x="70254" y="10404"/>
                </a:lnTo>
                <a:lnTo>
                  <a:pt x="73539" y="15742"/>
                </a:lnTo>
                <a:lnTo>
                  <a:pt x="74792" y="20427"/>
                </a:lnTo>
                <a:lnTo>
                  <a:pt x="74792" y="32193"/>
                </a:lnTo>
                <a:lnTo>
                  <a:pt x="72667" y="37804"/>
                </a:lnTo>
                <a:lnTo>
                  <a:pt x="69286" y="41399"/>
                </a:lnTo>
                <a:close/>
              </a:path>
              <a:path w="82550" h="93980">
                <a:moveTo>
                  <a:pt x="82472" y="93640"/>
                </a:moveTo>
                <a:lnTo>
                  <a:pt x="66893" y="93640"/>
                </a:lnTo>
                <a:lnTo>
                  <a:pt x="50878" y="68527"/>
                </a:lnTo>
                <a:lnTo>
                  <a:pt x="47936" y="64224"/>
                </a:lnTo>
                <a:lnTo>
                  <a:pt x="45594" y="61228"/>
                </a:lnTo>
                <a:lnTo>
                  <a:pt x="43252" y="58286"/>
                </a:lnTo>
                <a:lnTo>
                  <a:pt x="41127" y="56162"/>
                </a:lnTo>
                <a:lnTo>
                  <a:pt x="39275" y="55018"/>
                </a:lnTo>
                <a:lnTo>
                  <a:pt x="37423" y="53819"/>
                </a:lnTo>
                <a:lnTo>
                  <a:pt x="35571" y="53002"/>
                </a:lnTo>
                <a:lnTo>
                  <a:pt x="33610" y="52512"/>
                </a:lnTo>
                <a:lnTo>
                  <a:pt x="32193" y="52240"/>
                </a:lnTo>
                <a:lnTo>
                  <a:pt x="29905" y="52131"/>
                </a:lnTo>
                <a:lnTo>
                  <a:pt x="50681" y="52131"/>
                </a:lnTo>
                <a:lnTo>
                  <a:pt x="66239" y="68200"/>
                </a:lnTo>
                <a:lnTo>
                  <a:pt x="82472" y="936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007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45157"/>
            <a:ext cx="4432935" cy="365125"/>
          </a:xfrm>
          <a:custGeom>
            <a:avLst/>
            <a:gdLst/>
            <a:ahLst/>
            <a:cxnLst/>
            <a:rect l="l" t="t" r="r" b="b"/>
            <a:pathLst>
              <a:path w="4432935" h="365125">
                <a:moveTo>
                  <a:pt x="4432566" y="0"/>
                </a:moveTo>
                <a:lnTo>
                  <a:pt x="0" y="0"/>
                </a:lnTo>
                <a:lnTo>
                  <a:pt x="0" y="314162"/>
                </a:lnTo>
                <a:lnTo>
                  <a:pt x="16636" y="351676"/>
                </a:lnTo>
                <a:lnTo>
                  <a:pt x="4381765" y="364962"/>
                </a:lnTo>
                <a:lnTo>
                  <a:pt x="4396008" y="362917"/>
                </a:lnTo>
                <a:lnTo>
                  <a:pt x="4427129" y="336958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44690"/>
            <a:ext cx="43129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L’i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luogo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distanze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pc="-55"/>
              <a:t>da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20"/>
              <a:t> </a:t>
            </a:r>
            <a:r>
              <a:rPr dirty="0" spc="-55"/>
              <a:t>pu</a:t>
            </a:r>
            <a:r>
              <a:rPr dirty="0" spc="-65"/>
              <a:t>n</a:t>
            </a:r>
            <a:r>
              <a:rPr dirty="0" spc="15"/>
              <a:t>ti</a:t>
            </a:r>
            <a:r>
              <a:rPr dirty="0" spc="20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del</a:t>
            </a:r>
            <a:r>
              <a:rPr dirty="0" sz="1100" spc="15"/>
              <a:t> </a:t>
            </a:r>
            <a:r>
              <a:rPr dirty="0" sz="1100" spc="-40"/>
              <a:t>piano,</a:t>
            </a:r>
            <a:r>
              <a:rPr dirty="0" sz="1100" spc="20"/>
              <a:t> </a:t>
            </a:r>
            <a:r>
              <a:rPr dirty="0" sz="1100" spc="-75"/>
              <a:t>d</a:t>
            </a:r>
            <a:r>
              <a:rPr dirty="0" sz="1100" spc="-75"/>
              <a:t>e</a:t>
            </a:r>
            <a:r>
              <a:rPr dirty="0" sz="1100" spc="15"/>
              <a:t>tti</a:t>
            </a:r>
            <a:r>
              <a:rPr dirty="0" sz="1100" spc="20"/>
              <a:t> </a:t>
            </a:r>
            <a:r>
              <a:rPr dirty="0" sz="1100" spc="-40">
                <a:solidFill>
                  <a:srgbClr val="0000FF"/>
                </a:solidFill>
              </a:rPr>
              <a:t>fu</a:t>
            </a:r>
            <a:r>
              <a:rPr dirty="0" sz="1100" spc="-20">
                <a:solidFill>
                  <a:srgbClr val="0000FF"/>
                </a:solidFill>
              </a:rPr>
              <a:t>o</a:t>
            </a:r>
            <a:r>
              <a:rPr dirty="0" sz="1100" spc="-25">
                <a:solidFill>
                  <a:srgbClr val="0000FF"/>
                </a:solidFill>
              </a:rPr>
              <a:t>chi</a:t>
            </a:r>
            <a:r>
              <a:rPr dirty="0" sz="1100" spc="-35"/>
              <a:t>,</a:t>
            </a:r>
            <a:r>
              <a:rPr dirty="0" sz="1100" spc="-15"/>
              <a:t> 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0"/>
              <a:t>costante.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897" y="800836"/>
            <a:ext cx="4247515" cy="2411730"/>
          </a:xfrm>
          <a:custGeom>
            <a:avLst/>
            <a:gdLst/>
            <a:ahLst/>
            <a:cxnLst/>
            <a:rect l="l" t="t" r="r" b="b"/>
            <a:pathLst>
              <a:path w="4247515" h="2411730">
                <a:moveTo>
                  <a:pt x="0" y="0"/>
                </a:moveTo>
                <a:lnTo>
                  <a:pt x="4246963" y="0"/>
                </a:lnTo>
                <a:lnTo>
                  <a:pt x="4246963" y="2411737"/>
                </a:lnTo>
                <a:lnTo>
                  <a:pt x="0" y="2411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3897" y="1171670"/>
            <a:ext cx="1761489" cy="2041525"/>
          </a:xfrm>
          <a:custGeom>
            <a:avLst/>
            <a:gdLst/>
            <a:ahLst/>
            <a:cxnLst/>
            <a:rect l="l" t="t" r="r" b="b"/>
            <a:pathLst>
              <a:path w="1761489" h="2041525">
                <a:moveTo>
                  <a:pt x="200588" y="2040903"/>
                </a:moveTo>
                <a:lnTo>
                  <a:pt x="415742" y="1928440"/>
                </a:lnTo>
                <a:lnTo>
                  <a:pt x="653791" y="1803096"/>
                </a:lnTo>
                <a:lnTo>
                  <a:pt x="836604" y="1705970"/>
                </a:lnTo>
                <a:lnTo>
                  <a:pt x="981123" y="1628345"/>
                </a:lnTo>
                <a:lnTo>
                  <a:pt x="1097968" y="1564720"/>
                </a:lnTo>
                <a:lnTo>
                  <a:pt x="1194223" y="1511608"/>
                </a:lnTo>
                <a:lnTo>
                  <a:pt x="1274681" y="1466395"/>
                </a:lnTo>
                <a:lnTo>
                  <a:pt x="1342718" y="1427447"/>
                </a:lnTo>
                <a:lnTo>
                  <a:pt x="1400841" y="1393401"/>
                </a:lnTo>
                <a:lnTo>
                  <a:pt x="1450903" y="1363331"/>
                </a:lnTo>
                <a:lnTo>
                  <a:pt x="1494318" y="1336530"/>
                </a:lnTo>
                <a:lnTo>
                  <a:pt x="1532177" y="1312344"/>
                </a:lnTo>
                <a:lnTo>
                  <a:pt x="1565297" y="1290446"/>
                </a:lnTo>
                <a:lnTo>
                  <a:pt x="1620043" y="1251933"/>
                </a:lnTo>
                <a:lnTo>
                  <a:pt x="1662478" y="1218813"/>
                </a:lnTo>
                <a:lnTo>
                  <a:pt x="1695271" y="1189615"/>
                </a:lnTo>
                <a:lnTo>
                  <a:pt x="1730134" y="1150939"/>
                </a:lnTo>
                <a:lnTo>
                  <a:pt x="1751106" y="1116185"/>
                </a:lnTo>
                <a:lnTo>
                  <a:pt x="1760912" y="1072715"/>
                </a:lnTo>
                <a:lnTo>
                  <a:pt x="1760312" y="1061984"/>
                </a:lnTo>
                <a:lnTo>
                  <a:pt x="1745496" y="1017969"/>
                </a:lnTo>
                <a:lnTo>
                  <a:pt x="1720220" y="982125"/>
                </a:lnTo>
                <a:lnTo>
                  <a:pt x="1679909" y="941597"/>
                </a:lnTo>
                <a:lnTo>
                  <a:pt x="1642595" y="910602"/>
                </a:lnTo>
                <a:lnTo>
                  <a:pt x="1594440" y="875030"/>
                </a:lnTo>
                <a:lnTo>
                  <a:pt x="1532177" y="833086"/>
                </a:lnTo>
                <a:lnTo>
                  <a:pt x="1494318" y="808900"/>
                </a:lnTo>
                <a:lnTo>
                  <a:pt x="1450903" y="782099"/>
                </a:lnTo>
                <a:lnTo>
                  <a:pt x="1400841" y="752029"/>
                </a:lnTo>
                <a:lnTo>
                  <a:pt x="1342718" y="717983"/>
                </a:lnTo>
                <a:lnTo>
                  <a:pt x="1274681" y="679035"/>
                </a:lnTo>
                <a:lnTo>
                  <a:pt x="1194223" y="633822"/>
                </a:lnTo>
                <a:lnTo>
                  <a:pt x="1097968" y="580710"/>
                </a:lnTo>
                <a:lnTo>
                  <a:pt x="981123" y="517085"/>
                </a:lnTo>
                <a:lnTo>
                  <a:pt x="836604" y="439460"/>
                </a:lnTo>
                <a:lnTo>
                  <a:pt x="653791" y="342334"/>
                </a:lnTo>
                <a:lnTo>
                  <a:pt x="415742" y="216990"/>
                </a:lnTo>
                <a:lnTo>
                  <a:pt x="93721" y="48678"/>
                </a:lnTo>
                <a:lnTo>
                  <a:pt x="0" y="0"/>
                </a:lnTo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71922" y="1172704"/>
            <a:ext cx="1758950" cy="2040255"/>
          </a:xfrm>
          <a:custGeom>
            <a:avLst/>
            <a:gdLst/>
            <a:ahLst/>
            <a:cxnLst/>
            <a:rect l="l" t="t" r="r" b="b"/>
            <a:pathLst>
              <a:path w="1758950" h="2040255">
                <a:moveTo>
                  <a:pt x="1560341" y="2039869"/>
                </a:moveTo>
                <a:lnTo>
                  <a:pt x="1345169" y="1927406"/>
                </a:lnTo>
                <a:lnTo>
                  <a:pt x="1107120" y="1802062"/>
                </a:lnTo>
                <a:lnTo>
                  <a:pt x="924307" y="1704936"/>
                </a:lnTo>
                <a:lnTo>
                  <a:pt x="779788" y="1627311"/>
                </a:lnTo>
                <a:lnTo>
                  <a:pt x="662943" y="1563686"/>
                </a:lnTo>
                <a:lnTo>
                  <a:pt x="566688" y="1510574"/>
                </a:lnTo>
                <a:lnTo>
                  <a:pt x="486230" y="1465361"/>
                </a:lnTo>
                <a:lnTo>
                  <a:pt x="418193" y="1426413"/>
                </a:lnTo>
                <a:lnTo>
                  <a:pt x="360070" y="1392367"/>
                </a:lnTo>
                <a:lnTo>
                  <a:pt x="310009" y="1362297"/>
                </a:lnTo>
                <a:lnTo>
                  <a:pt x="266593" y="1335496"/>
                </a:lnTo>
                <a:lnTo>
                  <a:pt x="228734" y="1311310"/>
                </a:lnTo>
                <a:lnTo>
                  <a:pt x="195614" y="1289412"/>
                </a:lnTo>
                <a:lnTo>
                  <a:pt x="140868" y="1250899"/>
                </a:lnTo>
                <a:lnTo>
                  <a:pt x="98433" y="1217779"/>
                </a:lnTo>
                <a:lnTo>
                  <a:pt x="65640" y="1188581"/>
                </a:lnTo>
                <a:lnTo>
                  <a:pt x="30777" y="1149905"/>
                </a:lnTo>
                <a:lnTo>
                  <a:pt x="9805" y="1115151"/>
                </a:lnTo>
                <a:lnTo>
                  <a:pt x="0" y="1071681"/>
                </a:lnTo>
                <a:lnTo>
                  <a:pt x="599" y="1060950"/>
                </a:lnTo>
                <a:lnTo>
                  <a:pt x="15416" y="1016935"/>
                </a:lnTo>
                <a:lnTo>
                  <a:pt x="40691" y="981091"/>
                </a:lnTo>
                <a:lnTo>
                  <a:pt x="81002" y="940563"/>
                </a:lnTo>
                <a:lnTo>
                  <a:pt x="118316" y="909568"/>
                </a:lnTo>
                <a:lnTo>
                  <a:pt x="166471" y="873996"/>
                </a:lnTo>
                <a:lnTo>
                  <a:pt x="228734" y="832052"/>
                </a:lnTo>
                <a:lnTo>
                  <a:pt x="266593" y="807866"/>
                </a:lnTo>
                <a:lnTo>
                  <a:pt x="310009" y="781065"/>
                </a:lnTo>
                <a:lnTo>
                  <a:pt x="360070" y="750995"/>
                </a:lnTo>
                <a:lnTo>
                  <a:pt x="418193" y="716949"/>
                </a:lnTo>
                <a:lnTo>
                  <a:pt x="486230" y="678001"/>
                </a:lnTo>
                <a:lnTo>
                  <a:pt x="566688" y="632788"/>
                </a:lnTo>
                <a:lnTo>
                  <a:pt x="662943" y="579676"/>
                </a:lnTo>
                <a:lnTo>
                  <a:pt x="779788" y="516051"/>
                </a:lnTo>
                <a:lnTo>
                  <a:pt x="924307" y="438426"/>
                </a:lnTo>
                <a:lnTo>
                  <a:pt x="1107120" y="341300"/>
                </a:lnTo>
                <a:lnTo>
                  <a:pt x="1345169" y="215956"/>
                </a:lnTo>
                <a:lnTo>
                  <a:pt x="1667217" y="47644"/>
                </a:lnTo>
                <a:lnTo>
                  <a:pt x="1758938" y="0"/>
                </a:lnTo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83472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00575" y="2228043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84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84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18470" y="196657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84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84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68083" y="196264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25384" y="32684"/>
                </a:moveTo>
                <a:lnTo>
                  <a:pt x="7299" y="32684"/>
                </a:lnTo>
                <a:lnTo>
                  <a:pt x="0" y="25330"/>
                </a:lnTo>
                <a:lnTo>
                  <a:pt x="0" y="7299"/>
                </a:lnTo>
                <a:lnTo>
                  <a:pt x="7299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25330"/>
                </a:lnTo>
                <a:lnTo>
                  <a:pt x="25384" y="32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68083" y="196264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19">
                <a:moveTo>
                  <a:pt x="32684" y="16342"/>
                </a:moveTo>
                <a:lnTo>
                  <a:pt x="32684" y="25330"/>
                </a:lnTo>
                <a:lnTo>
                  <a:pt x="25384" y="32684"/>
                </a:lnTo>
                <a:lnTo>
                  <a:pt x="16342" y="32684"/>
                </a:lnTo>
                <a:lnTo>
                  <a:pt x="7299" y="32684"/>
                </a:lnTo>
                <a:lnTo>
                  <a:pt x="0" y="25330"/>
                </a:lnTo>
                <a:lnTo>
                  <a:pt x="0" y="16342"/>
                </a:lnTo>
                <a:lnTo>
                  <a:pt x="0" y="7299"/>
                </a:lnTo>
                <a:lnTo>
                  <a:pt x="7299" y="0"/>
                </a:lnTo>
                <a:lnTo>
                  <a:pt x="16342" y="0"/>
                </a:lnTo>
                <a:lnTo>
                  <a:pt x="25384" y="0"/>
                </a:lnTo>
                <a:lnTo>
                  <a:pt x="32684" y="7299"/>
                </a:lnTo>
                <a:lnTo>
                  <a:pt x="32684" y="16342"/>
                </a:lnTo>
                <a:close/>
              </a:path>
            </a:pathLst>
          </a:custGeom>
          <a:ln w="54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70862" y="21724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70862" y="217751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70862" y="221244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70862" y="2218156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80">
                <a:moveTo>
                  <a:pt x="0" y="21590"/>
                </a:moveTo>
                <a:lnTo>
                  <a:pt x="12419" y="21590"/>
                </a:lnTo>
              </a:path>
            </a:pathLst>
          </a:custGeom>
          <a:ln w="444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52409" y="2233000"/>
            <a:ext cx="30480" cy="82550"/>
          </a:xfrm>
          <a:custGeom>
            <a:avLst/>
            <a:gdLst/>
            <a:ahLst/>
            <a:cxnLst/>
            <a:rect l="l" t="t" r="r" b="b"/>
            <a:pathLst>
              <a:path w="30480" h="82550">
                <a:moveTo>
                  <a:pt x="0" y="30287"/>
                </a:moveTo>
                <a:lnTo>
                  <a:pt x="0" y="20482"/>
                </a:lnTo>
                <a:lnTo>
                  <a:pt x="5610" y="17867"/>
                </a:lnTo>
                <a:lnTo>
                  <a:pt x="10567" y="14707"/>
                </a:lnTo>
                <a:lnTo>
                  <a:pt x="14762" y="10894"/>
                </a:lnTo>
                <a:lnTo>
                  <a:pt x="19011" y="7136"/>
                </a:lnTo>
                <a:lnTo>
                  <a:pt x="22007" y="3486"/>
                </a:lnTo>
                <a:lnTo>
                  <a:pt x="23750" y="0"/>
                </a:lnTo>
                <a:lnTo>
                  <a:pt x="30232" y="0"/>
                </a:lnTo>
                <a:lnTo>
                  <a:pt x="30232" y="18085"/>
                </a:lnTo>
                <a:lnTo>
                  <a:pt x="20155" y="18085"/>
                </a:lnTo>
                <a:lnTo>
                  <a:pt x="17758" y="20427"/>
                </a:lnTo>
                <a:lnTo>
                  <a:pt x="14544" y="22769"/>
                </a:lnTo>
                <a:lnTo>
                  <a:pt x="6645" y="27345"/>
                </a:lnTo>
                <a:lnTo>
                  <a:pt x="3104" y="29088"/>
                </a:lnTo>
                <a:lnTo>
                  <a:pt x="0" y="30287"/>
                </a:lnTo>
                <a:close/>
              </a:path>
              <a:path w="30480" h="82550">
                <a:moveTo>
                  <a:pt x="30232" y="82200"/>
                </a:moveTo>
                <a:lnTo>
                  <a:pt x="20155" y="82200"/>
                </a:lnTo>
                <a:lnTo>
                  <a:pt x="20155" y="18085"/>
                </a:lnTo>
                <a:lnTo>
                  <a:pt x="30232" y="18085"/>
                </a:lnTo>
                <a:lnTo>
                  <a:pt x="30232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74727" y="218323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13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74727" y="2188946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14605"/>
                </a:moveTo>
                <a:lnTo>
                  <a:pt x="12419" y="14605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74727" y="22238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32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74727" y="2229586"/>
            <a:ext cx="12700" cy="41910"/>
          </a:xfrm>
          <a:custGeom>
            <a:avLst/>
            <a:gdLst/>
            <a:ahLst/>
            <a:cxnLst/>
            <a:rect l="l" t="t" r="r" b="b"/>
            <a:pathLst>
              <a:path w="12700" h="41910">
                <a:moveTo>
                  <a:pt x="0" y="20954"/>
                </a:moveTo>
                <a:lnTo>
                  <a:pt x="12419" y="20954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47232" y="2243895"/>
            <a:ext cx="54610" cy="82550"/>
          </a:xfrm>
          <a:custGeom>
            <a:avLst/>
            <a:gdLst/>
            <a:ahLst/>
            <a:cxnLst/>
            <a:rect l="l" t="t" r="r" b="b"/>
            <a:pathLst>
              <a:path w="54610" h="82550">
                <a:moveTo>
                  <a:pt x="12311" y="24730"/>
                </a:moveTo>
                <a:lnTo>
                  <a:pt x="1961" y="23641"/>
                </a:lnTo>
                <a:lnTo>
                  <a:pt x="2669" y="15906"/>
                </a:lnTo>
                <a:lnTo>
                  <a:pt x="5338" y="10077"/>
                </a:lnTo>
                <a:lnTo>
                  <a:pt x="9968" y="6046"/>
                </a:lnTo>
                <a:lnTo>
                  <a:pt x="14544" y="2015"/>
                </a:lnTo>
                <a:lnTo>
                  <a:pt x="20754" y="0"/>
                </a:lnTo>
                <a:lnTo>
                  <a:pt x="36442" y="0"/>
                </a:lnTo>
                <a:lnTo>
                  <a:pt x="42652" y="2178"/>
                </a:lnTo>
                <a:lnTo>
                  <a:pt x="49116" y="8334"/>
                </a:lnTo>
                <a:lnTo>
                  <a:pt x="23478" y="8334"/>
                </a:lnTo>
                <a:lnTo>
                  <a:pt x="19610" y="9750"/>
                </a:lnTo>
                <a:lnTo>
                  <a:pt x="16723" y="12637"/>
                </a:lnTo>
                <a:lnTo>
                  <a:pt x="13836" y="15579"/>
                </a:lnTo>
                <a:lnTo>
                  <a:pt x="12365" y="19610"/>
                </a:lnTo>
                <a:lnTo>
                  <a:pt x="12311" y="24730"/>
                </a:lnTo>
                <a:close/>
              </a:path>
              <a:path w="54610" h="82550">
                <a:moveTo>
                  <a:pt x="54255" y="82200"/>
                </a:moveTo>
                <a:lnTo>
                  <a:pt x="108" y="82200"/>
                </a:lnTo>
                <a:lnTo>
                  <a:pt x="0" y="79749"/>
                </a:lnTo>
                <a:lnTo>
                  <a:pt x="29960" y="44613"/>
                </a:lnTo>
                <a:lnTo>
                  <a:pt x="35952" y="38839"/>
                </a:lnTo>
                <a:lnTo>
                  <a:pt x="39112" y="34590"/>
                </a:lnTo>
                <a:lnTo>
                  <a:pt x="42217" y="30287"/>
                </a:lnTo>
                <a:lnTo>
                  <a:pt x="43796" y="26256"/>
                </a:lnTo>
                <a:lnTo>
                  <a:pt x="43796" y="18466"/>
                </a:lnTo>
                <a:lnTo>
                  <a:pt x="42325" y="15143"/>
                </a:lnTo>
                <a:lnTo>
                  <a:pt x="39493" y="12419"/>
                </a:lnTo>
                <a:lnTo>
                  <a:pt x="36606" y="9696"/>
                </a:lnTo>
                <a:lnTo>
                  <a:pt x="32902" y="8334"/>
                </a:lnTo>
                <a:lnTo>
                  <a:pt x="49116" y="8334"/>
                </a:lnTo>
                <a:lnTo>
                  <a:pt x="51804" y="10894"/>
                </a:lnTo>
                <a:lnTo>
                  <a:pt x="54092" y="16287"/>
                </a:lnTo>
                <a:lnTo>
                  <a:pt x="54092" y="25983"/>
                </a:lnTo>
                <a:lnTo>
                  <a:pt x="23913" y="61881"/>
                </a:lnTo>
                <a:lnTo>
                  <a:pt x="19991" y="65313"/>
                </a:lnTo>
                <a:lnTo>
                  <a:pt x="18303" y="67111"/>
                </a:lnTo>
                <a:lnTo>
                  <a:pt x="16559" y="68854"/>
                </a:lnTo>
                <a:lnTo>
                  <a:pt x="15143" y="70706"/>
                </a:lnTo>
                <a:lnTo>
                  <a:pt x="14054" y="72504"/>
                </a:lnTo>
                <a:lnTo>
                  <a:pt x="54255" y="72504"/>
                </a:lnTo>
                <a:lnTo>
                  <a:pt x="54255" y="8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68710" y="2009114"/>
            <a:ext cx="71755" cy="93980"/>
          </a:xfrm>
          <a:custGeom>
            <a:avLst/>
            <a:gdLst/>
            <a:ahLst/>
            <a:cxnLst/>
            <a:rect l="l" t="t" r="r" b="b"/>
            <a:pathLst>
              <a:path w="71755" h="93980">
                <a:moveTo>
                  <a:pt x="12311" y="93640"/>
                </a:moveTo>
                <a:lnTo>
                  <a:pt x="0" y="93640"/>
                </a:lnTo>
                <a:lnTo>
                  <a:pt x="0" y="0"/>
                </a:lnTo>
                <a:lnTo>
                  <a:pt x="41454" y="0"/>
                </a:lnTo>
                <a:lnTo>
                  <a:pt x="46248" y="326"/>
                </a:lnTo>
                <a:lnTo>
                  <a:pt x="49516" y="926"/>
                </a:lnTo>
                <a:lnTo>
                  <a:pt x="54146" y="1688"/>
                </a:lnTo>
                <a:lnTo>
                  <a:pt x="66966" y="11058"/>
                </a:lnTo>
                <a:lnTo>
                  <a:pt x="12311" y="11058"/>
                </a:lnTo>
                <a:lnTo>
                  <a:pt x="12311" y="44504"/>
                </a:lnTo>
                <a:lnTo>
                  <a:pt x="66396" y="44504"/>
                </a:lnTo>
                <a:lnTo>
                  <a:pt x="63788" y="47337"/>
                </a:lnTo>
                <a:lnTo>
                  <a:pt x="54653" y="53040"/>
                </a:lnTo>
                <a:lnTo>
                  <a:pt x="40710" y="55508"/>
                </a:lnTo>
                <a:lnTo>
                  <a:pt x="12311" y="55617"/>
                </a:lnTo>
                <a:lnTo>
                  <a:pt x="12311" y="93640"/>
                </a:lnTo>
                <a:close/>
              </a:path>
              <a:path w="71755" h="93980">
                <a:moveTo>
                  <a:pt x="66396" y="44504"/>
                </a:moveTo>
                <a:lnTo>
                  <a:pt x="44504" y="44504"/>
                </a:lnTo>
                <a:lnTo>
                  <a:pt x="50224" y="43034"/>
                </a:lnTo>
                <a:lnTo>
                  <a:pt x="53601" y="40038"/>
                </a:lnTo>
                <a:lnTo>
                  <a:pt x="56979" y="37096"/>
                </a:lnTo>
                <a:lnTo>
                  <a:pt x="58613" y="32902"/>
                </a:lnTo>
                <a:lnTo>
                  <a:pt x="58613" y="23587"/>
                </a:lnTo>
                <a:lnTo>
                  <a:pt x="41890" y="11058"/>
                </a:lnTo>
                <a:lnTo>
                  <a:pt x="66966" y="11058"/>
                </a:lnTo>
                <a:lnTo>
                  <a:pt x="68582" y="14381"/>
                </a:lnTo>
                <a:lnTo>
                  <a:pt x="70434" y="18248"/>
                </a:lnTo>
                <a:lnTo>
                  <a:pt x="71414" y="22497"/>
                </a:lnTo>
                <a:lnTo>
                  <a:pt x="71414" y="35080"/>
                </a:lnTo>
                <a:lnTo>
                  <a:pt x="68854" y="41835"/>
                </a:lnTo>
                <a:lnTo>
                  <a:pt x="66396" y="445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86738" y="1970983"/>
            <a:ext cx="82550" cy="93980"/>
          </a:xfrm>
          <a:custGeom>
            <a:avLst/>
            <a:gdLst/>
            <a:ahLst/>
            <a:cxnLst/>
            <a:rect l="l" t="t" r="r" b="b"/>
            <a:pathLst>
              <a:path w="82550" h="93980">
                <a:moveTo>
                  <a:pt x="12365" y="93640"/>
                </a:moveTo>
                <a:lnTo>
                  <a:pt x="0" y="93640"/>
                </a:lnTo>
                <a:lnTo>
                  <a:pt x="0" y="0"/>
                </a:lnTo>
                <a:lnTo>
                  <a:pt x="49788" y="0"/>
                </a:lnTo>
                <a:lnTo>
                  <a:pt x="56162" y="871"/>
                </a:lnTo>
                <a:lnTo>
                  <a:pt x="64823" y="4248"/>
                </a:lnTo>
                <a:lnTo>
                  <a:pt x="68309" y="7244"/>
                </a:lnTo>
                <a:lnTo>
                  <a:pt x="70254" y="10404"/>
                </a:lnTo>
                <a:lnTo>
                  <a:pt x="12365" y="10404"/>
                </a:lnTo>
                <a:lnTo>
                  <a:pt x="12365" y="41399"/>
                </a:lnTo>
                <a:lnTo>
                  <a:pt x="69286" y="41399"/>
                </a:lnTo>
                <a:lnTo>
                  <a:pt x="68364" y="42380"/>
                </a:lnTo>
                <a:lnTo>
                  <a:pt x="64060" y="46901"/>
                </a:lnTo>
                <a:lnTo>
                  <a:pt x="57415" y="49843"/>
                </a:lnTo>
                <a:lnTo>
                  <a:pt x="48426" y="51096"/>
                </a:lnTo>
                <a:lnTo>
                  <a:pt x="50681" y="52131"/>
                </a:lnTo>
                <a:lnTo>
                  <a:pt x="12365" y="52131"/>
                </a:lnTo>
                <a:lnTo>
                  <a:pt x="12365" y="93640"/>
                </a:lnTo>
                <a:close/>
              </a:path>
              <a:path w="82550" h="93980">
                <a:moveTo>
                  <a:pt x="69286" y="41399"/>
                </a:moveTo>
                <a:lnTo>
                  <a:pt x="44668" y="41399"/>
                </a:lnTo>
                <a:lnTo>
                  <a:pt x="49080" y="40800"/>
                </a:lnTo>
                <a:lnTo>
                  <a:pt x="55454" y="38403"/>
                </a:lnTo>
                <a:lnTo>
                  <a:pt x="57850" y="36551"/>
                </a:lnTo>
                <a:lnTo>
                  <a:pt x="61228" y="31431"/>
                </a:lnTo>
                <a:lnTo>
                  <a:pt x="62045" y="28598"/>
                </a:lnTo>
                <a:lnTo>
                  <a:pt x="62045" y="21135"/>
                </a:lnTo>
                <a:lnTo>
                  <a:pt x="60465" y="17486"/>
                </a:lnTo>
                <a:lnTo>
                  <a:pt x="54037" y="11820"/>
                </a:lnTo>
                <a:lnTo>
                  <a:pt x="48971" y="10404"/>
                </a:lnTo>
                <a:lnTo>
                  <a:pt x="70254" y="10404"/>
                </a:lnTo>
                <a:lnTo>
                  <a:pt x="73539" y="15742"/>
                </a:lnTo>
                <a:lnTo>
                  <a:pt x="74792" y="20427"/>
                </a:lnTo>
                <a:lnTo>
                  <a:pt x="74792" y="32193"/>
                </a:lnTo>
                <a:lnTo>
                  <a:pt x="72667" y="37804"/>
                </a:lnTo>
                <a:lnTo>
                  <a:pt x="69286" y="41399"/>
                </a:lnTo>
                <a:close/>
              </a:path>
              <a:path w="82550" h="93980">
                <a:moveTo>
                  <a:pt x="82472" y="93640"/>
                </a:moveTo>
                <a:lnTo>
                  <a:pt x="66893" y="93640"/>
                </a:lnTo>
                <a:lnTo>
                  <a:pt x="50878" y="68527"/>
                </a:lnTo>
                <a:lnTo>
                  <a:pt x="47936" y="64224"/>
                </a:lnTo>
                <a:lnTo>
                  <a:pt x="45594" y="61228"/>
                </a:lnTo>
                <a:lnTo>
                  <a:pt x="43252" y="58286"/>
                </a:lnTo>
                <a:lnTo>
                  <a:pt x="41127" y="56162"/>
                </a:lnTo>
                <a:lnTo>
                  <a:pt x="39275" y="55018"/>
                </a:lnTo>
                <a:lnTo>
                  <a:pt x="37423" y="53819"/>
                </a:lnTo>
                <a:lnTo>
                  <a:pt x="35571" y="53002"/>
                </a:lnTo>
                <a:lnTo>
                  <a:pt x="33610" y="52512"/>
                </a:lnTo>
                <a:lnTo>
                  <a:pt x="32193" y="52240"/>
                </a:lnTo>
                <a:lnTo>
                  <a:pt x="29905" y="52131"/>
                </a:lnTo>
                <a:lnTo>
                  <a:pt x="50681" y="52131"/>
                </a:lnTo>
                <a:lnTo>
                  <a:pt x="66239" y="68200"/>
                </a:lnTo>
                <a:lnTo>
                  <a:pt x="82472" y="936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73531"/>
            <a:ext cx="27527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73531"/>
            <a:ext cx="4208780" cy="899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Anc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volta,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scegliamo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</a:t>
            </a:r>
            <a:r>
              <a:rPr dirty="0" sz="1100" spc="-30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no: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adottiamo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60">
                <a:latin typeface="Tahoma"/>
                <a:cs typeface="Tahoma"/>
              </a:rPr>
              <a:t> 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73531"/>
            <a:ext cx="4208780" cy="107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Anc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volta,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scegliamo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</a:t>
            </a:r>
            <a:r>
              <a:rPr dirty="0" sz="1100" spc="-30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no: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adottiamo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60">
                <a:latin typeface="Tahoma"/>
                <a:cs typeface="Tahoma"/>
              </a:rPr>
              <a:t> 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costante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291120" y="224026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83307" y="224026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73531"/>
            <a:ext cx="4208780" cy="141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Anc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volta,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scegliamo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</a:t>
            </a:r>
            <a:r>
              <a:rPr dirty="0" sz="1100" spc="-30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no: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adottiamo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60">
                <a:latin typeface="Tahoma"/>
                <a:cs typeface="Tahoma"/>
              </a:rPr>
              <a:t> 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costante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038225">
              <a:lnSpc>
                <a:spcPct val="100000"/>
              </a:lnSpc>
            </a:pPr>
            <a:r>
              <a:rPr dirty="0" baseline="69444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baseline="69444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91113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3743"/>
            <a:ext cx="210502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72694" rIns="0" bIns="0" rtlCol="0" vert="horz">
            <a:spAutoFit/>
          </a:bodyPr>
          <a:lstStyle/>
          <a:p>
            <a:pPr marL="54610" marR="5080">
              <a:lnSpc>
                <a:spcPct val="102600"/>
              </a:lnSpc>
            </a:pPr>
            <a:r>
              <a:rPr dirty="0" spc="-40"/>
              <a:t>Rap</a:t>
            </a:r>
            <a:r>
              <a:rPr dirty="0" spc="-75"/>
              <a:t>p</a:t>
            </a:r>
            <a:r>
              <a:rPr dirty="0" spc="-50"/>
              <a:t>resentiamo</a:t>
            </a:r>
            <a:r>
              <a:rPr dirty="0" spc="15"/>
              <a:t> </a:t>
            </a:r>
            <a:r>
              <a:rPr dirty="0" spc="40"/>
              <a:t>l</a:t>
            </a:r>
            <a:r>
              <a:rPr dirty="0" spc="30"/>
              <a:t>’</a:t>
            </a:r>
            <a:r>
              <a:rPr dirty="0" spc="-40"/>
              <a:t>elliss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nel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75"/>
              <a:t>s</a:t>
            </a:r>
            <a:r>
              <a:rPr dirty="0" spc="-40"/>
              <a:t>iano.</a:t>
            </a:r>
            <a:r>
              <a:rPr dirty="0" spc="135"/>
              <a:t> </a:t>
            </a:r>
            <a:r>
              <a:rPr dirty="0" spc="-50"/>
              <a:t>Come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65"/>
              <a:t>er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40"/>
              <a:t>ola,</a:t>
            </a:r>
            <a:r>
              <a:rPr dirty="0" spc="-30"/>
              <a:t> </a:t>
            </a:r>
            <a:r>
              <a:rPr dirty="0" spc="-50"/>
              <a:t>scegliamo</a:t>
            </a:r>
            <a:r>
              <a:rPr dirty="0" spc="20"/>
              <a:t> </a:t>
            </a:r>
            <a:r>
              <a:rPr dirty="0" spc="-60"/>
              <a:t>un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40"/>
              <a:t>riferimento</a:t>
            </a:r>
            <a:r>
              <a:rPr dirty="0" spc="15"/>
              <a:t> </a:t>
            </a:r>
            <a:r>
              <a:rPr dirty="0" spc="-50"/>
              <a:t>op</a:t>
            </a:r>
            <a:r>
              <a:rPr dirty="0" spc="-20"/>
              <a:t>p</a:t>
            </a:r>
            <a:r>
              <a:rPr dirty="0" spc="-85"/>
              <a:t>o</a:t>
            </a:r>
            <a:r>
              <a:rPr dirty="0" spc="-20"/>
              <a:t>rt</a:t>
            </a:r>
            <a:r>
              <a:rPr dirty="0" spc="-30"/>
              <a:t>u</a:t>
            </a:r>
            <a:r>
              <a:rPr dirty="0" spc="-65"/>
              <a:t>no:</a:t>
            </a:r>
            <a:r>
              <a:rPr dirty="0" spc="140"/>
              <a:t> </a:t>
            </a:r>
            <a:r>
              <a:rPr dirty="0" spc="-35"/>
              <a:t>adottiamo</a:t>
            </a:r>
            <a:r>
              <a:rPr dirty="0" spc="15"/>
              <a:t> </a:t>
            </a:r>
            <a:r>
              <a:rPr dirty="0" spc="-60"/>
              <a:t>un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40"/>
              <a:t>riferimento</a:t>
            </a:r>
            <a:r>
              <a:rPr dirty="0" spc="15"/>
              <a:t> </a:t>
            </a:r>
            <a:r>
              <a:rPr dirty="0" spc="-35"/>
              <a:t>tale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50"/>
              <a:t>h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siano</a:t>
            </a:r>
            <a:r>
              <a:rPr dirty="0" sz="1100" spc="20"/>
              <a:t> </a:t>
            </a:r>
            <a:r>
              <a:rPr dirty="0" sz="1100" spc="-40"/>
              <a:t>sull’asse</a:t>
            </a:r>
            <a:r>
              <a:rPr dirty="0" sz="1100" spc="20"/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/>
              <a:t>sia</a:t>
            </a:r>
            <a:r>
              <a:rPr dirty="0" sz="1100" spc="20"/>
              <a:t> </a:t>
            </a:r>
            <a:r>
              <a:rPr dirty="0" sz="1100" spc="5"/>
              <a:t>il</a:t>
            </a:r>
            <a:r>
              <a:rPr dirty="0" sz="1100" spc="20"/>
              <a:t> </a:t>
            </a:r>
            <a:r>
              <a:rPr dirty="0" sz="1100" spc="-40"/>
              <a:t>punto</a:t>
            </a:r>
            <a:r>
              <a:rPr dirty="0" sz="1100" spc="15"/>
              <a:t> </a:t>
            </a:r>
            <a:r>
              <a:rPr dirty="0" sz="1100" spc="-55"/>
              <a:t>medio</a:t>
            </a:r>
            <a:r>
              <a:rPr dirty="0" sz="1100" spc="20"/>
              <a:t> </a:t>
            </a:r>
            <a:r>
              <a:rPr dirty="0" sz="1100" spc="-50"/>
              <a:t>del</a:t>
            </a:r>
            <a:r>
              <a:rPr dirty="0" sz="1100" spc="-60"/>
              <a:t> segmento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/>
              <a:t>.</a:t>
            </a:r>
            <a:endParaRPr sz="1100">
              <a:latin typeface="Lucida Sans Unicode"/>
              <a:cs typeface="Lucida Sans Unicode"/>
            </a:endParaRPr>
          </a:p>
          <a:p>
            <a:pPr marL="54610">
              <a:lnSpc>
                <a:spcPct val="100000"/>
              </a:lnSpc>
              <a:spcBef>
                <a:spcPts val="35"/>
              </a:spcBef>
            </a:pP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/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/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/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/>
              <a:t>0)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91113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3743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2217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9209"/>
            <a:ext cx="211010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endParaRPr baseline="20833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91113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3743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2217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9209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382" y="1204413"/>
            <a:ext cx="143319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22843" y="1224978"/>
            <a:ext cx="17633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2806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8158" y="1204413"/>
            <a:ext cx="1566545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91260" algn="l"/>
                <a:tab pos="1499235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12338" y="115767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1555" y="119401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91113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3743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2217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8550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9209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382" y="1224978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8613" y="1204413"/>
            <a:ext cx="711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45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2843" y="1224978"/>
            <a:ext cx="20148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2806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8158" y="1204413"/>
            <a:ext cx="1566545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91260" algn="l"/>
                <a:tab pos="1499235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12338" y="115767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51555" y="119401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44709" y="143948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8089" y="1403135"/>
            <a:ext cx="393954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endParaRPr baseline="20833" sz="12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89335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1965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0426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7431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382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8613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6614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30489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22843" y="1223200"/>
            <a:ext cx="20148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2806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88158" y="1202635"/>
            <a:ext cx="1566545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91260" algn="l"/>
                <a:tab pos="1499235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2338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51555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2313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9435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62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320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5383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37145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091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7267" y="1464826"/>
            <a:ext cx="1819910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59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4310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54974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92096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45868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69794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23578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37865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31566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91662" y="1468653"/>
            <a:ext cx="11296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</a:tabLst>
            </a:pP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47745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86975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802507" y="145834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10507" y="145834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89335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1965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0426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7431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382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8613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6614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30489" y="1202635"/>
            <a:ext cx="7372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99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1555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022843" y="1223200"/>
            <a:ext cx="20148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2806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96146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12338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67087" y="1212884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2313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9435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962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320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5383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7145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091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97267" y="1464826"/>
            <a:ext cx="3176270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89480" algn="l"/>
              </a:tabLst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595">
                <a:latin typeface="Arial Unicode MS"/>
                <a:cs typeface="Arial Unicode MS"/>
              </a:rPr>
              <a:t>/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4310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4974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92096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45868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69794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23578" y="1448100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37865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47745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386975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802507" y="145834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582026" y="168315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294472" y="1646810"/>
            <a:ext cx="183578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5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</a:t>
            </a:r>
            <a:r>
              <a:rPr dirty="0" sz="1100" spc="45" i="1">
                <a:latin typeface="Trebuchet MS"/>
                <a:cs typeface="Trebuchet MS"/>
              </a:rPr>
              <a:t>c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4168" y="589335"/>
            <a:ext cx="200787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99453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685" y="721965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100" spc="-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3385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94168" y="910426"/>
            <a:ext cx="14465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830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27782" y="946772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0685" y="967431"/>
            <a:ext cx="229362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382" y="1223200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8613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6614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30489" y="120263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1555" y="119223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022843" y="1223200"/>
            <a:ext cx="20148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28065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8158" y="1202635"/>
            <a:ext cx="1566545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91260" algn="l"/>
                <a:tab pos="1499235" algn="l"/>
              </a:tabLst>
            </a:pP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r>
              <a:rPr dirty="0" baseline="6944" sz="1200" spc="-135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12338" y="115589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313" y="1491089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9435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62" y="1468653"/>
            <a:ext cx="9493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320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5383" y="1488423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37145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0917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7267" y="1464826"/>
            <a:ext cx="3176270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89480" algn="l"/>
              </a:tabLst>
            </a:pPr>
            <a:r>
              <a:rPr dirty="0" sz="1100" spc="-10">
                <a:latin typeface="Lucida Sans Unicode"/>
                <a:cs typeface="Lucida Sans Unicode"/>
              </a:rPr>
              <a:t>/</a:t>
            </a:r>
            <a:r>
              <a:rPr dirty="0" sz="1100" spc="-60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595">
                <a:latin typeface="Arial Unicode MS"/>
                <a:cs typeface="Arial Unicode MS"/>
              </a:rPr>
              <a:t>/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4310" y="1448100"/>
            <a:ext cx="4032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54974" y="1488423"/>
            <a:ext cx="721360" cy="15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715">
                <a:latin typeface="Arial Unicode MS"/>
                <a:cs typeface="Arial Unicode MS"/>
              </a:rPr>
              <a:t>	</a:t>
            </a: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92096" y="145401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45868" y="144810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69794" y="1456673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23578" y="1448100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37865" y="1507206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47745" y="140135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386975" y="143770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802507" y="145834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582026" y="168315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844943" y="1646810"/>
            <a:ext cx="2865755" cy="480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2069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100" spc="-65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</a:t>
            </a:r>
            <a:r>
              <a:rPr dirty="0" sz="1100" spc="45" i="1">
                <a:latin typeface="Trebuchet MS"/>
                <a:cs typeface="Trebuchet MS"/>
              </a:rPr>
              <a:t>c</a:t>
            </a:r>
            <a:r>
              <a:rPr dirty="0" sz="1100" spc="-204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</a:t>
            </a:r>
            <a:r>
              <a:rPr dirty="0" sz="1100" spc="50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3383" y="599851"/>
            <a:ext cx="2069464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104265" algn="l"/>
                <a:tab pos="205613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9901" y="73248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3371" y="920955"/>
            <a:ext cx="248158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5829" y="1213150"/>
            <a:ext cx="13690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  <a:tab pos="993775" algn="l"/>
                <a:tab pos="13017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92045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97872" y="122339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 u="sng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2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204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2281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7828" y="1458616"/>
            <a:ext cx="711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82116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6480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70846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3688" y="1657339"/>
            <a:ext cx="20808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+</a:t>
            </a:r>
            <a:r>
              <a:rPr dirty="0" sz="1100" spc="-15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9513" y="1905707"/>
            <a:ext cx="286575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15645" algn="l"/>
              </a:tabLst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</a:t>
            </a:r>
            <a:r>
              <a:rPr dirty="0" sz="1100" spc="50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36840" y="1926272"/>
            <a:ext cx="1308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562" i="1">
                <a:latin typeface="Trebuchet MS"/>
                <a:cs typeface="Trebuchet MS"/>
              </a:rPr>
              <a:t>x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41665" y="1880154"/>
            <a:ext cx="2096135" cy="15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6755" algn="l"/>
              </a:tabLst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r>
              <a:rPr dirty="0" sz="1000" spc="455">
                <a:latin typeface="Arial Unicode MS"/>
                <a:cs typeface="Arial Unicode MS"/>
              </a:rPr>
              <a:t>	</a:t>
            </a:r>
            <a:r>
              <a:rPr dirty="0" baseline="2777" sz="1500" spc="225">
                <a:latin typeface="Arial Unicode MS"/>
                <a:cs typeface="Arial Unicode MS"/>
              </a:rPr>
              <a:t>✘</a:t>
            </a:r>
            <a:endParaRPr baseline="2777" sz="15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97773" y="1905707"/>
            <a:ext cx="13442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97865" algn="l"/>
                <a:tab pos="11442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12184" y="1853636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3383" y="599851"/>
            <a:ext cx="2069464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104265" algn="l"/>
                <a:tab pos="205613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9901" y="73248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3371" y="920955"/>
            <a:ext cx="248158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5829" y="1213150"/>
            <a:ext cx="13690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  <a:tab pos="993775" algn="l"/>
                <a:tab pos="13017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92045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97872" y="122339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 u="sng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2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204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2281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7828" y="1458616"/>
            <a:ext cx="711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82116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6480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70846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3688" y="1657339"/>
            <a:ext cx="20808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+</a:t>
            </a:r>
            <a:r>
              <a:rPr dirty="0" sz="1100" spc="-15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9513" y="1905707"/>
            <a:ext cx="304927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15645" algn="l"/>
              </a:tabLst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</a:t>
            </a:r>
            <a:r>
              <a:rPr dirty="0" sz="1100" spc="50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36840" y="1926272"/>
            <a:ext cx="1308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562" i="1">
                <a:latin typeface="Trebuchet MS"/>
                <a:cs typeface="Trebuchet MS"/>
              </a:rPr>
              <a:t>x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41665" y="1880154"/>
            <a:ext cx="2096135" cy="15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6755" algn="l"/>
              </a:tabLst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r>
              <a:rPr dirty="0" sz="1000" spc="455">
                <a:latin typeface="Arial Unicode MS"/>
                <a:cs typeface="Arial Unicode MS"/>
              </a:rPr>
              <a:t>	</a:t>
            </a:r>
            <a:r>
              <a:rPr dirty="0" baseline="2777" sz="1500" spc="225">
                <a:latin typeface="Arial Unicode MS"/>
                <a:cs typeface="Arial Unicode MS"/>
              </a:rPr>
              <a:t>✘</a:t>
            </a:r>
            <a:endParaRPr baseline="2777" sz="15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97773" y="1905707"/>
            <a:ext cx="13442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97865" algn="l"/>
                <a:tab pos="11442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12184" y="1853636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79563" y="2149775"/>
            <a:ext cx="226568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3383" y="599851"/>
            <a:ext cx="2069464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>
              <a:lnSpc>
                <a:spcPts val="600"/>
              </a:lnSpc>
              <a:tabLst>
                <a:tab pos="963930" algn="l"/>
                <a:tab pos="1104265" algn="l"/>
                <a:tab pos="205613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6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9901" y="732481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2601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58567" y="95728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3371" y="920955"/>
            <a:ext cx="248158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597" y="123371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7828" y="121315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5829" y="1213150"/>
            <a:ext cx="13690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  <a:tab pos="993775" algn="l"/>
                <a:tab pos="13017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92045" y="123371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43123" y="1166407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82340" y="1202753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97872" y="1223399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9224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347" y="146453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874" y="1475342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 u="sng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2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204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18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2281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4057" y="1467188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7828" y="1458616"/>
            <a:ext cx="711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82116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6480" y="1501605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3615" y="146453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7387" y="145861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99550" y="149895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99384" y="1517734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10064" y="144821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05918" y="1467188"/>
            <a:ext cx="229044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65" i="1">
                <a:latin typeface="Trebuchet MS"/>
                <a:cs typeface="Trebuchet MS"/>
              </a:rPr>
              <a:t>c</a:t>
            </a:r>
            <a:r>
              <a:rPr dirty="0" baseline="5555" sz="1500" spc="1072">
                <a:latin typeface="Arial Unicode MS"/>
                <a:cs typeface="Arial Unicode MS"/>
              </a:rPr>
              <a:t>/</a:t>
            </a:r>
            <a:r>
              <a:rPr dirty="0" baseline="5555" sz="1500" spc="-209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85085" y="145861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70846" y="1411873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3688" y="1657339"/>
            <a:ext cx="20808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+</a:t>
            </a:r>
            <a:r>
              <a:rPr dirty="0" sz="1100" spc="-15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9513" y="1905707"/>
            <a:ext cx="3049270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15645" algn="l"/>
              </a:tabLst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</a:t>
            </a:r>
            <a:r>
              <a:rPr dirty="0" sz="1100" spc="50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7836" y="190570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36840" y="1926272"/>
            <a:ext cx="1308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562" i="1">
                <a:latin typeface="Trebuchet MS"/>
                <a:cs typeface="Trebuchet MS"/>
              </a:rPr>
              <a:t>x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41665" y="1880154"/>
            <a:ext cx="2096135" cy="15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6755" algn="l"/>
              </a:tabLst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r>
              <a:rPr dirty="0" sz="1000" spc="455">
                <a:latin typeface="Arial Unicode MS"/>
                <a:cs typeface="Arial Unicode MS"/>
              </a:rPr>
              <a:t>	</a:t>
            </a:r>
            <a:r>
              <a:rPr dirty="0" baseline="2777" sz="1500" spc="225">
                <a:latin typeface="Arial Unicode MS"/>
                <a:cs typeface="Arial Unicode MS"/>
              </a:rPr>
              <a:t>✘</a:t>
            </a:r>
            <a:endParaRPr baseline="2777" sz="15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97773" y="1905707"/>
            <a:ext cx="13442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97865" algn="l"/>
                <a:tab pos="11442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79521" y="1911777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12184" y="1853636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79563" y="2149775"/>
            <a:ext cx="244919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91602" y="2425052"/>
            <a:ext cx="509905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>
                <a:latin typeface="Lucida Sans Unicode"/>
                <a:cs typeface="Lucida Sans Unicode"/>
              </a:rPr>
              <a:t>4(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377581" y="2566047"/>
            <a:ext cx="538480" cy="0"/>
          </a:xfrm>
          <a:custGeom>
            <a:avLst/>
            <a:gdLst/>
            <a:ahLst/>
            <a:cxnLst/>
            <a:rect l="l" t="t" r="r" b="b"/>
            <a:pathLst>
              <a:path w="538480" h="0">
                <a:moveTo>
                  <a:pt x="0" y="0"/>
                </a:moveTo>
                <a:lnTo>
                  <a:pt x="5379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364881" y="2478709"/>
            <a:ext cx="1518920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r>
              <a:rPr dirty="0" sz="800" spc="-135">
                <a:latin typeface="Lucida Sans Unicode"/>
                <a:cs typeface="Lucida Sans Unicode"/>
              </a:rPr>
              <a:t> </a:t>
            </a:r>
            <a:r>
              <a:rPr dirty="0" baseline="20202" sz="1650" spc="-75" i="1">
                <a:latin typeface="Trebuchet MS"/>
                <a:cs typeface="Trebuchet MS"/>
              </a:rPr>
              <a:t>x</a:t>
            </a:r>
            <a:r>
              <a:rPr dirty="0" baseline="20202" sz="1650" i="1">
                <a:latin typeface="Trebuchet MS"/>
                <a:cs typeface="Trebuchet MS"/>
              </a:rPr>
              <a:t>  </a:t>
            </a:r>
            <a:r>
              <a:rPr dirty="0" baseline="20202" sz="1650" spc="-247" i="1">
                <a:latin typeface="Trebuchet MS"/>
                <a:cs typeface="Trebuchet MS"/>
              </a:rPr>
              <a:t> </a:t>
            </a:r>
            <a:r>
              <a:rPr dirty="0" baseline="20202" sz="1650" spc="60">
                <a:latin typeface="Tahoma"/>
                <a:cs typeface="Tahoma"/>
              </a:rPr>
              <a:t>+</a:t>
            </a:r>
            <a:r>
              <a:rPr dirty="0" baseline="20202" sz="1650" spc="22">
                <a:latin typeface="Tahoma"/>
                <a:cs typeface="Tahoma"/>
              </a:rPr>
              <a:t> 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30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r>
              <a:rPr dirty="0" sz="800" spc="-135">
                <a:latin typeface="Lucida Sans Unicode"/>
                <a:cs typeface="Lucida Sans Unicode"/>
              </a:rPr>
              <a:t> </a:t>
            </a:r>
            <a:r>
              <a:rPr dirty="0" baseline="20202" sz="1650" spc="-67" i="1">
                <a:latin typeface="Trebuchet MS"/>
                <a:cs typeface="Trebuchet MS"/>
              </a:rPr>
              <a:t>y</a:t>
            </a:r>
            <a:endParaRPr baseline="20202" sz="165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96287" y="2436634"/>
            <a:ext cx="955675" cy="148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7175" algn="l"/>
                <a:tab pos="445134" algn="l"/>
                <a:tab pos="81089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3472" sz="1200" spc="-7" u="sng">
                <a:latin typeface="Times New Roman"/>
                <a:cs typeface="Times New Roman"/>
              </a:rPr>
              <a:t> </a:t>
            </a:r>
            <a:r>
              <a:rPr dirty="0" baseline="3472" sz="1200" spc="-7" u="sng">
                <a:latin typeface="Times New Roman"/>
                <a:cs typeface="Times New Roman"/>
              </a:rPr>
              <a:t>	</a:t>
            </a:r>
            <a:r>
              <a:rPr dirty="0" baseline="3472" sz="1200" spc="-135" u="sng">
                <a:latin typeface="Lucida Sans Unicode"/>
                <a:cs typeface="Lucida Sans Unicode"/>
              </a:rPr>
              <a:t>4</a:t>
            </a:r>
            <a:r>
              <a:rPr dirty="0" baseline="3472" sz="1200" spc="7" i="1" u="sng">
                <a:latin typeface="Trebuchet MS"/>
                <a:cs typeface="Trebuchet MS"/>
              </a:rPr>
              <a:t>k</a:t>
            </a:r>
            <a:r>
              <a:rPr dirty="0" baseline="3472" sz="1200" spc="-217" u="sng">
                <a:latin typeface="Times New Roman"/>
                <a:cs typeface="Times New Roman"/>
              </a:rPr>
              <a:t> </a:t>
            </a:r>
            <a:r>
              <a:rPr dirty="0" baseline="27777" sz="900" spc="-97" u="sng">
                <a:latin typeface="Lucida Sans Unicode"/>
                <a:cs typeface="Lucida Sans Unicode"/>
              </a:rPr>
              <a:t>2</a:t>
            </a:r>
            <a:r>
              <a:rPr dirty="0" baseline="27777" sz="900" spc="-7" u="sng">
                <a:latin typeface="Times New Roman"/>
                <a:cs typeface="Times New Roman"/>
              </a:rPr>
              <a:t> </a:t>
            </a:r>
            <a:r>
              <a:rPr dirty="0" baseline="27777" sz="900" u="sng">
                <a:latin typeface="Times New Roman"/>
                <a:cs typeface="Times New Roman"/>
              </a:rPr>
              <a:t>	</a:t>
            </a:r>
            <a:r>
              <a:rPr dirty="0" baseline="27777" sz="900">
                <a:latin typeface="Times New Roman"/>
                <a:cs typeface="Times New Roman"/>
              </a:rPr>
              <a:t>  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71203" y="2478709"/>
            <a:ext cx="2413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567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9329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567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6638"/>
            <a:ext cx="23552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6321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3383" y="91479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02601" y="95114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58567" y="951141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89901" y="971787"/>
            <a:ext cx="235521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6842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9337" y="91479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9597" y="1227556"/>
            <a:ext cx="1433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7828" y="120700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5829" y="1207003"/>
            <a:ext cx="106108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  <a:tab pos="99377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2340" y="1196606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992058" y="1227556"/>
            <a:ext cx="2076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9660" algn="l"/>
              </a:tabLst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65361" y="120700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3123" y="1160261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7872" y="1217252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9224" y="149544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347" y="1458374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1874" y="1469195"/>
            <a:ext cx="191960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895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95">
                <a:latin typeface="Arial Unicode MS"/>
                <a:cs typeface="Arial Unicode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" i="1">
                <a:latin typeface="Trebuchet MS"/>
                <a:cs typeface="Trebuchet MS"/>
              </a:rPr>
              <a:t>k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 </a:t>
            </a:r>
            <a:r>
              <a:rPr dirty="0" sz="1100" spc="-5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204" u="sng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0118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82294" y="149279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4057" y="1461029"/>
            <a:ext cx="793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40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67828" y="145245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82128" y="1511575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99704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16493" y="149544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 u="sng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53615" y="1458374"/>
            <a:ext cx="17018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 u="sng">
                <a:latin typeface="Arial Unicode MS"/>
                <a:cs typeface="Arial Unicode MS"/>
              </a:rPr>
              <a:t>/</a:t>
            </a:r>
            <a:r>
              <a:rPr dirty="0" sz="1000" spc="-114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07387" y="145245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05918" y="1469195"/>
            <a:ext cx="2290445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i="1" u="sng">
                <a:latin typeface="Trebuchet MS"/>
                <a:cs typeface="Trebuchet MS"/>
              </a:rPr>
              <a:t>xc</a:t>
            </a:r>
            <a:r>
              <a:rPr dirty="0" sz="1100" spc="50" u="sng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35" i="1">
                <a:latin typeface="Trebuchet MS"/>
                <a:cs typeface="Trebuchet MS"/>
              </a:rPr>
              <a:t>y</a:t>
            </a:r>
            <a:r>
              <a:rPr dirty="0" sz="1000" spc="715">
                <a:latin typeface="Arial Unicode MS"/>
                <a:cs typeface="Arial Unicode MS"/>
              </a:rPr>
              <a:t>/</a:t>
            </a:r>
            <a:r>
              <a:rPr dirty="0" sz="1000" spc="-155">
                <a:latin typeface="Arial Unicode MS"/>
                <a:cs typeface="Arial Unicode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99550" y="1492791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8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31313" y="146102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85085" y="1452456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99384" y="1511575"/>
            <a:ext cx="40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65">
                <a:latin typeface="Arial Unicode MS"/>
                <a:cs typeface="Arial Unicode MS"/>
              </a:rPr>
              <a:t>/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70834" y="140571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410064" y="1442059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825595" y="1462718"/>
            <a:ext cx="3873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7574" y="1718487"/>
            <a:ext cx="19729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7020" algn="l"/>
              </a:tabLst>
            </a:pP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	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0" i="1">
                <a:latin typeface="Trebuchet MS"/>
                <a:cs typeface="Trebuchet MS"/>
              </a:rPr>
              <a:t>xc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65897" y="165117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20646" y="1697922"/>
            <a:ext cx="71120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4389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baseline="6944" sz="1200" spc="-135">
                <a:latin typeface="Lucida Sans Unicode"/>
                <a:cs typeface="Lucida Sans Unicode"/>
              </a:rPr>
              <a:t>2</a:t>
            </a:r>
            <a:endParaRPr baseline="6944" sz="12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79513" y="1920113"/>
            <a:ext cx="5645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-25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27836" y="1899547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44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36840" y="1920113"/>
            <a:ext cx="474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45">
                <a:latin typeface="Arial Unicode MS"/>
                <a:cs typeface="Arial Unicode MS"/>
              </a:rPr>
              <a:t>✟</a:t>
            </a:r>
            <a:r>
              <a:rPr dirty="0" baseline="5050" sz="1650" spc="-89">
                <a:latin typeface="Tahoma"/>
                <a:cs typeface="Tahoma"/>
              </a:rPr>
              <a:t>2</a:t>
            </a:r>
            <a:r>
              <a:rPr dirty="0" baseline="5050" sz="1650" spc="-60" i="1">
                <a:latin typeface="Trebuchet MS"/>
                <a:cs typeface="Trebuchet MS"/>
              </a:rPr>
              <a:t>xc</a:t>
            </a:r>
            <a:r>
              <a:rPr dirty="0" baseline="5050" sz="1650" i="1">
                <a:latin typeface="Trebuchet MS"/>
                <a:cs typeface="Trebuchet MS"/>
              </a:rPr>
              <a:t> </a:t>
            </a:r>
            <a:r>
              <a:rPr dirty="0" baseline="5050" sz="1650" spc="60">
                <a:latin typeface="Tahoma"/>
                <a:cs typeface="Tahoma"/>
              </a:rPr>
              <a:t>+</a:t>
            </a:r>
            <a:r>
              <a:rPr dirty="0" baseline="5050" sz="1650" spc="-157">
                <a:latin typeface="Tahoma"/>
                <a:cs typeface="Tahoma"/>
              </a:rPr>
              <a:t> </a:t>
            </a:r>
            <a:r>
              <a:rPr dirty="0" baseline="5050" sz="1650" spc="-44" i="1">
                <a:latin typeface="Trebuchet MS"/>
                <a:cs typeface="Trebuchet MS"/>
              </a:rPr>
              <a:t>c</a:t>
            </a:r>
            <a:endParaRPr baseline="5050" sz="165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41665" y="187912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5">
                <a:latin typeface="Arial Unicode MS"/>
                <a:cs typeface="Arial Unicode MS"/>
              </a:rPr>
              <a:t>✟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97773" y="1899547"/>
            <a:ext cx="13442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697865" algn="l"/>
                <a:tab pos="114427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114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88655" y="1920113"/>
            <a:ext cx="19399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80" i="1">
                <a:latin typeface="Trebuchet MS"/>
                <a:cs typeface="Trebuchet MS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8</a:t>
            </a:r>
            <a:r>
              <a:rPr dirty="0" sz="1100" spc="-35" i="1">
                <a:latin typeface="Trebuchet MS"/>
                <a:cs typeface="Trebuchet MS"/>
              </a:rPr>
              <a:t>xck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79521" y="1905630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406038" y="1847490"/>
            <a:ext cx="2584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111" sz="1500" spc="22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65956" y="1899547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79563" y="2143629"/>
            <a:ext cx="244919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(4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4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60">
                <a:latin typeface="Lucida Sans Unicode"/>
                <a:cs typeface="Lucida Sans Unicode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91602" y="2400829"/>
            <a:ext cx="22860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spc="-90" i="1">
                <a:latin typeface="Trebuchet MS"/>
                <a:cs typeface="Trebuchet MS"/>
              </a:rPr>
              <a:t> </a:t>
            </a:r>
            <a:r>
              <a:rPr dirty="0" baseline="2777" sz="1500" spc="-607">
                <a:latin typeface="Arial Unicode MS"/>
                <a:cs typeface="Arial Unicode MS"/>
              </a:rPr>
              <a:t>✘</a:t>
            </a:r>
            <a:endParaRPr baseline="2777" sz="1500">
              <a:latin typeface="Arial Unicode MS"/>
              <a:cs typeface="Arial Unicode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432725" y="2432452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47761" y="2369193"/>
            <a:ext cx="240029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   </a:t>
            </a:r>
            <a:r>
              <a:rPr dirty="0" sz="600" spc="10">
                <a:latin typeface="Lucida Sans Unicode"/>
                <a:cs typeface="Lucida Sans Unicode"/>
              </a:rPr>
              <a:t> </a:t>
            </a:r>
            <a:r>
              <a:rPr dirty="0" sz="1000" spc="-80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762264" y="2350092"/>
            <a:ext cx="1070610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  <a:tab pos="1057275" algn="l"/>
              </a:tabLst>
            </a:pPr>
            <a:r>
              <a:rPr dirty="0" sz="1000" spc="315">
                <a:latin typeface="Arial Unicode MS"/>
                <a:cs typeface="Arial Unicode MS"/>
              </a:rPr>
              <a:t>✘</a:t>
            </a:r>
            <a:r>
              <a:rPr dirty="0" sz="1000" spc="315">
                <a:latin typeface="Arial Unicode MS"/>
                <a:cs typeface="Arial Unicode MS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94421" y="2420480"/>
            <a:ext cx="30734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7777" sz="900" spc="-22">
                <a:latin typeface="Lucida Sans Unicode"/>
                <a:cs typeface="Lucida Sans Unicode"/>
              </a:rPr>
              <a:t>2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377581" y="2561475"/>
            <a:ext cx="538480" cy="0"/>
          </a:xfrm>
          <a:custGeom>
            <a:avLst/>
            <a:gdLst/>
            <a:ahLst/>
            <a:cxnLst/>
            <a:rect l="l" t="t" r="r" b="b"/>
            <a:pathLst>
              <a:path w="538480" h="0">
                <a:moveTo>
                  <a:pt x="0" y="0"/>
                </a:moveTo>
                <a:lnTo>
                  <a:pt x="5379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364881" y="2558677"/>
            <a:ext cx="56388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spc="5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65">
                <a:latin typeface="Lucida Sans Unicode"/>
                <a:cs typeface="Lucida Sans Unicode"/>
              </a:rPr>
              <a:t>(</a:t>
            </a:r>
            <a:r>
              <a:rPr dirty="0" sz="800" spc="5" i="1">
                <a:latin typeface="Trebuchet MS"/>
                <a:cs typeface="Trebuchet MS"/>
              </a:rPr>
              <a:t>k</a:t>
            </a:r>
            <a:r>
              <a:rPr dirty="0" sz="800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5" i="1">
                <a:latin typeface="Trebuchet MS"/>
                <a:cs typeface="Trebuchet MS"/>
              </a:rPr>
              <a:t>c</a:t>
            </a:r>
            <a:r>
              <a:rPr dirty="0" sz="800" i="1">
                <a:latin typeface="Trebuchet MS"/>
                <a:cs typeface="Trebuchet MS"/>
              </a:rPr>
              <a:t> </a:t>
            </a:r>
            <a:r>
              <a:rPr dirty="0" sz="800" spc="-55" i="1">
                <a:latin typeface="Trebuchet MS"/>
                <a:cs typeface="Trebuchet MS"/>
              </a:rPr>
              <a:t> 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425447" y="254975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459445" y="2549596"/>
            <a:ext cx="381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58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5975" y="251796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5">
                <a:latin typeface="Arial Unicode MS"/>
                <a:cs typeface="Arial Unicode MS"/>
              </a:rPr>
              <a:t>✘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712493" y="2486325"/>
            <a:ext cx="167640" cy="15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179">
                <a:latin typeface="Arial Unicode MS"/>
                <a:cs typeface="Arial Unicode MS"/>
              </a:rPr>
              <a:t>✘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574482" y="2542844"/>
            <a:ext cx="374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600" spc="-29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918042" y="2453559"/>
            <a:ext cx="15748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087168" y="2474125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429395" y="2420996"/>
            <a:ext cx="522605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5295" algn="l"/>
              </a:tabLst>
            </a:pPr>
            <a:r>
              <a:rPr dirty="0" baseline="3472" sz="1200" spc="-217">
                <a:latin typeface="Lucida Sans Unicode"/>
                <a:cs typeface="Lucida Sans Unicode"/>
              </a:rPr>
              <a:t>4</a:t>
            </a:r>
            <a:r>
              <a:rPr dirty="0" sz="1000" spc="-710">
                <a:latin typeface="Arial Unicode MS"/>
                <a:cs typeface="Arial Unicode MS"/>
              </a:rPr>
              <a:t>✚</a:t>
            </a:r>
            <a:r>
              <a:rPr dirty="0" baseline="3472" sz="1200" spc="97" i="1">
                <a:latin typeface="Trebuchet MS"/>
                <a:cs typeface="Trebuchet MS"/>
              </a:rPr>
              <a:t>k</a:t>
            </a:r>
            <a:r>
              <a:rPr dirty="0" baseline="27777" sz="900" spc="-97">
                <a:latin typeface="Lucida Sans Unicode"/>
                <a:cs typeface="Lucida Sans Unicode"/>
              </a:rPr>
              <a:t>2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28253" y="2540960"/>
            <a:ext cx="57658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80">
                <a:latin typeface="Arial Unicode MS"/>
                <a:cs typeface="Arial Unicode MS"/>
              </a:rPr>
              <a:t>✚</a:t>
            </a:r>
            <a:r>
              <a:rPr dirty="0" baseline="3472" sz="1200" spc="-1664">
                <a:latin typeface="Lucida Sans Unicode"/>
                <a:cs typeface="Lucida Sans Unicode"/>
              </a:rPr>
              <a:t>(</a:t>
            </a:r>
            <a:r>
              <a:rPr dirty="0" baseline="3472" sz="1200" spc="-697" i="1">
                <a:latin typeface="Trebuchet MS"/>
                <a:cs typeface="Trebuchet MS"/>
              </a:rPr>
              <a:t>k</a:t>
            </a:r>
            <a:r>
              <a:rPr dirty="0" baseline="2777" sz="1500" spc="352">
                <a:latin typeface="Arial Unicode MS"/>
                <a:cs typeface="Arial Unicode MS"/>
              </a:rPr>
              <a:t>✚</a:t>
            </a:r>
            <a:r>
              <a:rPr dirty="0" baseline="2777" sz="1500" spc="-75">
                <a:latin typeface="Arial Unicode MS"/>
                <a:cs typeface="Arial Unicode MS"/>
              </a:rPr>
              <a:t> </a:t>
            </a:r>
            <a:r>
              <a:rPr dirty="0" baseline="3472" sz="1200" spc="7" i="1">
                <a:latin typeface="Trebuchet MS"/>
                <a:cs typeface="Trebuchet MS"/>
              </a:rPr>
              <a:t>k</a:t>
            </a:r>
            <a:r>
              <a:rPr dirty="0" baseline="3472" sz="1200" i="1">
                <a:latin typeface="Trebuchet MS"/>
                <a:cs typeface="Trebuchet MS"/>
              </a:rPr>
              <a:t> </a:t>
            </a:r>
            <a:r>
              <a:rPr dirty="0" baseline="3472" sz="1200" spc="-82" i="1">
                <a:latin typeface="Trebuchet MS"/>
                <a:cs typeface="Trebuchet MS"/>
              </a:rPr>
              <a:t> </a:t>
            </a:r>
            <a:r>
              <a:rPr dirty="0" baseline="3472" sz="1200" spc="277" i="1">
                <a:latin typeface="Arial"/>
                <a:cs typeface="Arial"/>
              </a:rPr>
              <a:t>−</a:t>
            </a:r>
            <a:r>
              <a:rPr dirty="0" baseline="3472" sz="1200" spc="-135">
                <a:latin typeface="Lucida Sans Unicode"/>
                <a:cs typeface="Lucida Sans Unicode"/>
              </a:rPr>
              <a:t>4</a:t>
            </a:r>
            <a:r>
              <a:rPr dirty="0" baseline="3472" sz="1200" spc="7" i="1">
                <a:latin typeface="Trebuchet MS"/>
                <a:cs typeface="Trebuchet MS"/>
              </a:rPr>
              <a:t>c</a:t>
            </a:r>
            <a:r>
              <a:rPr dirty="0" baseline="3472" sz="1200" i="1">
                <a:latin typeface="Trebuchet MS"/>
                <a:cs typeface="Trebuchet MS"/>
              </a:rPr>
              <a:t> </a:t>
            </a:r>
            <a:r>
              <a:rPr dirty="0" baseline="3472" sz="1200" spc="-82" i="1">
                <a:latin typeface="Trebuchet MS"/>
                <a:cs typeface="Trebuchet MS"/>
              </a:rPr>
              <a:t> </a:t>
            </a:r>
            <a:r>
              <a:rPr dirty="0" baseline="3472" sz="1200" spc="97">
                <a:latin typeface="Lucida Sans Unicode"/>
                <a:cs typeface="Lucida Sans Unicode"/>
              </a:rPr>
              <a:t>)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01455" y="2553411"/>
            <a:ext cx="454659" cy="108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1320" algn="l"/>
              </a:tabLst>
            </a:pPr>
            <a:r>
              <a:rPr dirty="0" baseline="4629" sz="900" spc="-97">
                <a:latin typeface="Lucida Sans Unicode"/>
                <a:cs typeface="Lucida Sans Unicode"/>
              </a:rPr>
              <a:t>2</a:t>
            </a:r>
            <a:r>
              <a:rPr dirty="0" baseline="4629" sz="900" spc="-97">
                <a:latin typeface="Lucida Sans Unicode"/>
                <a:cs typeface="Lucida Sans Unicode"/>
              </a:rPr>
              <a:t>    </a:t>
            </a:r>
            <a:r>
              <a:rPr dirty="0" baseline="4629" sz="900" spc="-142">
                <a:latin typeface="Lucida Sans Unicode"/>
                <a:cs typeface="Lucida Sans Unicode"/>
              </a:rPr>
              <a:t> 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794050" y="2474125"/>
            <a:ext cx="418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45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7" name="object 7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78" name="object 7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72694" rIns="0" bIns="0" rtlCol="0" vert="horz">
            <a:spAutoFit/>
          </a:bodyPr>
          <a:lstStyle/>
          <a:p>
            <a:pPr marL="54610" marR="5080">
              <a:lnSpc>
                <a:spcPct val="102600"/>
              </a:lnSpc>
            </a:pPr>
            <a:r>
              <a:rPr dirty="0" spc="-40"/>
              <a:t>Rap</a:t>
            </a:r>
            <a:r>
              <a:rPr dirty="0" spc="-75"/>
              <a:t>p</a:t>
            </a:r>
            <a:r>
              <a:rPr dirty="0" spc="-50"/>
              <a:t>resentiamo</a:t>
            </a:r>
            <a:r>
              <a:rPr dirty="0" spc="15"/>
              <a:t> </a:t>
            </a:r>
            <a:r>
              <a:rPr dirty="0" spc="40"/>
              <a:t>l</a:t>
            </a:r>
            <a:r>
              <a:rPr dirty="0" spc="30"/>
              <a:t>’</a:t>
            </a:r>
            <a:r>
              <a:rPr dirty="0" spc="-40"/>
              <a:t>elliss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nel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75"/>
              <a:t>s</a:t>
            </a:r>
            <a:r>
              <a:rPr dirty="0" spc="-40"/>
              <a:t>iano.</a:t>
            </a:r>
            <a:r>
              <a:rPr dirty="0" spc="135"/>
              <a:t> </a:t>
            </a:r>
            <a:r>
              <a:rPr dirty="0" spc="-50"/>
              <a:t>Come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65"/>
              <a:t>er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40"/>
              <a:t>ola,</a:t>
            </a:r>
            <a:r>
              <a:rPr dirty="0" spc="-30"/>
              <a:t> </a:t>
            </a:r>
            <a:r>
              <a:rPr dirty="0" spc="-50"/>
              <a:t>scegliamo</a:t>
            </a:r>
            <a:r>
              <a:rPr dirty="0" spc="20"/>
              <a:t> </a:t>
            </a:r>
            <a:r>
              <a:rPr dirty="0" spc="-60"/>
              <a:t>un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40"/>
              <a:t>riferimento</a:t>
            </a:r>
            <a:r>
              <a:rPr dirty="0" spc="15"/>
              <a:t> </a:t>
            </a:r>
            <a:r>
              <a:rPr dirty="0" spc="-50"/>
              <a:t>op</a:t>
            </a:r>
            <a:r>
              <a:rPr dirty="0" spc="-20"/>
              <a:t>p</a:t>
            </a:r>
            <a:r>
              <a:rPr dirty="0" spc="-85"/>
              <a:t>o</a:t>
            </a:r>
            <a:r>
              <a:rPr dirty="0" spc="-20"/>
              <a:t>rt</a:t>
            </a:r>
            <a:r>
              <a:rPr dirty="0" spc="-30"/>
              <a:t>u</a:t>
            </a:r>
            <a:r>
              <a:rPr dirty="0" spc="-65"/>
              <a:t>no:</a:t>
            </a:r>
            <a:r>
              <a:rPr dirty="0" spc="140"/>
              <a:t> </a:t>
            </a:r>
            <a:r>
              <a:rPr dirty="0" spc="-35"/>
              <a:t>adottiamo</a:t>
            </a:r>
            <a:r>
              <a:rPr dirty="0" spc="15"/>
              <a:t> </a:t>
            </a:r>
            <a:r>
              <a:rPr dirty="0" spc="-60"/>
              <a:t>un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40"/>
              <a:t>riferimento</a:t>
            </a:r>
            <a:r>
              <a:rPr dirty="0" spc="15"/>
              <a:t> </a:t>
            </a:r>
            <a:r>
              <a:rPr dirty="0" spc="-35"/>
              <a:t>tale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50"/>
              <a:t>h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/>
              <a:t>siano</a:t>
            </a:r>
            <a:r>
              <a:rPr dirty="0" sz="1100" spc="20"/>
              <a:t> </a:t>
            </a:r>
            <a:r>
              <a:rPr dirty="0" sz="1100" spc="-40"/>
              <a:t>sull’asse</a:t>
            </a:r>
            <a:r>
              <a:rPr dirty="0" sz="1100" spc="20"/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/>
              <a:t>sia</a:t>
            </a:r>
            <a:r>
              <a:rPr dirty="0" sz="1100" spc="20"/>
              <a:t> </a:t>
            </a:r>
            <a:r>
              <a:rPr dirty="0" sz="1100" spc="5"/>
              <a:t>il</a:t>
            </a:r>
            <a:r>
              <a:rPr dirty="0" sz="1100" spc="20"/>
              <a:t> </a:t>
            </a:r>
            <a:r>
              <a:rPr dirty="0" sz="1100" spc="-40"/>
              <a:t>punto</a:t>
            </a:r>
            <a:r>
              <a:rPr dirty="0" sz="1100" spc="15"/>
              <a:t> </a:t>
            </a:r>
            <a:r>
              <a:rPr dirty="0" sz="1100" spc="-55"/>
              <a:t>medio</a:t>
            </a:r>
            <a:r>
              <a:rPr dirty="0" sz="1100" spc="20"/>
              <a:t> </a:t>
            </a:r>
            <a:r>
              <a:rPr dirty="0" sz="1100" spc="-50"/>
              <a:t>del</a:t>
            </a:r>
            <a:r>
              <a:rPr dirty="0" sz="1100" spc="-60"/>
              <a:t> segmento</a:t>
            </a:r>
            <a:r>
              <a:rPr dirty="0" sz="1100" spc="15"/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/>
              <a:t>.</a:t>
            </a:r>
            <a:endParaRPr sz="1100">
              <a:latin typeface="Lucida Sans Unicode"/>
              <a:cs typeface="Lucida Sans Unicode"/>
            </a:endParaRPr>
          </a:p>
          <a:p>
            <a:pPr marL="54610">
              <a:lnSpc>
                <a:spcPct val="100000"/>
              </a:lnSpc>
              <a:spcBef>
                <a:spcPts val="35"/>
              </a:spcBef>
            </a:pP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/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/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/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/>
              <a:t>0)</a:t>
            </a:r>
            <a:r>
              <a:rPr dirty="0" sz="1100" spc="-35"/>
              <a:t>,</a:t>
            </a:r>
            <a:r>
              <a:rPr dirty="0" sz="1100" spc="20"/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/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r>
              <a:rPr dirty="0" sz="1100" spc="20"/>
              <a:t> </a:t>
            </a:r>
            <a:r>
              <a:rPr dirty="0" sz="1100" spc="-55"/>
              <a:t>app</a:t>
            </a:r>
            <a:r>
              <a:rPr dirty="0" sz="1100" spc="-85"/>
              <a:t>a</a:t>
            </a:r>
            <a:r>
              <a:rPr dirty="0" sz="1100" spc="-45"/>
              <a:t>rtiene</a:t>
            </a:r>
            <a:r>
              <a:rPr dirty="0" sz="1100" spc="15"/>
              <a:t> </a:t>
            </a:r>
            <a:r>
              <a:rPr dirty="0" sz="1100" spc="-30"/>
              <a:t>all’ellisse</a:t>
            </a:r>
            <a:r>
              <a:rPr dirty="0" sz="1100" spc="20"/>
              <a:t> </a:t>
            </a:r>
            <a:r>
              <a:rPr dirty="0" sz="1100" spc="-90"/>
              <a:t>se</a:t>
            </a:r>
            <a:r>
              <a:rPr dirty="0" sz="1100" spc="15"/>
              <a:t> 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45"/>
              <a:t>solo</a:t>
            </a:r>
            <a:r>
              <a:rPr dirty="0" sz="1100" spc="15"/>
              <a:t> </a:t>
            </a:r>
            <a:r>
              <a:rPr dirty="0" sz="1100" spc="-90"/>
              <a:t>se</a:t>
            </a:r>
            <a:endParaRPr sz="1100">
              <a:latin typeface="Trebuchet MS"/>
              <a:cs typeface="Trebuchet MS"/>
            </a:endParaRPr>
          </a:p>
          <a:p>
            <a:pPr marL="54610">
              <a:lnSpc>
                <a:spcPct val="100000"/>
              </a:lnSpc>
              <a:spcBef>
                <a:spcPts val="35"/>
              </a:spcBef>
            </a:pPr>
            <a:r>
              <a:rPr dirty="0" spc="-60" i="1">
                <a:latin typeface="Trebuchet MS"/>
                <a:cs typeface="Trebuchet MS"/>
              </a:rPr>
              <a:t>d</a:t>
            </a:r>
            <a:r>
              <a:rPr dirty="0" spc="-229" i="1">
                <a:latin typeface="Trebuchet MS"/>
                <a:cs typeface="Trebuchet MS"/>
              </a:rPr>
              <a:t> </a:t>
            </a:r>
            <a:r>
              <a:rPr dirty="0"/>
              <a:t>(</a:t>
            </a:r>
            <a:r>
              <a:rPr dirty="0" spc="175" i="1">
                <a:latin typeface="Trebuchet MS"/>
                <a:cs typeface="Trebuchet MS"/>
              </a:rPr>
              <a:t>P</a:t>
            </a:r>
            <a:r>
              <a:rPr dirty="0" spc="-100" i="1">
                <a:latin typeface="Verdana"/>
                <a:cs typeface="Verdana"/>
              </a:rPr>
              <a:t>,</a:t>
            </a:r>
            <a:r>
              <a:rPr dirty="0" spc="-204" i="1">
                <a:latin typeface="Verdana"/>
                <a:cs typeface="Verdana"/>
              </a:rPr>
              <a:t> </a:t>
            </a:r>
            <a:r>
              <a:rPr dirty="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/>
              <a:t>)</a:t>
            </a:r>
            <a:r>
              <a:rPr dirty="0" sz="1100" spc="-105"/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/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/>
              <a:t>)</a:t>
            </a:r>
            <a:r>
              <a:rPr dirty="0" sz="1100" spc="-40"/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/>
              <a:t>,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5"/>
              <a:t>costante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1000" y="1445625"/>
            <a:ext cx="13017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1000" y="1541551"/>
            <a:ext cx="63563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endParaRPr baseline="-31250" sz="12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3575" y="151405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78189" y="1445625"/>
            <a:ext cx="683895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  <a:tab pos="55435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4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-20833" sz="1200" spc="-135">
                <a:latin typeface="Lucida Sans Unicode"/>
                <a:cs typeface="Lucida Sans Unicode"/>
              </a:rPr>
              <a:t>2</a:t>
            </a:r>
            <a:endParaRPr baseline="-20833" sz="12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8128" y="1636585"/>
            <a:ext cx="295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4">
                <a:latin typeface="Lucida Sans Unicode"/>
                <a:cs typeface="Lucida Sans Unicode"/>
              </a:rPr>
              <a:t>—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28836" y="1541551"/>
            <a:ext cx="4933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1000" y="1445625"/>
            <a:ext cx="13017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1000" y="1541551"/>
            <a:ext cx="63563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baseline="-37878" sz="1650" spc="97" i="1">
                <a:latin typeface="Trebuchet MS"/>
                <a:cs typeface="Trebuchet MS"/>
              </a:rPr>
              <a:t>k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endParaRPr baseline="-31250"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3575" y="151405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8189" y="1445625"/>
            <a:ext cx="683895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045" algn="l"/>
                <a:tab pos="55435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4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-20833" sz="1200" spc="-135">
                <a:latin typeface="Lucida Sans Unicode"/>
                <a:cs typeface="Lucida Sans Unicode"/>
              </a:rPr>
              <a:t>2</a:t>
            </a:r>
            <a:endParaRPr baseline="-20833" sz="12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48128" y="1636585"/>
            <a:ext cx="295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4">
                <a:latin typeface="Lucida Sans Unicode"/>
                <a:cs typeface="Lucida Sans Unicode"/>
              </a:rPr>
              <a:t>—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28836" y="1541551"/>
            <a:ext cx="4933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 spc="-127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00836" y="205529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96512" y="205529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18813" y="2055291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 h="0">
                <a:moveTo>
                  <a:pt x="0" y="0"/>
                </a:moveTo>
                <a:lnTo>
                  <a:pt x="1001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5844" y="1943108"/>
            <a:ext cx="415988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00"/>
              </a:lnSpc>
            </a:pPr>
            <a:r>
              <a:rPr dirty="0" sz="1100" spc="-45">
                <a:latin typeface="Tahoma"/>
                <a:cs typeface="Tahoma"/>
              </a:rPr>
              <a:t>Osserviamo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>
                <a:latin typeface="Lucida Sans Unicode"/>
                <a:cs typeface="Lucida Sans Unicode"/>
              </a:rPr>
              <a:t>  </a:t>
            </a:r>
            <a:r>
              <a:rPr dirty="0" baseline="31250" sz="1200" spc="-142">
                <a:latin typeface="Lucida Sans Unicode"/>
                <a:cs typeface="Lucida Sans Unicode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costante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>
                <a:latin typeface="Lucida Sans Unicode"/>
                <a:cs typeface="Lucida Sans Unicode"/>
              </a:rPr>
              <a:t>  </a:t>
            </a:r>
            <a:r>
              <a:rPr dirty="0" baseline="31250" sz="1200" spc="-19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 spc="67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974725">
              <a:lnSpc>
                <a:spcPts val="540"/>
              </a:lnSpc>
              <a:tabLst>
                <a:tab pos="3670300" algn="l"/>
                <a:tab pos="3992879" algn="l"/>
              </a:tabLst>
            </a:pPr>
            <a:r>
              <a:rPr dirty="0" baseline="-17361" sz="1200" spc="97" i="1">
                <a:latin typeface="Trebuchet MS"/>
                <a:cs typeface="Trebuchet MS"/>
              </a:rPr>
              <a:t>k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97" i="1">
                <a:latin typeface="Trebuchet MS"/>
                <a:cs typeface="Trebuchet MS"/>
              </a:rPr>
              <a:t>k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	</a:t>
            </a:r>
            <a:r>
              <a:rPr dirty="0" baseline="-17361" sz="1200" spc="-7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600" spc="-6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730542"/>
            <a:ext cx="415925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730542"/>
            <a:ext cx="415925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30542"/>
            <a:ext cx="415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02614"/>
            <a:ext cx="2619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88" y="900414"/>
            <a:ext cx="3352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844" y="1074686"/>
            <a:ext cx="35223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30542"/>
            <a:ext cx="415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02614"/>
            <a:ext cx="2619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88" y="900414"/>
            <a:ext cx="3352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844" y="1074686"/>
            <a:ext cx="352234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30542"/>
            <a:ext cx="415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02614"/>
            <a:ext cx="2619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88" y="900414"/>
            <a:ext cx="3352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844" y="1074686"/>
            <a:ext cx="352234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30542"/>
            <a:ext cx="415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02614"/>
            <a:ext cx="2619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88" y="900414"/>
            <a:ext cx="3352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844" y="1074686"/>
            <a:ext cx="352234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30542"/>
            <a:ext cx="415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Inoltre,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diff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renza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lati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693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03780" y="91067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5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6022" y="910679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79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02614"/>
            <a:ext cx="2619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terzo,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95" i="1" u="sng">
                <a:latin typeface="Trebuchet MS"/>
                <a:cs typeface="Trebuchet MS"/>
              </a:rPr>
              <a:t>P</a:t>
            </a:r>
            <a:r>
              <a:rPr dirty="0" sz="1100" spc="35" i="1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2</a:t>
            </a:r>
            <a:r>
              <a:rPr dirty="0" baseline="-10416" sz="1200" spc="-7" u="sng">
                <a:latin typeface="Times New Roman"/>
                <a:cs typeface="Times New Roman"/>
              </a:rPr>
              <a:t> </a:t>
            </a:r>
            <a:r>
              <a:rPr dirty="0" baseline="-10416" sz="1200" spc="-75" u="sng">
                <a:latin typeface="Times New Roman"/>
                <a:cs typeface="Times New Roman"/>
              </a:rPr>
              <a:t> </a:t>
            </a:r>
            <a:r>
              <a:rPr dirty="0" sz="1100" spc="-55" i="1" u="sng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135" u="sng">
                <a:latin typeface="Lucida Sans Unicode"/>
                <a:cs typeface="Lucida Sans Unicode"/>
              </a:rPr>
              <a:t>1</a:t>
            </a:r>
            <a:r>
              <a:rPr dirty="0" baseline="-10416" sz="1200" spc="-232" u="sng">
                <a:latin typeface="Times New Roman"/>
                <a:cs typeface="Times New Roman"/>
              </a:rPr>
              <a:t> </a:t>
            </a:r>
            <a:r>
              <a:rPr dirty="0" sz="1100" spc="40" i="1" u="sng">
                <a:latin typeface="Trebuchet MS"/>
                <a:cs typeface="Trebuchet MS"/>
              </a:rPr>
              <a:t>F</a:t>
            </a:r>
            <a:r>
              <a:rPr dirty="0" baseline="-10416" sz="1200" spc="-60" u="sng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988" y="900414"/>
            <a:ext cx="3352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844" y="1074686"/>
            <a:ext cx="35223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all’i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844" y="1226206"/>
            <a:ext cx="250761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74124" y="133410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61424" y="1221926"/>
            <a:ext cx="366395" cy="267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715">
              <a:lnSpc>
                <a:spcPts val="9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  <a:p>
            <a:pPr algn="ctr">
              <a:lnSpc>
                <a:spcPts val="900"/>
              </a:lnSpc>
            </a:pPr>
            <a:r>
              <a:rPr dirty="0" sz="800" spc="65" i="1">
                <a:latin typeface="Trebuchet MS"/>
                <a:cs typeface="Trebuchet MS"/>
              </a:rPr>
              <a:t>k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65" i="1">
                <a:latin typeface="Trebuchet MS"/>
                <a:cs typeface="Trebuchet MS"/>
              </a:rPr>
              <a:t>c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62198" y="1246771"/>
            <a:ext cx="2794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44074" y="133410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331374" y="1221926"/>
            <a:ext cx="126364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735">
              <a:lnSpc>
                <a:spcPts val="785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785"/>
              </a:lnSpc>
            </a:pPr>
            <a:r>
              <a:rPr dirty="0" baseline="-17361" sz="1200" spc="3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600" spc="-6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24299" y="1801392"/>
            <a:ext cx="978535" cy="1134110"/>
          </a:xfrm>
          <a:custGeom>
            <a:avLst/>
            <a:gdLst/>
            <a:ahLst/>
            <a:cxnLst/>
            <a:rect l="l" t="t" r="r" b="b"/>
            <a:pathLst>
              <a:path w="978535" h="1134110">
                <a:moveTo>
                  <a:pt x="111438" y="1133835"/>
                </a:moveTo>
                <a:lnTo>
                  <a:pt x="230967" y="1071355"/>
                </a:lnTo>
                <a:lnTo>
                  <a:pt x="363217" y="1001720"/>
                </a:lnTo>
                <a:lnTo>
                  <a:pt x="464780" y="947761"/>
                </a:lnTo>
                <a:lnTo>
                  <a:pt x="545068" y="904636"/>
                </a:lnTo>
                <a:lnTo>
                  <a:pt x="609982" y="869289"/>
                </a:lnTo>
                <a:lnTo>
                  <a:pt x="663457" y="839782"/>
                </a:lnTo>
                <a:lnTo>
                  <a:pt x="708156" y="814664"/>
                </a:lnTo>
                <a:lnTo>
                  <a:pt x="745954" y="793026"/>
                </a:lnTo>
                <a:lnTo>
                  <a:pt x="806057" y="757406"/>
                </a:lnTo>
                <a:lnTo>
                  <a:pt x="851209" y="729080"/>
                </a:lnTo>
                <a:lnTo>
                  <a:pt x="885800" y="705777"/>
                </a:lnTo>
                <a:lnTo>
                  <a:pt x="923599" y="677118"/>
                </a:lnTo>
                <a:lnTo>
                  <a:pt x="955677" y="646280"/>
                </a:lnTo>
                <a:lnTo>
                  <a:pt x="976922" y="607906"/>
                </a:lnTo>
                <a:lnTo>
                  <a:pt x="978284" y="595953"/>
                </a:lnTo>
                <a:lnTo>
                  <a:pt x="977951" y="589991"/>
                </a:lnTo>
                <a:lnTo>
                  <a:pt x="961185" y="552495"/>
                </a:lnTo>
                <a:lnTo>
                  <a:pt x="933283" y="523109"/>
                </a:lnTo>
                <a:lnTo>
                  <a:pt x="900024" y="496387"/>
                </a:lnTo>
                <a:lnTo>
                  <a:pt x="851209" y="462825"/>
                </a:lnTo>
                <a:lnTo>
                  <a:pt x="806057" y="434499"/>
                </a:lnTo>
                <a:lnTo>
                  <a:pt x="745954" y="398879"/>
                </a:lnTo>
                <a:lnTo>
                  <a:pt x="708156" y="377241"/>
                </a:lnTo>
                <a:lnTo>
                  <a:pt x="663457" y="352123"/>
                </a:lnTo>
                <a:lnTo>
                  <a:pt x="609982" y="322616"/>
                </a:lnTo>
                <a:lnTo>
                  <a:pt x="545068" y="287269"/>
                </a:lnTo>
                <a:lnTo>
                  <a:pt x="464780" y="244144"/>
                </a:lnTo>
                <a:lnTo>
                  <a:pt x="363217" y="190185"/>
                </a:lnTo>
                <a:lnTo>
                  <a:pt x="230967" y="120550"/>
                </a:lnTo>
                <a:lnTo>
                  <a:pt x="52067" y="2704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06535" y="1801967"/>
            <a:ext cx="977265" cy="1133475"/>
          </a:xfrm>
          <a:custGeom>
            <a:avLst/>
            <a:gdLst/>
            <a:ahLst/>
            <a:cxnLst/>
            <a:rect l="l" t="t" r="r" b="b"/>
            <a:pathLst>
              <a:path w="977264" h="1133475">
                <a:moveTo>
                  <a:pt x="866856" y="1133260"/>
                </a:moveTo>
                <a:lnTo>
                  <a:pt x="747316" y="1070781"/>
                </a:lnTo>
                <a:lnTo>
                  <a:pt x="615066" y="1001146"/>
                </a:lnTo>
                <a:lnTo>
                  <a:pt x="513504" y="947187"/>
                </a:lnTo>
                <a:lnTo>
                  <a:pt x="433216" y="904062"/>
                </a:lnTo>
                <a:lnTo>
                  <a:pt x="368301" y="868714"/>
                </a:lnTo>
                <a:lnTo>
                  <a:pt x="314826" y="839208"/>
                </a:lnTo>
                <a:lnTo>
                  <a:pt x="270128" y="814089"/>
                </a:lnTo>
                <a:lnTo>
                  <a:pt x="232329" y="792451"/>
                </a:lnTo>
                <a:lnTo>
                  <a:pt x="172227" y="756832"/>
                </a:lnTo>
                <a:lnTo>
                  <a:pt x="127074" y="728505"/>
                </a:lnTo>
                <a:lnTo>
                  <a:pt x="92483" y="705203"/>
                </a:lnTo>
                <a:lnTo>
                  <a:pt x="54685" y="676544"/>
                </a:lnTo>
                <a:lnTo>
                  <a:pt x="22606" y="645706"/>
                </a:lnTo>
                <a:lnTo>
                  <a:pt x="1361" y="607332"/>
                </a:lnTo>
                <a:lnTo>
                  <a:pt x="0" y="595378"/>
                </a:lnTo>
                <a:lnTo>
                  <a:pt x="332" y="589416"/>
                </a:lnTo>
                <a:lnTo>
                  <a:pt x="17098" y="551920"/>
                </a:lnTo>
                <a:lnTo>
                  <a:pt x="45001" y="522535"/>
                </a:lnTo>
                <a:lnTo>
                  <a:pt x="78260" y="495813"/>
                </a:lnTo>
                <a:lnTo>
                  <a:pt x="127074" y="462251"/>
                </a:lnTo>
                <a:lnTo>
                  <a:pt x="172227" y="433925"/>
                </a:lnTo>
                <a:lnTo>
                  <a:pt x="232329" y="398305"/>
                </a:lnTo>
                <a:lnTo>
                  <a:pt x="270128" y="376667"/>
                </a:lnTo>
                <a:lnTo>
                  <a:pt x="314826" y="351548"/>
                </a:lnTo>
                <a:lnTo>
                  <a:pt x="368301" y="322042"/>
                </a:lnTo>
                <a:lnTo>
                  <a:pt x="433216" y="286695"/>
                </a:lnTo>
                <a:lnTo>
                  <a:pt x="513504" y="243570"/>
                </a:lnTo>
                <a:lnTo>
                  <a:pt x="615066" y="189611"/>
                </a:lnTo>
                <a:lnTo>
                  <a:pt x="747316" y="119975"/>
                </a:lnTo>
                <a:lnTo>
                  <a:pt x="926232" y="26468"/>
                </a:lnTo>
                <a:lnTo>
                  <a:pt x="9771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04559" y="1595374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77586" y="2252083"/>
            <a:ext cx="575310" cy="145415"/>
          </a:xfrm>
          <a:custGeom>
            <a:avLst/>
            <a:gdLst/>
            <a:ahLst/>
            <a:cxnLst/>
            <a:rect l="l" t="t" r="r" b="b"/>
            <a:pathLst>
              <a:path w="575310" h="145414">
                <a:moveTo>
                  <a:pt x="0" y="145262"/>
                </a:moveTo>
                <a:lnTo>
                  <a:pt x="574998" y="0"/>
                </a:lnTo>
                <a:lnTo>
                  <a:pt x="453946" y="145262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169693" y="2397345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97056" y="238675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93967" y="1607479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68507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22453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43506" y="22430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95480" y="23882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886838" y="2442165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932142" y="2478783"/>
            <a:ext cx="17145" cy="45720"/>
          </a:xfrm>
          <a:custGeom>
            <a:avLst/>
            <a:gdLst/>
            <a:ahLst/>
            <a:cxnLst/>
            <a:rect l="l" t="t" r="r" b="b"/>
            <a:pathLst>
              <a:path w="17144" h="45719">
                <a:moveTo>
                  <a:pt x="0" y="16826"/>
                </a:moveTo>
                <a:lnTo>
                  <a:pt x="0" y="11378"/>
                </a:lnTo>
                <a:lnTo>
                  <a:pt x="3117" y="9926"/>
                </a:lnTo>
                <a:lnTo>
                  <a:pt x="5871" y="8171"/>
                </a:lnTo>
                <a:lnTo>
                  <a:pt x="8201" y="6052"/>
                </a:lnTo>
                <a:lnTo>
                  <a:pt x="10561" y="3964"/>
                </a:lnTo>
                <a:lnTo>
                  <a:pt x="12226" y="1936"/>
                </a:lnTo>
                <a:lnTo>
                  <a:pt x="13194" y="0"/>
                </a:lnTo>
                <a:lnTo>
                  <a:pt x="16796" y="0"/>
                </a:lnTo>
                <a:lnTo>
                  <a:pt x="16796" y="10047"/>
                </a:lnTo>
                <a:lnTo>
                  <a:pt x="11197" y="10047"/>
                </a:lnTo>
                <a:lnTo>
                  <a:pt x="9865" y="11348"/>
                </a:lnTo>
                <a:lnTo>
                  <a:pt x="8080" y="12649"/>
                </a:lnTo>
                <a:lnTo>
                  <a:pt x="3692" y="15192"/>
                </a:lnTo>
                <a:lnTo>
                  <a:pt x="1724" y="16160"/>
                </a:lnTo>
                <a:lnTo>
                  <a:pt x="0" y="16826"/>
                </a:lnTo>
                <a:close/>
              </a:path>
              <a:path w="17144" h="45719">
                <a:moveTo>
                  <a:pt x="16796" y="45666"/>
                </a:moveTo>
                <a:lnTo>
                  <a:pt x="11197" y="45666"/>
                </a:lnTo>
                <a:lnTo>
                  <a:pt x="11197" y="10047"/>
                </a:lnTo>
                <a:lnTo>
                  <a:pt x="16796" y="10047"/>
                </a:lnTo>
                <a:lnTo>
                  <a:pt x="16796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79731" y="2457297"/>
            <a:ext cx="35560" cy="52069"/>
          </a:xfrm>
          <a:custGeom>
            <a:avLst/>
            <a:gdLst/>
            <a:ahLst/>
            <a:cxnLst/>
            <a:rect l="l" t="t" r="r" b="b"/>
            <a:pathLst>
              <a:path w="35560" h="52069">
                <a:moveTo>
                  <a:pt x="6899" y="52022"/>
                </a:moveTo>
                <a:lnTo>
                  <a:pt x="0" y="52022"/>
                </a:lnTo>
                <a:lnTo>
                  <a:pt x="0" y="0"/>
                </a:lnTo>
                <a:lnTo>
                  <a:pt x="35074" y="0"/>
                </a:lnTo>
                <a:lnTo>
                  <a:pt x="35074" y="6143"/>
                </a:lnTo>
                <a:lnTo>
                  <a:pt x="6899" y="6143"/>
                </a:lnTo>
                <a:lnTo>
                  <a:pt x="6899" y="22273"/>
                </a:lnTo>
                <a:lnTo>
                  <a:pt x="31292" y="22273"/>
                </a:lnTo>
                <a:lnTo>
                  <a:pt x="31292" y="28386"/>
                </a:lnTo>
                <a:lnTo>
                  <a:pt x="6899" y="28386"/>
                </a:lnTo>
                <a:lnTo>
                  <a:pt x="6899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20011" y="2493915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80" h="45719">
                <a:moveTo>
                  <a:pt x="6839" y="13739"/>
                </a:moveTo>
                <a:lnTo>
                  <a:pt x="1089" y="13134"/>
                </a:lnTo>
                <a:lnTo>
                  <a:pt x="1482" y="8836"/>
                </a:lnTo>
                <a:lnTo>
                  <a:pt x="2965" y="5598"/>
                </a:lnTo>
                <a:lnTo>
                  <a:pt x="5538" y="3359"/>
                </a:lnTo>
                <a:lnTo>
                  <a:pt x="8080" y="1119"/>
                </a:lnTo>
                <a:lnTo>
                  <a:pt x="11530" y="0"/>
                </a:lnTo>
                <a:lnTo>
                  <a:pt x="20246" y="0"/>
                </a:lnTo>
                <a:lnTo>
                  <a:pt x="23695" y="1210"/>
                </a:lnTo>
                <a:lnTo>
                  <a:pt x="27286" y="4630"/>
                </a:lnTo>
                <a:lnTo>
                  <a:pt x="13043" y="4630"/>
                </a:lnTo>
                <a:lnTo>
                  <a:pt x="10894" y="5417"/>
                </a:lnTo>
                <a:lnTo>
                  <a:pt x="9290" y="7021"/>
                </a:lnTo>
                <a:lnTo>
                  <a:pt x="7686" y="8655"/>
                </a:lnTo>
                <a:lnTo>
                  <a:pt x="6869" y="10894"/>
                </a:lnTo>
                <a:lnTo>
                  <a:pt x="6839" y="13739"/>
                </a:lnTo>
                <a:close/>
              </a:path>
              <a:path w="30480" h="45719">
                <a:moveTo>
                  <a:pt x="30142" y="45666"/>
                </a:moveTo>
                <a:lnTo>
                  <a:pt x="60" y="45666"/>
                </a:lnTo>
                <a:lnTo>
                  <a:pt x="0" y="44305"/>
                </a:lnTo>
                <a:lnTo>
                  <a:pt x="16644" y="24785"/>
                </a:lnTo>
                <a:lnTo>
                  <a:pt x="19973" y="21577"/>
                </a:lnTo>
                <a:lnTo>
                  <a:pt x="21728" y="19217"/>
                </a:lnTo>
                <a:lnTo>
                  <a:pt x="23453" y="16826"/>
                </a:lnTo>
                <a:lnTo>
                  <a:pt x="24331" y="14586"/>
                </a:lnTo>
                <a:lnTo>
                  <a:pt x="24331" y="10259"/>
                </a:lnTo>
                <a:lnTo>
                  <a:pt x="23514" y="8413"/>
                </a:lnTo>
                <a:lnTo>
                  <a:pt x="21940" y="6899"/>
                </a:lnTo>
                <a:lnTo>
                  <a:pt x="20336" y="5386"/>
                </a:lnTo>
                <a:lnTo>
                  <a:pt x="18278" y="4630"/>
                </a:lnTo>
                <a:lnTo>
                  <a:pt x="27286" y="4630"/>
                </a:lnTo>
                <a:lnTo>
                  <a:pt x="28780" y="6052"/>
                </a:lnTo>
                <a:lnTo>
                  <a:pt x="30051" y="9048"/>
                </a:lnTo>
                <a:lnTo>
                  <a:pt x="30051" y="14435"/>
                </a:lnTo>
                <a:lnTo>
                  <a:pt x="13285" y="34378"/>
                </a:lnTo>
                <a:lnTo>
                  <a:pt x="11106" y="36285"/>
                </a:lnTo>
                <a:lnTo>
                  <a:pt x="10168" y="37284"/>
                </a:lnTo>
                <a:lnTo>
                  <a:pt x="9199" y="38252"/>
                </a:lnTo>
                <a:lnTo>
                  <a:pt x="8413" y="39281"/>
                </a:lnTo>
                <a:lnTo>
                  <a:pt x="7807" y="40280"/>
                </a:lnTo>
                <a:lnTo>
                  <a:pt x="30142" y="40280"/>
                </a:lnTo>
                <a:lnTo>
                  <a:pt x="30142" y="4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36898" y="224545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77938" y="2474577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8545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8545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25942" y="1383813"/>
            <a:ext cx="771525" cy="373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25"/>
              </a:lnSpc>
              <a:tabLst>
                <a:tab pos="35052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6510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91120" y="224026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83307" y="224026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73531"/>
            <a:ext cx="4208780" cy="141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40">
                <a:latin typeface="Tahoma"/>
                <a:cs typeface="Tahoma"/>
              </a:rPr>
              <a:t>elliss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40">
                <a:latin typeface="Tahoma"/>
                <a:cs typeface="Tahoma"/>
              </a:rPr>
              <a:t>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ola,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scegliamo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</a:t>
            </a:r>
            <a:r>
              <a:rPr dirty="0" sz="1100" spc="-30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no: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adottiamo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>
                <a:latin typeface="Lucida Sans Unicode"/>
                <a:cs typeface="Lucida Sans Unicode"/>
              </a:rPr>
              <a:t> </a:t>
            </a:r>
            <a:r>
              <a:rPr dirty="0" baseline="-10416" sz="1200" spc="-142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60">
                <a:latin typeface="Tahoma"/>
                <a:cs typeface="Tahoma"/>
              </a:rPr>
              <a:t> 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all’ellisse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1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60">
                <a:latin typeface="Lucida Sans Unicode"/>
                <a:cs typeface="Lucida Sans Unicode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costante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038225">
              <a:lnSpc>
                <a:spcPct val="100000"/>
              </a:lnSpc>
            </a:pPr>
            <a:r>
              <a:rPr dirty="0" baseline="69444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69444" sz="1500" spc="1072">
                <a:latin typeface="Arial"/>
                <a:cs typeface="Arial"/>
              </a:rPr>
              <a:t>/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8545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8545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83813"/>
            <a:ext cx="3959860" cy="876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5890">
              <a:lnSpc>
                <a:spcPts val="1225"/>
              </a:lnSpc>
              <a:tabLst>
                <a:tab pos="473709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415925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monomi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y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efficienti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entrambi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0">
                <a:latin typeface="Tahoma"/>
                <a:cs typeface="Tahoma"/>
              </a:rPr>
              <a:t>ositivi.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38642" y="158545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6690" y="158545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83813"/>
            <a:ext cx="3959860" cy="876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5890">
              <a:lnSpc>
                <a:spcPts val="1225"/>
              </a:lnSpc>
              <a:tabLst>
                <a:tab pos="473709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415925">
              <a:lnSpc>
                <a:spcPts val="1225"/>
              </a:lnSpc>
            </a:pPr>
            <a:r>
              <a:rPr dirty="0" baseline="-37878" sz="165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31250" sz="1200" spc="-13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monomi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y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efficienti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entrambi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0">
                <a:latin typeface="Tahoma"/>
                <a:cs typeface="Tahoma"/>
              </a:rPr>
              <a:t>ositivi.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Questa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viene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detta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canonica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dell’i</a:t>
            </a:r>
            <a:r>
              <a:rPr dirty="0" sz="1100" spc="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er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ole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4357"/>
            <a:ext cx="25349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Esempio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canoni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4357"/>
            <a:ext cx="25349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Esempio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canoni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652216"/>
            <a:ext cx="1024255" cy="1045844"/>
          </a:xfrm>
          <a:custGeom>
            <a:avLst/>
            <a:gdLst/>
            <a:ahLst/>
            <a:cxnLst/>
            <a:rect l="l" t="t" r="r" b="b"/>
            <a:pathLst>
              <a:path w="1024255" h="1045844">
                <a:moveTo>
                  <a:pt x="842883" y="1045789"/>
                </a:moveTo>
                <a:lnTo>
                  <a:pt x="860210" y="999176"/>
                </a:lnTo>
                <a:lnTo>
                  <a:pt x="892785" y="910057"/>
                </a:lnTo>
                <a:lnTo>
                  <a:pt x="918315" y="838842"/>
                </a:lnTo>
                <a:lnTo>
                  <a:pt x="938724" y="780556"/>
                </a:lnTo>
                <a:lnTo>
                  <a:pt x="955284" y="731965"/>
                </a:lnTo>
                <a:lnTo>
                  <a:pt x="968830" y="690783"/>
                </a:lnTo>
                <a:lnTo>
                  <a:pt x="989312" y="624689"/>
                </a:lnTo>
                <a:lnTo>
                  <a:pt x="1003439" y="573810"/>
                </a:lnTo>
                <a:lnTo>
                  <a:pt x="1013026" y="533246"/>
                </a:lnTo>
                <a:lnTo>
                  <a:pt x="1021233" y="485527"/>
                </a:lnTo>
                <a:lnTo>
                  <a:pt x="1023848" y="448303"/>
                </a:lnTo>
                <a:lnTo>
                  <a:pt x="1023667" y="437554"/>
                </a:lnTo>
                <a:lnTo>
                  <a:pt x="1015713" y="392232"/>
                </a:lnTo>
                <a:lnTo>
                  <a:pt x="995812" y="355589"/>
                </a:lnTo>
                <a:lnTo>
                  <a:pt x="960877" y="322360"/>
                </a:lnTo>
                <a:lnTo>
                  <a:pt x="916681" y="295051"/>
                </a:lnTo>
                <a:lnTo>
                  <a:pt x="868453" y="271990"/>
                </a:lnTo>
                <a:lnTo>
                  <a:pt x="825274" y="254196"/>
                </a:lnTo>
                <a:lnTo>
                  <a:pt x="768912" y="233169"/>
                </a:lnTo>
                <a:lnTo>
                  <a:pt x="692794" y="207022"/>
                </a:lnTo>
                <a:lnTo>
                  <a:pt x="643986" y="191115"/>
                </a:lnTo>
                <a:lnTo>
                  <a:pt x="585118" y="172449"/>
                </a:lnTo>
                <a:lnTo>
                  <a:pt x="512814" y="150151"/>
                </a:lnTo>
                <a:lnTo>
                  <a:pt x="421988" y="122769"/>
                </a:lnTo>
                <a:lnTo>
                  <a:pt x="304558" y="88015"/>
                </a:lnTo>
                <a:lnTo>
                  <a:pt x="147042" y="42185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52372" y="1090180"/>
            <a:ext cx="1567815" cy="1335405"/>
          </a:xfrm>
          <a:custGeom>
            <a:avLst/>
            <a:gdLst/>
            <a:ahLst/>
            <a:cxnLst/>
            <a:rect l="l" t="t" r="r" b="b"/>
            <a:pathLst>
              <a:path w="1567814" h="1335405">
                <a:moveTo>
                  <a:pt x="1567268" y="1335366"/>
                </a:moveTo>
                <a:lnTo>
                  <a:pt x="1435487" y="1298249"/>
                </a:lnTo>
                <a:lnTo>
                  <a:pt x="1098949" y="1202667"/>
                </a:lnTo>
                <a:lnTo>
                  <a:pt x="876806" y="1138933"/>
                </a:lnTo>
                <a:lnTo>
                  <a:pt x="719305" y="1093102"/>
                </a:lnTo>
                <a:lnTo>
                  <a:pt x="601860" y="1058348"/>
                </a:lnTo>
                <a:lnTo>
                  <a:pt x="511034" y="1030966"/>
                </a:lnTo>
                <a:lnTo>
                  <a:pt x="438730" y="1008668"/>
                </a:lnTo>
                <a:lnTo>
                  <a:pt x="379862" y="990002"/>
                </a:lnTo>
                <a:lnTo>
                  <a:pt x="331053" y="974096"/>
                </a:lnTo>
                <a:lnTo>
                  <a:pt x="289980" y="960223"/>
                </a:lnTo>
                <a:lnTo>
                  <a:pt x="224794" y="936945"/>
                </a:lnTo>
                <a:lnTo>
                  <a:pt x="175622" y="917697"/>
                </a:lnTo>
                <a:lnTo>
                  <a:pt x="137454" y="901065"/>
                </a:lnTo>
                <a:lnTo>
                  <a:pt x="94348" y="878985"/>
                </a:lnTo>
                <a:lnTo>
                  <a:pt x="54473" y="852147"/>
                </a:lnTo>
                <a:lnTo>
                  <a:pt x="22987" y="818592"/>
                </a:lnTo>
                <a:lnTo>
                  <a:pt x="5628" y="780714"/>
                </a:lnTo>
                <a:lnTo>
                  <a:pt x="0" y="732814"/>
                </a:lnTo>
                <a:lnTo>
                  <a:pt x="326" y="721302"/>
                </a:lnTo>
                <a:lnTo>
                  <a:pt x="4648" y="681064"/>
                </a:lnTo>
                <a:lnTo>
                  <a:pt x="15143" y="628661"/>
                </a:lnTo>
                <a:lnTo>
                  <a:pt x="26837" y="583411"/>
                </a:lnTo>
                <a:lnTo>
                  <a:pt x="43833" y="525706"/>
                </a:lnTo>
                <a:lnTo>
                  <a:pt x="68564" y="449152"/>
                </a:lnTo>
                <a:lnTo>
                  <a:pt x="85124" y="400562"/>
                </a:lnTo>
                <a:lnTo>
                  <a:pt x="105533" y="342271"/>
                </a:lnTo>
                <a:lnTo>
                  <a:pt x="131063" y="271042"/>
                </a:lnTo>
                <a:lnTo>
                  <a:pt x="163638" y="181934"/>
                </a:lnTo>
                <a:lnTo>
                  <a:pt x="206309" y="67158"/>
                </a:lnTo>
                <a:lnTo>
                  <a:pt x="23161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3752" y="2234125"/>
            <a:ext cx="2727325" cy="0"/>
          </a:xfrm>
          <a:custGeom>
            <a:avLst/>
            <a:gdLst/>
            <a:ahLst/>
            <a:cxnLst/>
            <a:rect l="l" t="t" r="r" b="b"/>
            <a:pathLst>
              <a:path w="2727325" h="0">
                <a:moveTo>
                  <a:pt x="0" y="0"/>
                </a:moveTo>
                <a:lnTo>
                  <a:pt x="2727309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3752" y="2234125"/>
            <a:ext cx="2727325" cy="0"/>
          </a:xfrm>
          <a:custGeom>
            <a:avLst/>
            <a:gdLst/>
            <a:ahLst/>
            <a:cxnLst/>
            <a:rect l="l" t="t" r="r" b="b"/>
            <a:pathLst>
              <a:path w="2727325" h="0">
                <a:moveTo>
                  <a:pt x="0" y="0"/>
                </a:moveTo>
                <a:lnTo>
                  <a:pt x="272730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41062" y="2221414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69119" y="1155549"/>
            <a:ext cx="0" cy="1529080"/>
          </a:xfrm>
          <a:custGeom>
            <a:avLst/>
            <a:gdLst/>
            <a:ahLst/>
            <a:cxnLst/>
            <a:rect l="l" t="t" r="r" b="b"/>
            <a:pathLst>
              <a:path w="0" h="1529080">
                <a:moveTo>
                  <a:pt x="0" y="1528891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56409" y="1104707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39803" y="204165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39803" y="204165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2960" y="186007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02960" y="186007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59799" y="2106330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14164" y="2150272"/>
            <a:ext cx="20320" cy="55244"/>
          </a:xfrm>
          <a:custGeom>
            <a:avLst/>
            <a:gdLst/>
            <a:ahLst/>
            <a:cxnLst/>
            <a:rect l="l" t="t" r="r" b="b"/>
            <a:pathLst>
              <a:path w="20319" h="55244">
                <a:moveTo>
                  <a:pt x="0" y="20191"/>
                </a:moveTo>
                <a:lnTo>
                  <a:pt x="0" y="13654"/>
                </a:lnTo>
                <a:lnTo>
                  <a:pt x="3740" y="11911"/>
                </a:lnTo>
                <a:lnTo>
                  <a:pt x="7045" y="9805"/>
                </a:lnTo>
                <a:lnTo>
                  <a:pt x="9841" y="7263"/>
                </a:lnTo>
                <a:lnTo>
                  <a:pt x="12674" y="4757"/>
                </a:lnTo>
                <a:lnTo>
                  <a:pt x="14671" y="2324"/>
                </a:lnTo>
                <a:lnTo>
                  <a:pt x="15833" y="0"/>
                </a:lnTo>
                <a:lnTo>
                  <a:pt x="20155" y="0"/>
                </a:lnTo>
                <a:lnTo>
                  <a:pt x="20155" y="12056"/>
                </a:lnTo>
                <a:lnTo>
                  <a:pt x="13436" y="12056"/>
                </a:lnTo>
                <a:lnTo>
                  <a:pt x="11838" y="13618"/>
                </a:lnTo>
                <a:lnTo>
                  <a:pt x="9696" y="15179"/>
                </a:lnTo>
                <a:lnTo>
                  <a:pt x="4430" y="18230"/>
                </a:lnTo>
                <a:lnTo>
                  <a:pt x="2069" y="19392"/>
                </a:lnTo>
                <a:lnTo>
                  <a:pt x="0" y="20191"/>
                </a:lnTo>
                <a:close/>
              </a:path>
              <a:path w="20319" h="55244">
                <a:moveTo>
                  <a:pt x="20155" y="54800"/>
                </a:moveTo>
                <a:lnTo>
                  <a:pt x="13436" y="54800"/>
                </a:lnTo>
                <a:lnTo>
                  <a:pt x="13436" y="12056"/>
                </a:lnTo>
                <a:lnTo>
                  <a:pt x="20155" y="12056"/>
                </a:lnTo>
                <a:lnTo>
                  <a:pt x="20155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22693" y="1783120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71029" y="1827062"/>
            <a:ext cx="36195" cy="55244"/>
          </a:xfrm>
          <a:custGeom>
            <a:avLst/>
            <a:gdLst/>
            <a:ahLst/>
            <a:cxnLst/>
            <a:rect l="l" t="t" r="r" b="b"/>
            <a:pathLst>
              <a:path w="36194" h="55244">
                <a:moveTo>
                  <a:pt x="8207" y="16487"/>
                </a:moveTo>
                <a:lnTo>
                  <a:pt x="1307" y="15761"/>
                </a:lnTo>
                <a:lnTo>
                  <a:pt x="1779" y="10604"/>
                </a:lnTo>
                <a:lnTo>
                  <a:pt x="3558" y="6718"/>
                </a:lnTo>
                <a:lnTo>
                  <a:pt x="6645" y="4031"/>
                </a:lnTo>
                <a:lnTo>
                  <a:pt x="9696" y="1343"/>
                </a:lnTo>
                <a:lnTo>
                  <a:pt x="13836" y="0"/>
                </a:lnTo>
                <a:lnTo>
                  <a:pt x="24295" y="0"/>
                </a:lnTo>
                <a:lnTo>
                  <a:pt x="28435" y="1452"/>
                </a:lnTo>
                <a:lnTo>
                  <a:pt x="32744" y="5556"/>
                </a:lnTo>
                <a:lnTo>
                  <a:pt x="15652" y="5556"/>
                </a:lnTo>
                <a:lnTo>
                  <a:pt x="13073" y="6500"/>
                </a:lnTo>
                <a:lnTo>
                  <a:pt x="11148" y="8425"/>
                </a:lnTo>
                <a:lnTo>
                  <a:pt x="9224" y="10386"/>
                </a:lnTo>
                <a:lnTo>
                  <a:pt x="8243" y="13073"/>
                </a:lnTo>
                <a:lnTo>
                  <a:pt x="8207" y="16487"/>
                </a:lnTo>
                <a:close/>
              </a:path>
              <a:path w="36194" h="55244">
                <a:moveTo>
                  <a:pt x="36170" y="54800"/>
                </a:moveTo>
                <a:lnTo>
                  <a:pt x="72" y="54800"/>
                </a:lnTo>
                <a:lnTo>
                  <a:pt x="0" y="53166"/>
                </a:lnTo>
                <a:lnTo>
                  <a:pt x="19973" y="29742"/>
                </a:lnTo>
                <a:lnTo>
                  <a:pt x="23968" y="25893"/>
                </a:lnTo>
                <a:lnTo>
                  <a:pt x="26074" y="23060"/>
                </a:lnTo>
                <a:lnTo>
                  <a:pt x="28144" y="20191"/>
                </a:lnTo>
                <a:lnTo>
                  <a:pt x="29197" y="17504"/>
                </a:lnTo>
                <a:lnTo>
                  <a:pt x="29197" y="12311"/>
                </a:lnTo>
                <a:lnTo>
                  <a:pt x="28217" y="10095"/>
                </a:lnTo>
                <a:lnTo>
                  <a:pt x="26328" y="8279"/>
                </a:lnTo>
                <a:lnTo>
                  <a:pt x="24404" y="6464"/>
                </a:lnTo>
                <a:lnTo>
                  <a:pt x="21934" y="5556"/>
                </a:lnTo>
                <a:lnTo>
                  <a:pt x="32744" y="5556"/>
                </a:lnTo>
                <a:lnTo>
                  <a:pt x="34536" y="7263"/>
                </a:lnTo>
                <a:lnTo>
                  <a:pt x="36061" y="10858"/>
                </a:lnTo>
                <a:lnTo>
                  <a:pt x="36061" y="17322"/>
                </a:lnTo>
                <a:lnTo>
                  <a:pt x="15942" y="41254"/>
                </a:lnTo>
                <a:lnTo>
                  <a:pt x="13327" y="43542"/>
                </a:lnTo>
                <a:lnTo>
                  <a:pt x="12202" y="44740"/>
                </a:lnTo>
                <a:lnTo>
                  <a:pt x="11039" y="45903"/>
                </a:lnTo>
                <a:lnTo>
                  <a:pt x="10095" y="47137"/>
                </a:lnTo>
                <a:lnTo>
                  <a:pt x="9369" y="48336"/>
                </a:lnTo>
                <a:lnTo>
                  <a:pt x="36170" y="48336"/>
                </a:lnTo>
                <a:lnTo>
                  <a:pt x="36170" y="5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45129" y="228387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53889" y="1165365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78751" y="2900489"/>
            <a:ext cx="345059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70">
                <a:latin typeface="Tahoma"/>
                <a:cs typeface="Tahoma"/>
              </a:rPr>
              <a:t>I</a:t>
            </a:r>
            <a:r>
              <a:rPr dirty="0" sz="1100" spc="-7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2):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16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7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44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46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06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41941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41941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936917"/>
            <a:ext cx="3051810" cy="654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marL="1793239">
              <a:lnSpc>
                <a:spcPts val="1225"/>
              </a:lnSpc>
              <a:spcBef>
                <a:spcPts val="655"/>
              </a:spcBef>
              <a:tabLst>
                <a:tab pos="213106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797685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41941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41941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936917"/>
            <a:ext cx="3051810" cy="10331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marL="1793239">
              <a:lnSpc>
                <a:spcPts val="1225"/>
              </a:lnSpc>
              <a:spcBef>
                <a:spcPts val="655"/>
              </a:spcBef>
              <a:tabLst>
                <a:tab pos="213106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797685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≥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19401" y="1419415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7450" y="141941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92528" y="2413038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 h="0">
                <a:moveTo>
                  <a:pt x="0" y="0"/>
                </a:moveTo>
                <a:lnTo>
                  <a:pt x="13834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30576" y="2413038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 h="0">
                <a:moveTo>
                  <a:pt x="0" y="0"/>
                </a:moveTo>
                <a:lnTo>
                  <a:pt x="1386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936917"/>
            <a:ext cx="4111625" cy="1886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canonica:</a:t>
            </a:r>
            <a:endParaRPr sz="1100">
              <a:latin typeface="Tahoma"/>
              <a:cs typeface="Tahoma"/>
            </a:endParaRPr>
          </a:p>
          <a:p>
            <a:pPr algn="ctr" marR="45720">
              <a:lnSpc>
                <a:spcPts val="1225"/>
              </a:lnSpc>
              <a:spcBef>
                <a:spcPts val="655"/>
              </a:spcBef>
              <a:tabLst>
                <a:tab pos="337820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264160">
              <a:lnSpc>
                <a:spcPts val="1225"/>
              </a:lnSpc>
            </a:pP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l’ellisse,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≥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ndiamo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otteniamo</a:t>
            </a:r>
            <a:r>
              <a:rPr dirty="0" sz="1100" spc="-35">
                <a:latin typeface="Tahoma"/>
                <a:cs typeface="Tahoma"/>
              </a:rPr>
              <a:t> l’equazione</a:t>
            </a:r>
            <a:endParaRPr sz="1100">
              <a:latin typeface="Tahoma"/>
              <a:cs typeface="Tahoma"/>
            </a:endParaRPr>
          </a:p>
          <a:p>
            <a:pPr algn="ctr" marL="92075">
              <a:lnSpc>
                <a:spcPts val="1225"/>
              </a:lnSpc>
              <a:spcBef>
                <a:spcPts val="655"/>
              </a:spcBef>
              <a:tabLst>
                <a:tab pos="429895" algn="l"/>
              </a:tabLst>
            </a:pPr>
            <a:r>
              <a:rPr dirty="0" baseline="-20202" sz="1650" spc="-75" i="1">
                <a:latin typeface="Trebuchet MS"/>
                <a:cs typeface="Trebuchet MS"/>
              </a:rPr>
              <a:t>x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-20202" sz="1650" spc="-67" i="1">
                <a:latin typeface="Trebuchet MS"/>
                <a:cs typeface="Trebuchet MS"/>
              </a:rPr>
              <a:t>y</a:t>
            </a:r>
            <a:r>
              <a:rPr dirty="0" baseline="-20202" sz="1650" spc="-330" i="1">
                <a:latin typeface="Trebuchet MS"/>
                <a:cs typeface="Trebuchet MS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algn="ctr" marL="244475">
              <a:lnSpc>
                <a:spcPts val="1225"/>
              </a:lnSpc>
            </a:pP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195">
                <a:latin typeface="Lucida Sans Unicode"/>
                <a:cs typeface="Lucida Sans Unicode"/>
              </a:rPr>
              <a:t> </a:t>
            </a:r>
            <a:r>
              <a:rPr dirty="0" baseline="-37878" sz="1650" spc="-60" i="1">
                <a:latin typeface="Trebuchet MS"/>
                <a:cs typeface="Trebuchet MS"/>
              </a:rPr>
              <a:t>a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89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Trebuchet MS"/>
                <a:cs typeface="Trebuchet MS"/>
              </a:rPr>
              <a:t>b</a:t>
            </a:r>
            <a:r>
              <a:rPr dirty="0" baseline="-31250" sz="1200" spc="-135">
                <a:latin typeface="Lucida Sans Unicode"/>
                <a:cs typeface="Lucida Sans Unicode"/>
              </a:rPr>
              <a:t>2</a:t>
            </a:r>
            <a:r>
              <a:rPr dirty="0" baseline="-31250" sz="1200">
                <a:latin typeface="Lucida Sans Unicode"/>
                <a:cs typeface="Lucida Sans Unicode"/>
              </a:rPr>
              <a:t> </a:t>
            </a:r>
            <a:r>
              <a:rPr dirty="0" baseline="-31250" sz="1200" spc="-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≥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402803" y="148951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17014" y="148951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61503"/>
            <a:ext cx="3741420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rdando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6824" y="1479660"/>
            <a:ext cx="8134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574254"/>
            <a:ext cx="22440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402803" y="148951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17014" y="148951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1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361503"/>
            <a:ext cx="3741420" cy="205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rdando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4</a:t>
            </a:r>
            <a:r>
              <a:rPr dirty="0" baseline="31250" sz="1200" spc="97" i="1">
                <a:latin typeface="Trebuchet MS"/>
                <a:cs typeface="Trebuchet MS"/>
              </a:rPr>
              <a:t>c</a:t>
            </a:r>
            <a:r>
              <a:rPr dirty="0" baseline="64814" sz="900" spc="-22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97" i="1">
                <a:latin typeface="Trebuchet MS"/>
                <a:cs typeface="Trebuchet MS"/>
              </a:rPr>
              <a:t>k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  </a:t>
            </a:r>
            <a:r>
              <a:rPr dirty="0" baseline="64814" sz="900" spc="-60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chi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6824" y="1479660"/>
            <a:ext cx="8134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39887" y="1900224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0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08668" y="1900224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0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1574254"/>
            <a:ext cx="3455670" cy="535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ricava:</a:t>
            </a:r>
            <a:endParaRPr sz="1100">
              <a:latin typeface="Tahoma"/>
              <a:cs typeface="Tahoma"/>
            </a:endParaRPr>
          </a:p>
          <a:p>
            <a:pPr marL="913130">
              <a:lnSpc>
                <a:spcPct val="100000"/>
              </a:lnSpc>
              <a:spcBef>
                <a:spcPts val="1230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1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baseline="-10416" sz="1200" spc="-135">
                <a:latin typeface="Lucida Sans Unicode"/>
                <a:cs typeface="Lucida Sans Unicode"/>
              </a:rPr>
              <a:t>2</a:t>
            </a:r>
            <a:r>
              <a:rPr dirty="0" baseline="-10416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77910" y="78861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84222" y="78861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53237"/>
            <a:ext cx="4017010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7730" algn="l"/>
              </a:tabLst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60">
                <a:latin typeface="Tahoma"/>
                <a:cs typeface="Tahoma"/>
              </a:rPr>
              <a:t>ole: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rami: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8436" y="748665"/>
            <a:ext cx="42925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 </a:t>
            </a:r>
            <a:r>
              <a:rPr dirty="0" sz="600" spc="55">
                <a:latin typeface="Lucida Sans Unicode"/>
                <a:cs typeface="Lucida Sans Unicode"/>
              </a:rPr>
              <a:t> </a:t>
            </a:r>
            <a:r>
              <a:rPr dirty="0" baseline="10101" sz="1650" spc="-307">
                <a:latin typeface="Lucida Sans Unicode"/>
                <a:cs typeface="Lucida Sans Unicode"/>
              </a:rPr>
              <a:t>−</a:t>
            </a:r>
            <a:r>
              <a:rPr dirty="0" baseline="10101" sz="1650" spc="22">
                <a:latin typeface="Lucida Sans Unicode"/>
                <a:cs typeface="Lucida Sans Unicode"/>
              </a:rPr>
              <a:t> 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8332" y="1596762"/>
            <a:ext cx="1174115" cy="1356995"/>
          </a:xfrm>
          <a:custGeom>
            <a:avLst/>
            <a:gdLst/>
            <a:ahLst/>
            <a:cxnLst/>
            <a:rect l="l" t="t" r="r" b="b"/>
            <a:pathLst>
              <a:path w="1174114" h="1356995">
                <a:moveTo>
                  <a:pt x="140673" y="1356970"/>
                </a:moveTo>
                <a:lnTo>
                  <a:pt x="277161" y="1285627"/>
                </a:lnTo>
                <a:lnTo>
                  <a:pt x="435861" y="1202064"/>
                </a:lnTo>
                <a:lnTo>
                  <a:pt x="557736" y="1137313"/>
                </a:lnTo>
                <a:lnTo>
                  <a:pt x="654082" y="1085563"/>
                </a:lnTo>
                <a:lnTo>
                  <a:pt x="731979" y="1043147"/>
                </a:lnTo>
                <a:lnTo>
                  <a:pt x="796149" y="1007739"/>
                </a:lnTo>
                <a:lnTo>
                  <a:pt x="849787" y="977597"/>
                </a:lnTo>
                <a:lnTo>
                  <a:pt x="895145" y="951631"/>
                </a:lnTo>
                <a:lnTo>
                  <a:pt x="933894" y="928934"/>
                </a:lnTo>
                <a:lnTo>
                  <a:pt x="967268" y="908887"/>
                </a:lnTo>
                <a:lnTo>
                  <a:pt x="1021451" y="874896"/>
                </a:lnTo>
                <a:lnTo>
                  <a:pt x="1062960" y="846933"/>
                </a:lnTo>
                <a:lnTo>
                  <a:pt x="1095063" y="823219"/>
                </a:lnTo>
                <a:lnTo>
                  <a:pt x="1130181" y="793077"/>
                </a:lnTo>
                <a:lnTo>
                  <a:pt x="1159052" y="759339"/>
                </a:lnTo>
                <a:lnTo>
                  <a:pt x="1173542" y="722297"/>
                </a:lnTo>
                <a:lnTo>
                  <a:pt x="1173941" y="715143"/>
                </a:lnTo>
                <a:lnTo>
                  <a:pt x="1173542" y="707989"/>
                </a:lnTo>
                <a:lnTo>
                  <a:pt x="1159052" y="670947"/>
                </a:lnTo>
                <a:lnTo>
                  <a:pt x="1130181" y="637210"/>
                </a:lnTo>
                <a:lnTo>
                  <a:pt x="1095063" y="607068"/>
                </a:lnTo>
                <a:lnTo>
                  <a:pt x="1062960" y="583354"/>
                </a:lnTo>
                <a:lnTo>
                  <a:pt x="1021451" y="555390"/>
                </a:lnTo>
                <a:lnTo>
                  <a:pt x="967268" y="521399"/>
                </a:lnTo>
                <a:lnTo>
                  <a:pt x="933894" y="501353"/>
                </a:lnTo>
                <a:lnTo>
                  <a:pt x="895145" y="478655"/>
                </a:lnTo>
                <a:lnTo>
                  <a:pt x="849787" y="452690"/>
                </a:lnTo>
                <a:lnTo>
                  <a:pt x="796149" y="422548"/>
                </a:lnTo>
                <a:lnTo>
                  <a:pt x="731979" y="387140"/>
                </a:lnTo>
                <a:lnTo>
                  <a:pt x="654082" y="344723"/>
                </a:lnTo>
                <a:lnTo>
                  <a:pt x="557736" y="292973"/>
                </a:lnTo>
                <a:lnTo>
                  <a:pt x="435861" y="228222"/>
                </a:lnTo>
                <a:lnTo>
                  <a:pt x="277161" y="144660"/>
                </a:lnTo>
                <a:lnTo>
                  <a:pt x="62481" y="32452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47015" y="1597451"/>
            <a:ext cx="1172845" cy="1356360"/>
          </a:xfrm>
          <a:custGeom>
            <a:avLst/>
            <a:gdLst/>
            <a:ahLst/>
            <a:cxnLst/>
            <a:rect l="l" t="t" r="r" b="b"/>
            <a:pathLst>
              <a:path w="1172845" h="1356360">
                <a:moveTo>
                  <a:pt x="1033279" y="1356281"/>
                </a:moveTo>
                <a:lnTo>
                  <a:pt x="896779" y="1284937"/>
                </a:lnTo>
                <a:lnTo>
                  <a:pt x="738080" y="1201375"/>
                </a:lnTo>
                <a:lnTo>
                  <a:pt x="616204" y="1136624"/>
                </a:lnTo>
                <a:lnTo>
                  <a:pt x="519859" y="1084874"/>
                </a:lnTo>
                <a:lnTo>
                  <a:pt x="441962" y="1042457"/>
                </a:lnTo>
                <a:lnTo>
                  <a:pt x="377792" y="1007049"/>
                </a:lnTo>
                <a:lnTo>
                  <a:pt x="324153" y="976907"/>
                </a:lnTo>
                <a:lnTo>
                  <a:pt x="278795" y="950942"/>
                </a:lnTo>
                <a:lnTo>
                  <a:pt x="240046" y="928244"/>
                </a:lnTo>
                <a:lnTo>
                  <a:pt x="206672" y="908198"/>
                </a:lnTo>
                <a:lnTo>
                  <a:pt x="152489" y="874206"/>
                </a:lnTo>
                <a:lnTo>
                  <a:pt x="110980" y="846243"/>
                </a:lnTo>
                <a:lnTo>
                  <a:pt x="78877" y="822529"/>
                </a:lnTo>
                <a:lnTo>
                  <a:pt x="43760" y="792387"/>
                </a:lnTo>
                <a:lnTo>
                  <a:pt x="14889" y="758650"/>
                </a:lnTo>
                <a:lnTo>
                  <a:pt x="399" y="721608"/>
                </a:lnTo>
                <a:lnTo>
                  <a:pt x="0" y="714454"/>
                </a:lnTo>
                <a:lnTo>
                  <a:pt x="399" y="707299"/>
                </a:lnTo>
                <a:lnTo>
                  <a:pt x="14889" y="670257"/>
                </a:lnTo>
                <a:lnTo>
                  <a:pt x="43760" y="636520"/>
                </a:lnTo>
                <a:lnTo>
                  <a:pt x="78877" y="606378"/>
                </a:lnTo>
                <a:lnTo>
                  <a:pt x="110980" y="582664"/>
                </a:lnTo>
                <a:lnTo>
                  <a:pt x="152489" y="554701"/>
                </a:lnTo>
                <a:lnTo>
                  <a:pt x="206672" y="520709"/>
                </a:lnTo>
                <a:lnTo>
                  <a:pt x="240046" y="500663"/>
                </a:lnTo>
                <a:lnTo>
                  <a:pt x="278795" y="477966"/>
                </a:lnTo>
                <a:lnTo>
                  <a:pt x="324153" y="452000"/>
                </a:lnTo>
                <a:lnTo>
                  <a:pt x="377792" y="421858"/>
                </a:lnTo>
                <a:lnTo>
                  <a:pt x="441962" y="386450"/>
                </a:lnTo>
                <a:lnTo>
                  <a:pt x="519859" y="344033"/>
                </a:lnTo>
                <a:lnTo>
                  <a:pt x="616204" y="292284"/>
                </a:lnTo>
                <a:lnTo>
                  <a:pt x="738080" y="227533"/>
                </a:lnTo>
                <a:lnTo>
                  <a:pt x="896779" y="143970"/>
                </a:lnTo>
                <a:lnTo>
                  <a:pt x="1111478" y="31762"/>
                </a:lnTo>
                <a:lnTo>
                  <a:pt x="117262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42805" y="2311905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15641" y="2299195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4644" y="1414907"/>
            <a:ext cx="0" cy="1536700"/>
          </a:xfrm>
          <a:custGeom>
            <a:avLst/>
            <a:gdLst/>
            <a:ahLst/>
            <a:cxnLst/>
            <a:rect l="l" t="t" r="r" b="b"/>
            <a:pathLst>
              <a:path w="0" h="1536700">
                <a:moveTo>
                  <a:pt x="0" y="153615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1933" y="1364065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749" y="230101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30101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48761" y="241250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11204" y="1413829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L’ellisse</a:t>
            </a:r>
          </a:p>
        </p:txBody>
      </p:sp>
      <p:sp>
        <p:nvSpPr>
          <p:cNvPr id="4" name="object 4"/>
          <p:cNvSpPr/>
          <p:nvPr/>
        </p:nvSpPr>
        <p:spPr>
          <a:xfrm>
            <a:off x="1202601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3371" y="666751"/>
            <a:ext cx="12446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94788" y="703097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 h="0">
                <a:moveTo>
                  <a:pt x="0" y="0"/>
                </a:moveTo>
                <a:lnTo>
                  <a:pt x="796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9901" y="734060"/>
            <a:ext cx="216662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04265" algn="l"/>
              </a:tabLst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132" y="723743"/>
            <a:ext cx="14795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040" algn="l"/>
                <a:tab pos="1104265" algn="l"/>
                <a:tab pos="14122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77910" y="79131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84222" y="79131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55942"/>
            <a:ext cx="4291330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7730" algn="l"/>
              </a:tabLst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60">
                <a:latin typeface="Tahoma"/>
                <a:cs typeface="Tahoma"/>
              </a:rPr>
              <a:t>ole: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rami: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8436" y="751358"/>
            <a:ext cx="42925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 </a:t>
            </a:r>
            <a:r>
              <a:rPr dirty="0" sz="600" spc="55">
                <a:latin typeface="Lucida Sans Unicode"/>
                <a:cs typeface="Lucida Sans Unicode"/>
              </a:rPr>
              <a:t> </a:t>
            </a:r>
            <a:r>
              <a:rPr dirty="0" baseline="10101" sz="1650" spc="-307">
                <a:latin typeface="Lucida Sans Unicode"/>
                <a:cs typeface="Lucida Sans Unicode"/>
              </a:rPr>
              <a:t>−</a:t>
            </a:r>
            <a:r>
              <a:rPr dirty="0" baseline="10101" sz="1650" spc="22">
                <a:latin typeface="Lucida Sans Unicode"/>
                <a:cs typeface="Lucida Sans Unicode"/>
              </a:rPr>
              <a:t> 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876046"/>
            <a:ext cx="11684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regione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≥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46979" y="1591487"/>
            <a:ext cx="1172845" cy="1358265"/>
          </a:xfrm>
          <a:custGeom>
            <a:avLst/>
            <a:gdLst/>
            <a:ahLst/>
            <a:cxnLst/>
            <a:rect l="l" t="t" r="r" b="b"/>
            <a:pathLst>
              <a:path w="1172845" h="1358264">
                <a:moveTo>
                  <a:pt x="1029989" y="1358194"/>
                </a:moveTo>
                <a:lnTo>
                  <a:pt x="1017965" y="1351891"/>
                </a:lnTo>
                <a:lnTo>
                  <a:pt x="990873" y="1337692"/>
                </a:lnTo>
                <a:lnTo>
                  <a:pt x="963818" y="1323529"/>
                </a:lnTo>
                <a:lnTo>
                  <a:pt x="936799" y="1309329"/>
                </a:lnTo>
                <a:lnTo>
                  <a:pt x="909781" y="1295166"/>
                </a:lnTo>
                <a:lnTo>
                  <a:pt x="882798" y="1280967"/>
                </a:lnTo>
                <a:lnTo>
                  <a:pt x="855852" y="1266767"/>
                </a:lnTo>
                <a:lnTo>
                  <a:pt x="828942" y="1252604"/>
                </a:lnTo>
                <a:lnTo>
                  <a:pt x="802068" y="1238405"/>
                </a:lnTo>
                <a:lnTo>
                  <a:pt x="748466" y="1210042"/>
                </a:lnTo>
                <a:lnTo>
                  <a:pt x="695009" y="1181643"/>
                </a:lnTo>
                <a:lnTo>
                  <a:pt x="641807" y="1153281"/>
                </a:lnTo>
                <a:lnTo>
                  <a:pt x="615260" y="1139118"/>
                </a:lnTo>
                <a:lnTo>
                  <a:pt x="562457" y="1110719"/>
                </a:lnTo>
                <a:lnTo>
                  <a:pt x="509981" y="1082356"/>
                </a:lnTo>
                <a:lnTo>
                  <a:pt x="457941" y="1053993"/>
                </a:lnTo>
                <a:lnTo>
                  <a:pt x="406409" y="1025631"/>
                </a:lnTo>
                <a:lnTo>
                  <a:pt x="355567" y="997232"/>
                </a:lnTo>
                <a:lnTo>
                  <a:pt x="305524" y="968869"/>
                </a:lnTo>
                <a:lnTo>
                  <a:pt x="256606" y="940507"/>
                </a:lnTo>
                <a:lnTo>
                  <a:pt x="209142" y="912144"/>
                </a:lnTo>
                <a:lnTo>
                  <a:pt x="163638" y="883745"/>
                </a:lnTo>
                <a:lnTo>
                  <a:pt x="120822" y="855383"/>
                </a:lnTo>
                <a:lnTo>
                  <a:pt x="81782" y="827020"/>
                </a:lnTo>
                <a:lnTo>
                  <a:pt x="33809" y="784458"/>
                </a:lnTo>
                <a:lnTo>
                  <a:pt x="8098" y="748978"/>
                </a:lnTo>
                <a:lnTo>
                  <a:pt x="0" y="713534"/>
                </a:lnTo>
                <a:lnTo>
                  <a:pt x="2178" y="699334"/>
                </a:lnTo>
                <a:lnTo>
                  <a:pt x="26256" y="656772"/>
                </a:lnTo>
                <a:lnTo>
                  <a:pt x="71033" y="614247"/>
                </a:lnTo>
                <a:lnTo>
                  <a:pt x="108656" y="585848"/>
                </a:lnTo>
                <a:lnTo>
                  <a:pt x="150455" y="557485"/>
                </a:lnTo>
                <a:lnTo>
                  <a:pt x="195269" y="529123"/>
                </a:lnTo>
                <a:lnTo>
                  <a:pt x="242189" y="500724"/>
                </a:lnTo>
                <a:lnTo>
                  <a:pt x="290743" y="472361"/>
                </a:lnTo>
                <a:lnTo>
                  <a:pt x="340459" y="443999"/>
                </a:lnTo>
                <a:lnTo>
                  <a:pt x="391083" y="415636"/>
                </a:lnTo>
                <a:lnTo>
                  <a:pt x="442434" y="387273"/>
                </a:lnTo>
                <a:lnTo>
                  <a:pt x="494329" y="358875"/>
                </a:lnTo>
                <a:lnTo>
                  <a:pt x="546696" y="330512"/>
                </a:lnTo>
                <a:lnTo>
                  <a:pt x="599390" y="302149"/>
                </a:lnTo>
                <a:lnTo>
                  <a:pt x="652411" y="273751"/>
                </a:lnTo>
                <a:lnTo>
                  <a:pt x="679031" y="259587"/>
                </a:lnTo>
                <a:lnTo>
                  <a:pt x="705686" y="245388"/>
                </a:lnTo>
                <a:lnTo>
                  <a:pt x="732415" y="231225"/>
                </a:lnTo>
                <a:lnTo>
                  <a:pt x="759179" y="217025"/>
                </a:lnTo>
                <a:lnTo>
                  <a:pt x="785980" y="202826"/>
                </a:lnTo>
                <a:lnTo>
                  <a:pt x="812818" y="188663"/>
                </a:lnTo>
                <a:lnTo>
                  <a:pt x="839728" y="174463"/>
                </a:lnTo>
                <a:lnTo>
                  <a:pt x="866637" y="160300"/>
                </a:lnTo>
                <a:lnTo>
                  <a:pt x="893584" y="146101"/>
                </a:lnTo>
                <a:lnTo>
                  <a:pt x="920566" y="131901"/>
                </a:lnTo>
                <a:lnTo>
                  <a:pt x="947585" y="117738"/>
                </a:lnTo>
                <a:lnTo>
                  <a:pt x="974640" y="103539"/>
                </a:lnTo>
                <a:lnTo>
                  <a:pt x="1001696" y="89354"/>
                </a:lnTo>
                <a:lnTo>
                  <a:pt x="1028787" y="75169"/>
                </a:lnTo>
                <a:lnTo>
                  <a:pt x="1055915" y="60981"/>
                </a:lnTo>
                <a:lnTo>
                  <a:pt x="1083043" y="46796"/>
                </a:lnTo>
                <a:lnTo>
                  <a:pt x="1110171" y="32611"/>
                </a:lnTo>
                <a:lnTo>
                  <a:pt x="1137335" y="18422"/>
                </a:lnTo>
                <a:lnTo>
                  <a:pt x="1164535" y="4237"/>
                </a:lnTo>
                <a:lnTo>
                  <a:pt x="11726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47414" y="1341856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42805" y="230785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5641" y="229514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644" y="1410856"/>
            <a:ext cx="0" cy="1536700"/>
          </a:xfrm>
          <a:custGeom>
            <a:avLst/>
            <a:gdLst/>
            <a:ahLst/>
            <a:cxnLst/>
            <a:rect l="l" t="t" r="r" b="b"/>
            <a:pathLst>
              <a:path w="0" h="1536700">
                <a:moveTo>
                  <a:pt x="0" y="153615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1933" y="136001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2969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3749" y="22969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48761" y="240844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1204" y="1409777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57342" y="1456309"/>
            <a:ext cx="92710" cy="31750"/>
          </a:xfrm>
          <a:custGeom>
            <a:avLst/>
            <a:gdLst/>
            <a:ahLst/>
            <a:cxnLst/>
            <a:rect l="l" t="t" r="r" b="b"/>
            <a:pathLst>
              <a:path w="92710" h="31750">
                <a:moveTo>
                  <a:pt x="6209" y="30810"/>
                </a:moveTo>
                <a:lnTo>
                  <a:pt x="0" y="30810"/>
                </a:lnTo>
                <a:lnTo>
                  <a:pt x="11039" y="15150"/>
                </a:lnTo>
                <a:lnTo>
                  <a:pt x="798" y="679"/>
                </a:lnTo>
                <a:lnTo>
                  <a:pt x="7226" y="679"/>
                </a:lnTo>
                <a:lnTo>
                  <a:pt x="11872" y="7771"/>
                </a:lnTo>
                <a:lnTo>
                  <a:pt x="12674" y="9078"/>
                </a:lnTo>
                <a:lnTo>
                  <a:pt x="13400" y="10211"/>
                </a:lnTo>
                <a:lnTo>
                  <a:pt x="13908" y="11119"/>
                </a:lnTo>
                <a:lnTo>
                  <a:pt x="19746" y="11119"/>
                </a:lnTo>
                <a:lnTo>
                  <a:pt x="16995" y="14864"/>
                </a:lnTo>
                <a:lnTo>
                  <a:pt x="19832" y="18895"/>
                </a:lnTo>
                <a:lnTo>
                  <a:pt x="14090" y="18895"/>
                </a:lnTo>
                <a:lnTo>
                  <a:pt x="6209" y="30810"/>
                </a:lnTo>
                <a:close/>
              </a:path>
              <a:path w="92710" h="31750">
                <a:moveTo>
                  <a:pt x="19746" y="11119"/>
                </a:moveTo>
                <a:lnTo>
                  <a:pt x="13908" y="11119"/>
                </a:lnTo>
                <a:lnTo>
                  <a:pt x="14744" y="9870"/>
                </a:lnTo>
                <a:lnTo>
                  <a:pt x="15543" y="8755"/>
                </a:lnTo>
                <a:lnTo>
                  <a:pt x="16233" y="7771"/>
                </a:lnTo>
                <a:lnTo>
                  <a:pt x="21281" y="679"/>
                </a:lnTo>
                <a:lnTo>
                  <a:pt x="27418" y="679"/>
                </a:lnTo>
                <a:lnTo>
                  <a:pt x="19746" y="11119"/>
                </a:lnTo>
                <a:close/>
              </a:path>
              <a:path w="92710" h="31750">
                <a:moveTo>
                  <a:pt x="28217" y="30810"/>
                </a:moveTo>
                <a:lnTo>
                  <a:pt x="21934" y="30810"/>
                </a:lnTo>
                <a:lnTo>
                  <a:pt x="15724" y="21448"/>
                </a:lnTo>
                <a:lnTo>
                  <a:pt x="14090" y="18895"/>
                </a:lnTo>
                <a:lnTo>
                  <a:pt x="19832" y="18895"/>
                </a:lnTo>
                <a:lnTo>
                  <a:pt x="28217" y="30810"/>
                </a:lnTo>
                <a:close/>
              </a:path>
              <a:path w="92710" h="31750">
                <a:moveTo>
                  <a:pt x="59303" y="6355"/>
                </a:moveTo>
                <a:lnTo>
                  <a:pt x="31848" y="6355"/>
                </a:lnTo>
                <a:lnTo>
                  <a:pt x="31848" y="1586"/>
                </a:lnTo>
                <a:lnTo>
                  <a:pt x="59303" y="1586"/>
                </a:lnTo>
                <a:lnTo>
                  <a:pt x="59303" y="6355"/>
                </a:lnTo>
                <a:close/>
              </a:path>
              <a:path w="92710" h="31750">
                <a:moveTo>
                  <a:pt x="59303" y="18949"/>
                </a:moveTo>
                <a:lnTo>
                  <a:pt x="31848" y="18949"/>
                </a:lnTo>
                <a:lnTo>
                  <a:pt x="31848" y="14184"/>
                </a:lnTo>
                <a:lnTo>
                  <a:pt x="59303" y="14184"/>
                </a:lnTo>
                <a:lnTo>
                  <a:pt x="59303" y="18949"/>
                </a:lnTo>
                <a:close/>
              </a:path>
              <a:path w="92710" h="31750">
                <a:moveTo>
                  <a:pt x="70561" y="9928"/>
                </a:moveTo>
                <a:lnTo>
                  <a:pt x="65549" y="9245"/>
                </a:lnTo>
                <a:lnTo>
                  <a:pt x="66021" y="7128"/>
                </a:lnTo>
                <a:lnTo>
                  <a:pt x="66748" y="5407"/>
                </a:lnTo>
                <a:lnTo>
                  <a:pt x="68854" y="2759"/>
                </a:lnTo>
                <a:lnTo>
                  <a:pt x="70343" y="1746"/>
                </a:lnTo>
                <a:lnTo>
                  <a:pt x="74265" y="348"/>
                </a:lnTo>
                <a:lnTo>
                  <a:pt x="76553" y="0"/>
                </a:lnTo>
                <a:lnTo>
                  <a:pt x="81674" y="0"/>
                </a:lnTo>
                <a:lnTo>
                  <a:pt x="83780" y="301"/>
                </a:lnTo>
                <a:lnTo>
                  <a:pt x="85378" y="907"/>
                </a:lnTo>
                <a:lnTo>
                  <a:pt x="87012" y="1510"/>
                </a:lnTo>
                <a:lnTo>
                  <a:pt x="88174" y="2269"/>
                </a:lnTo>
                <a:lnTo>
                  <a:pt x="89699" y="4085"/>
                </a:lnTo>
                <a:lnTo>
                  <a:pt x="76008" y="4198"/>
                </a:lnTo>
                <a:lnTo>
                  <a:pt x="74229" y="4622"/>
                </a:lnTo>
                <a:lnTo>
                  <a:pt x="71905" y="6326"/>
                </a:lnTo>
                <a:lnTo>
                  <a:pt x="71069" y="7811"/>
                </a:lnTo>
                <a:lnTo>
                  <a:pt x="70561" y="9928"/>
                </a:lnTo>
                <a:close/>
              </a:path>
              <a:path w="92710" h="31750">
                <a:moveTo>
                  <a:pt x="76989" y="31492"/>
                </a:moveTo>
                <a:lnTo>
                  <a:pt x="71650" y="31492"/>
                </a:lnTo>
                <a:lnTo>
                  <a:pt x="69108" y="30679"/>
                </a:lnTo>
                <a:lnTo>
                  <a:pt x="65549" y="27425"/>
                </a:lnTo>
                <a:lnTo>
                  <a:pt x="64641" y="25362"/>
                </a:lnTo>
                <a:lnTo>
                  <a:pt x="64641" y="21389"/>
                </a:lnTo>
                <a:lnTo>
                  <a:pt x="80620" y="12953"/>
                </a:lnTo>
                <a:lnTo>
                  <a:pt x="83671" y="12369"/>
                </a:lnTo>
                <a:lnTo>
                  <a:pt x="85632" y="11686"/>
                </a:lnTo>
                <a:lnTo>
                  <a:pt x="85632" y="8243"/>
                </a:lnTo>
                <a:lnTo>
                  <a:pt x="85160" y="6787"/>
                </a:lnTo>
                <a:lnTo>
                  <a:pt x="84216" y="5955"/>
                </a:lnTo>
                <a:lnTo>
                  <a:pt x="82908" y="4782"/>
                </a:lnTo>
                <a:lnTo>
                  <a:pt x="80947" y="4198"/>
                </a:lnTo>
                <a:lnTo>
                  <a:pt x="89749" y="4198"/>
                </a:lnTo>
                <a:lnTo>
                  <a:pt x="90208" y="5236"/>
                </a:lnTo>
                <a:lnTo>
                  <a:pt x="90566" y="6787"/>
                </a:lnTo>
                <a:lnTo>
                  <a:pt x="90716" y="7506"/>
                </a:lnTo>
                <a:lnTo>
                  <a:pt x="90789" y="9078"/>
                </a:lnTo>
                <a:lnTo>
                  <a:pt x="90789" y="15659"/>
                </a:lnTo>
                <a:lnTo>
                  <a:pt x="85632" y="15659"/>
                </a:lnTo>
                <a:lnTo>
                  <a:pt x="83780" y="16414"/>
                </a:lnTo>
                <a:lnTo>
                  <a:pt x="81020" y="17061"/>
                </a:lnTo>
                <a:lnTo>
                  <a:pt x="75173" y="17892"/>
                </a:lnTo>
                <a:lnTo>
                  <a:pt x="73684" y="18230"/>
                </a:lnTo>
                <a:lnTo>
                  <a:pt x="71941" y="18989"/>
                </a:lnTo>
                <a:lnTo>
                  <a:pt x="71287" y="19545"/>
                </a:lnTo>
                <a:lnTo>
                  <a:pt x="70343" y="21023"/>
                </a:lnTo>
                <a:lnTo>
                  <a:pt x="70089" y="21825"/>
                </a:lnTo>
                <a:lnTo>
                  <a:pt x="70089" y="24059"/>
                </a:lnTo>
                <a:lnTo>
                  <a:pt x="70634" y="25192"/>
                </a:lnTo>
                <a:lnTo>
                  <a:pt x="71650" y="26100"/>
                </a:lnTo>
                <a:lnTo>
                  <a:pt x="72704" y="27007"/>
                </a:lnTo>
                <a:lnTo>
                  <a:pt x="74192" y="27461"/>
                </a:lnTo>
                <a:lnTo>
                  <a:pt x="85572" y="27461"/>
                </a:lnTo>
                <a:lnTo>
                  <a:pt x="84143" y="28693"/>
                </a:lnTo>
                <a:lnTo>
                  <a:pt x="82327" y="29836"/>
                </a:lnTo>
                <a:lnTo>
                  <a:pt x="78841" y="31158"/>
                </a:lnTo>
                <a:lnTo>
                  <a:pt x="76989" y="31492"/>
                </a:lnTo>
                <a:close/>
              </a:path>
              <a:path w="92710" h="31750">
                <a:moveTo>
                  <a:pt x="85572" y="27461"/>
                </a:moveTo>
                <a:lnTo>
                  <a:pt x="78151" y="27461"/>
                </a:lnTo>
                <a:lnTo>
                  <a:pt x="79894" y="27037"/>
                </a:lnTo>
                <a:lnTo>
                  <a:pt x="82945" y="25333"/>
                </a:lnTo>
                <a:lnTo>
                  <a:pt x="84070" y="24153"/>
                </a:lnTo>
                <a:lnTo>
                  <a:pt x="85341" y="21506"/>
                </a:lnTo>
                <a:lnTo>
                  <a:pt x="85632" y="19802"/>
                </a:lnTo>
                <a:lnTo>
                  <a:pt x="85632" y="15659"/>
                </a:lnTo>
                <a:lnTo>
                  <a:pt x="90789" y="15659"/>
                </a:lnTo>
                <a:lnTo>
                  <a:pt x="90789" y="22922"/>
                </a:lnTo>
                <a:lnTo>
                  <a:pt x="90898" y="25929"/>
                </a:lnTo>
                <a:lnTo>
                  <a:pt x="91096" y="27066"/>
                </a:lnTo>
                <a:lnTo>
                  <a:pt x="86031" y="27066"/>
                </a:lnTo>
                <a:lnTo>
                  <a:pt x="85572" y="27461"/>
                </a:lnTo>
                <a:close/>
              </a:path>
              <a:path w="92710" h="31750">
                <a:moveTo>
                  <a:pt x="92387" y="30810"/>
                </a:moveTo>
                <a:lnTo>
                  <a:pt x="87048" y="30810"/>
                </a:lnTo>
                <a:lnTo>
                  <a:pt x="86540" y="29749"/>
                </a:lnTo>
                <a:lnTo>
                  <a:pt x="86177" y="28504"/>
                </a:lnTo>
                <a:lnTo>
                  <a:pt x="86031" y="27066"/>
                </a:lnTo>
                <a:lnTo>
                  <a:pt x="91096" y="27066"/>
                </a:lnTo>
                <a:lnTo>
                  <a:pt x="91333" y="28427"/>
                </a:lnTo>
                <a:lnTo>
                  <a:pt x="91769" y="29637"/>
                </a:lnTo>
                <a:lnTo>
                  <a:pt x="92387" y="30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1977910" y="79131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84222" y="79131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70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55942"/>
            <a:ext cx="4140200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7730" algn="l"/>
              </a:tabLst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8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60">
                <a:latin typeface="Tahoma"/>
                <a:cs typeface="Tahoma"/>
              </a:rPr>
              <a:t>ole: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22" i="1">
                <a:latin typeface="Trebuchet MS"/>
                <a:cs typeface="Trebuchet MS"/>
              </a:rPr>
              <a:t>x</a:t>
            </a:r>
            <a:r>
              <a:rPr dirty="0" baseline="31250" sz="1200" spc="-240" i="1">
                <a:latin typeface="Trebuchet MS"/>
                <a:cs typeface="Trebuchet MS"/>
              </a:rPr>
              <a:t> </a:t>
            </a:r>
            <a:r>
              <a:rPr dirty="0" baseline="64814" sz="900" spc="-97">
                <a:latin typeface="Lucida Sans Unicode"/>
                <a:cs typeface="Lucida Sans Unicode"/>
              </a:rPr>
              <a:t>2</a:t>
            </a:r>
            <a:r>
              <a:rPr dirty="0" baseline="64814" sz="900">
                <a:latin typeface="Lucida Sans Unicode"/>
                <a:cs typeface="Lucida Sans Unicode"/>
              </a:rPr>
              <a:t>	</a:t>
            </a:r>
            <a:r>
              <a:rPr dirty="0" baseline="34722" sz="1200" spc="-15" i="1">
                <a:latin typeface="Trebuchet MS"/>
                <a:cs typeface="Trebuchet MS"/>
              </a:rPr>
              <a:t>y</a:t>
            </a:r>
            <a:r>
              <a:rPr dirty="0" baseline="34722" sz="1200" spc="-240" i="1">
                <a:latin typeface="Trebuchet MS"/>
                <a:cs typeface="Trebuchet MS"/>
              </a:rPr>
              <a:t> </a:t>
            </a:r>
            <a:r>
              <a:rPr dirty="0" baseline="69444" sz="900" spc="-97">
                <a:latin typeface="Lucida Sans Unicode"/>
                <a:cs typeface="Lucida Sans Unicode"/>
              </a:rPr>
              <a:t>2</a:t>
            </a:r>
            <a:r>
              <a:rPr dirty="0" baseline="69444" sz="900">
                <a:latin typeface="Lucida Sans Unicode"/>
                <a:cs typeface="Lucida Sans Unicode"/>
              </a:rPr>
              <a:t> </a:t>
            </a:r>
            <a:r>
              <a:rPr dirty="0" baseline="69444" sz="900" spc="13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rami: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8436" y="751358"/>
            <a:ext cx="42925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>
                <a:latin typeface="Lucida Sans Unicode"/>
                <a:cs typeface="Lucida Sans Unicode"/>
              </a:rPr>
              <a:t> </a:t>
            </a:r>
            <a:r>
              <a:rPr dirty="0" sz="600" spc="55">
                <a:latin typeface="Lucida Sans Unicode"/>
                <a:cs typeface="Lucida Sans Unicode"/>
              </a:rPr>
              <a:t> </a:t>
            </a:r>
            <a:r>
              <a:rPr dirty="0" baseline="10101" sz="1650" spc="-307">
                <a:latin typeface="Lucida Sans Unicode"/>
                <a:cs typeface="Lucida Sans Unicode"/>
              </a:rPr>
              <a:t>−</a:t>
            </a:r>
            <a:r>
              <a:rPr dirty="0" baseline="10101" sz="1650" spc="22">
                <a:latin typeface="Lucida Sans Unicode"/>
                <a:cs typeface="Lucida Sans Unicode"/>
              </a:rPr>
              <a:t> </a:t>
            </a: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876046"/>
            <a:ext cx="15347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nella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gione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≤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88332" y="1590803"/>
            <a:ext cx="1174115" cy="1358900"/>
          </a:xfrm>
          <a:custGeom>
            <a:avLst/>
            <a:gdLst/>
            <a:ahLst/>
            <a:cxnLst/>
            <a:rect l="l" t="t" r="r" b="b"/>
            <a:pathLst>
              <a:path w="1174114" h="1358900">
                <a:moveTo>
                  <a:pt x="143997" y="1358877"/>
                </a:moveTo>
                <a:lnTo>
                  <a:pt x="156026" y="1352575"/>
                </a:lnTo>
                <a:lnTo>
                  <a:pt x="183107" y="1338376"/>
                </a:lnTo>
                <a:lnTo>
                  <a:pt x="210162" y="1324213"/>
                </a:lnTo>
                <a:lnTo>
                  <a:pt x="237196" y="1310013"/>
                </a:lnTo>
                <a:lnTo>
                  <a:pt x="264200" y="1295850"/>
                </a:lnTo>
                <a:lnTo>
                  <a:pt x="291172" y="1281651"/>
                </a:lnTo>
                <a:lnTo>
                  <a:pt x="318114" y="1267451"/>
                </a:lnTo>
                <a:lnTo>
                  <a:pt x="345024" y="1253288"/>
                </a:lnTo>
                <a:lnTo>
                  <a:pt x="371909" y="1239089"/>
                </a:lnTo>
                <a:lnTo>
                  <a:pt x="425511" y="1210726"/>
                </a:lnTo>
                <a:lnTo>
                  <a:pt x="478967" y="1182327"/>
                </a:lnTo>
                <a:lnTo>
                  <a:pt x="532170" y="1153965"/>
                </a:lnTo>
                <a:lnTo>
                  <a:pt x="558717" y="1139801"/>
                </a:lnTo>
                <a:lnTo>
                  <a:pt x="611520" y="1111403"/>
                </a:lnTo>
                <a:lnTo>
                  <a:pt x="663996" y="1083040"/>
                </a:lnTo>
                <a:lnTo>
                  <a:pt x="716036" y="1054677"/>
                </a:lnTo>
                <a:lnTo>
                  <a:pt x="767568" y="1026315"/>
                </a:lnTo>
                <a:lnTo>
                  <a:pt x="818410" y="997916"/>
                </a:lnTo>
                <a:lnTo>
                  <a:pt x="868453" y="969553"/>
                </a:lnTo>
                <a:lnTo>
                  <a:pt x="917371" y="941191"/>
                </a:lnTo>
                <a:lnTo>
                  <a:pt x="964835" y="912828"/>
                </a:lnTo>
                <a:lnTo>
                  <a:pt x="1010339" y="884429"/>
                </a:lnTo>
                <a:lnTo>
                  <a:pt x="1053155" y="856067"/>
                </a:lnTo>
                <a:lnTo>
                  <a:pt x="1092194" y="827704"/>
                </a:lnTo>
                <a:lnTo>
                  <a:pt x="1140167" y="785142"/>
                </a:lnTo>
                <a:lnTo>
                  <a:pt x="1165879" y="749662"/>
                </a:lnTo>
                <a:lnTo>
                  <a:pt x="1173977" y="714218"/>
                </a:lnTo>
                <a:lnTo>
                  <a:pt x="1171798" y="700018"/>
                </a:lnTo>
                <a:lnTo>
                  <a:pt x="1147721" y="657456"/>
                </a:lnTo>
                <a:lnTo>
                  <a:pt x="1102944" y="614931"/>
                </a:lnTo>
                <a:lnTo>
                  <a:pt x="1065321" y="586532"/>
                </a:lnTo>
                <a:lnTo>
                  <a:pt x="1023521" y="558169"/>
                </a:lnTo>
                <a:lnTo>
                  <a:pt x="978708" y="529807"/>
                </a:lnTo>
                <a:lnTo>
                  <a:pt x="931788" y="501408"/>
                </a:lnTo>
                <a:lnTo>
                  <a:pt x="883234" y="473045"/>
                </a:lnTo>
                <a:lnTo>
                  <a:pt x="833518" y="444682"/>
                </a:lnTo>
                <a:lnTo>
                  <a:pt x="782893" y="416320"/>
                </a:lnTo>
                <a:lnTo>
                  <a:pt x="731543" y="387957"/>
                </a:lnTo>
                <a:lnTo>
                  <a:pt x="679648" y="359558"/>
                </a:lnTo>
                <a:lnTo>
                  <a:pt x="627281" y="331196"/>
                </a:lnTo>
                <a:lnTo>
                  <a:pt x="574587" y="302833"/>
                </a:lnTo>
                <a:lnTo>
                  <a:pt x="521566" y="274434"/>
                </a:lnTo>
                <a:lnTo>
                  <a:pt x="494946" y="260271"/>
                </a:lnTo>
                <a:lnTo>
                  <a:pt x="468291" y="246072"/>
                </a:lnTo>
                <a:lnTo>
                  <a:pt x="441562" y="231909"/>
                </a:lnTo>
                <a:lnTo>
                  <a:pt x="414798" y="217709"/>
                </a:lnTo>
                <a:lnTo>
                  <a:pt x="387997" y="203510"/>
                </a:lnTo>
                <a:lnTo>
                  <a:pt x="361152" y="189347"/>
                </a:lnTo>
                <a:lnTo>
                  <a:pt x="334267" y="175147"/>
                </a:lnTo>
                <a:lnTo>
                  <a:pt x="307343" y="160984"/>
                </a:lnTo>
                <a:lnTo>
                  <a:pt x="280386" y="146785"/>
                </a:lnTo>
                <a:lnTo>
                  <a:pt x="253400" y="132585"/>
                </a:lnTo>
                <a:lnTo>
                  <a:pt x="226384" y="118422"/>
                </a:lnTo>
                <a:lnTo>
                  <a:pt x="199344" y="104223"/>
                </a:lnTo>
                <a:lnTo>
                  <a:pt x="145186" y="75853"/>
                </a:lnTo>
                <a:lnTo>
                  <a:pt x="90945" y="47479"/>
                </a:lnTo>
                <a:lnTo>
                  <a:pt x="36624" y="19106"/>
                </a:lnTo>
                <a:lnTo>
                  <a:pt x="9438" y="4921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62019" y="1341856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42805" y="230785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5641" y="229514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644" y="1410856"/>
            <a:ext cx="0" cy="1536700"/>
          </a:xfrm>
          <a:custGeom>
            <a:avLst/>
            <a:gdLst/>
            <a:ahLst/>
            <a:cxnLst/>
            <a:rect l="l" t="t" r="r" b="b"/>
            <a:pathLst>
              <a:path w="0" h="1536700">
                <a:moveTo>
                  <a:pt x="0" y="153615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1933" y="136001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2969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3749" y="22969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48761" y="240844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1204" y="1409777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94712" y="1492624"/>
            <a:ext cx="111760" cy="31750"/>
          </a:xfrm>
          <a:custGeom>
            <a:avLst/>
            <a:gdLst/>
            <a:ahLst/>
            <a:cxnLst/>
            <a:rect l="l" t="t" r="r" b="b"/>
            <a:pathLst>
              <a:path w="111760" h="31750">
                <a:moveTo>
                  <a:pt x="6209" y="30810"/>
                </a:moveTo>
                <a:lnTo>
                  <a:pt x="0" y="30810"/>
                </a:lnTo>
                <a:lnTo>
                  <a:pt x="11039" y="15150"/>
                </a:lnTo>
                <a:lnTo>
                  <a:pt x="798" y="679"/>
                </a:lnTo>
                <a:lnTo>
                  <a:pt x="7226" y="679"/>
                </a:lnTo>
                <a:lnTo>
                  <a:pt x="11872" y="7771"/>
                </a:lnTo>
                <a:lnTo>
                  <a:pt x="12674" y="9078"/>
                </a:lnTo>
                <a:lnTo>
                  <a:pt x="13400" y="10211"/>
                </a:lnTo>
                <a:lnTo>
                  <a:pt x="13908" y="11119"/>
                </a:lnTo>
                <a:lnTo>
                  <a:pt x="19746" y="11119"/>
                </a:lnTo>
                <a:lnTo>
                  <a:pt x="16995" y="14864"/>
                </a:lnTo>
                <a:lnTo>
                  <a:pt x="19832" y="18895"/>
                </a:lnTo>
                <a:lnTo>
                  <a:pt x="14090" y="18895"/>
                </a:lnTo>
                <a:lnTo>
                  <a:pt x="6209" y="30810"/>
                </a:lnTo>
                <a:close/>
              </a:path>
              <a:path w="111760" h="31750">
                <a:moveTo>
                  <a:pt x="19746" y="11119"/>
                </a:moveTo>
                <a:lnTo>
                  <a:pt x="13908" y="11119"/>
                </a:lnTo>
                <a:lnTo>
                  <a:pt x="14744" y="9870"/>
                </a:lnTo>
                <a:lnTo>
                  <a:pt x="15543" y="8755"/>
                </a:lnTo>
                <a:lnTo>
                  <a:pt x="16233" y="7771"/>
                </a:lnTo>
                <a:lnTo>
                  <a:pt x="21281" y="679"/>
                </a:lnTo>
                <a:lnTo>
                  <a:pt x="27418" y="679"/>
                </a:lnTo>
                <a:lnTo>
                  <a:pt x="19746" y="11119"/>
                </a:lnTo>
                <a:close/>
              </a:path>
              <a:path w="111760" h="31750">
                <a:moveTo>
                  <a:pt x="28217" y="30810"/>
                </a:moveTo>
                <a:lnTo>
                  <a:pt x="21934" y="30810"/>
                </a:lnTo>
                <a:lnTo>
                  <a:pt x="15724" y="21448"/>
                </a:lnTo>
                <a:lnTo>
                  <a:pt x="14090" y="18895"/>
                </a:lnTo>
                <a:lnTo>
                  <a:pt x="19832" y="18895"/>
                </a:lnTo>
                <a:lnTo>
                  <a:pt x="28217" y="30810"/>
                </a:lnTo>
                <a:close/>
              </a:path>
              <a:path w="111760" h="31750">
                <a:moveTo>
                  <a:pt x="59303" y="6355"/>
                </a:moveTo>
                <a:lnTo>
                  <a:pt x="31848" y="6355"/>
                </a:lnTo>
                <a:lnTo>
                  <a:pt x="31848" y="1586"/>
                </a:lnTo>
                <a:lnTo>
                  <a:pt x="59303" y="1586"/>
                </a:lnTo>
                <a:lnTo>
                  <a:pt x="59303" y="6355"/>
                </a:lnTo>
                <a:close/>
              </a:path>
              <a:path w="111760" h="31750">
                <a:moveTo>
                  <a:pt x="59303" y="18949"/>
                </a:moveTo>
                <a:lnTo>
                  <a:pt x="31848" y="18949"/>
                </a:lnTo>
                <a:lnTo>
                  <a:pt x="31848" y="14184"/>
                </a:lnTo>
                <a:lnTo>
                  <a:pt x="59303" y="14184"/>
                </a:lnTo>
                <a:lnTo>
                  <a:pt x="59303" y="18949"/>
                </a:lnTo>
                <a:close/>
              </a:path>
              <a:path w="111760" h="31750">
                <a:moveTo>
                  <a:pt x="80076" y="18324"/>
                </a:moveTo>
                <a:lnTo>
                  <a:pt x="64424" y="18324"/>
                </a:lnTo>
                <a:lnTo>
                  <a:pt x="64424" y="13164"/>
                </a:lnTo>
                <a:lnTo>
                  <a:pt x="80076" y="13164"/>
                </a:lnTo>
                <a:lnTo>
                  <a:pt x="80076" y="18324"/>
                </a:lnTo>
                <a:close/>
              </a:path>
              <a:path w="111760" h="31750">
                <a:moveTo>
                  <a:pt x="89917" y="9928"/>
                </a:moveTo>
                <a:lnTo>
                  <a:pt x="84906" y="9245"/>
                </a:lnTo>
                <a:lnTo>
                  <a:pt x="85341" y="7128"/>
                </a:lnTo>
                <a:lnTo>
                  <a:pt x="86104" y="5407"/>
                </a:lnTo>
                <a:lnTo>
                  <a:pt x="87157" y="4085"/>
                </a:lnTo>
                <a:lnTo>
                  <a:pt x="88174" y="2759"/>
                </a:lnTo>
                <a:lnTo>
                  <a:pt x="89699" y="1746"/>
                </a:lnTo>
                <a:lnTo>
                  <a:pt x="93621" y="348"/>
                </a:lnTo>
                <a:lnTo>
                  <a:pt x="95909" y="0"/>
                </a:lnTo>
                <a:lnTo>
                  <a:pt x="101030" y="0"/>
                </a:lnTo>
                <a:lnTo>
                  <a:pt x="109105" y="4198"/>
                </a:lnTo>
                <a:lnTo>
                  <a:pt x="95365" y="4198"/>
                </a:lnTo>
                <a:lnTo>
                  <a:pt x="93585" y="4622"/>
                </a:lnTo>
                <a:lnTo>
                  <a:pt x="91261" y="6326"/>
                </a:lnTo>
                <a:lnTo>
                  <a:pt x="90426" y="7811"/>
                </a:lnTo>
                <a:lnTo>
                  <a:pt x="89917" y="9928"/>
                </a:lnTo>
                <a:close/>
              </a:path>
              <a:path w="111760" h="31750">
                <a:moveTo>
                  <a:pt x="96345" y="31492"/>
                </a:moveTo>
                <a:lnTo>
                  <a:pt x="91007" y="31492"/>
                </a:lnTo>
                <a:lnTo>
                  <a:pt x="88428" y="30679"/>
                </a:lnTo>
                <a:lnTo>
                  <a:pt x="84869" y="27425"/>
                </a:lnTo>
                <a:lnTo>
                  <a:pt x="83998" y="25362"/>
                </a:lnTo>
                <a:lnTo>
                  <a:pt x="83998" y="21389"/>
                </a:lnTo>
                <a:lnTo>
                  <a:pt x="84325" y="20039"/>
                </a:lnTo>
                <a:lnTo>
                  <a:pt x="85705" y="17580"/>
                </a:lnTo>
                <a:lnTo>
                  <a:pt x="86576" y="16596"/>
                </a:lnTo>
                <a:lnTo>
                  <a:pt x="87666" y="15859"/>
                </a:lnTo>
                <a:lnTo>
                  <a:pt x="88719" y="15121"/>
                </a:lnTo>
                <a:lnTo>
                  <a:pt x="99977" y="12953"/>
                </a:lnTo>
                <a:lnTo>
                  <a:pt x="103027" y="12369"/>
                </a:lnTo>
                <a:lnTo>
                  <a:pt x="104988" y="11686"/>
                </a:lnTo>
                <a:lnTo>
                  <a:pt x="104988" y="8243"/>
                </a:lnTo>
                <a:lnTo>
                  <a:pt x="104516" y="6787"/>
                </a:lnTo>
                <a:lnTo>
                  <a:pt x="103572" y="5955"/>
                </a:lnTo>
                <a:lnTo>
                  <a:pt x="102265" y="4782"/>
                </a:lnTo>
                <a:lnTo>
                  <a:pt x="100303" y="4198"/>
                </a:lnTo>
                <a:lnTo>
                  <a:pt x="109105" y="4198"/>
                </a:lnTo>
                <a:lnTo>
                  <a:pt x="109564" y="5236"/>
                </a:lnTo>
                <a:lnTo>
                  <a:pt x="109922" y="6787"/>
                </a:lnTo>
                <a:lnTo>
                  <a:pt x="110072" y="7506"/>
                </a:lnTo>
                <a:lnTo>
                  <a:pt x="110145" y="9078"/>
                </a:lnTo>
                <a:lnTo>
                  <a:pt x="110145" y="15659"/>
                </a:lnTo>
                <a:lnTo>
                  <a:pt x="104988" y="15659"/>
                </a:lnTo>
                <a:lnTo>
                  <a:pt x="103136" y="16414"/>
                </a:lnTo>
                <a:lnTo>
                  <a:pt x="100376" y="17061"/>
                </a:lnTo>
                <a:lnTo>
                  <a:pt x="94529" y="17892"/>
                </a:lnTo>
                <a:lnTo>
                  <a:pt x="93040" y="18230"/>
                </a:lnTo>
                <a:lnTo>
                  <a:pt x="91297" y="18989"/>
                </a:lnTo>
                <a:lnTo>
                  <a:pt x="90643" y="19545"/>
                </a:lnTo>
                <a:lnTo>
                  <a:pt x="89699" y="21023"/>
                </a:lnTo>
                <a:lnTo>
                  <a:pt x="89445" y="21825"/>
                </a:lnTo>
                <a:lnTo>
                  <a:pt x="89445" y="24059"/>
                </a:lnTo>
                <a:lnTo>
                  <a:pt x="89953" y="25192"/>
                </a:lnTo>
                <a:lnTo>
                  <a:pt x="92060" y="27007"/>
                </a:lnTo>
                <a:lnTo>
                  <a:pt x="93549" y="27461"/>
                </a:lnTo>
                <a:lnTo>
                  <a:pt x="104928" y="27461"/>
                </a:lnTo>
                <a:lnTo>
                  <a:pt x="103499" y="28693"/>
                </a:lnTo>
                <a:lnTo>
                  <a:pt x="101683" y="29836"/>
                </a:lnTo>
                <a:lnTo>
                  <a:pt x="98197" y="31158"/>
                </a:lnTo>
                <a:lnTo>
                  <a:pt x="96345" y="31492"/>
                </a:lnTo>
                <a:close/>
              </a:path>
              <a:path w="111760" h="31750">
                <a:moveTo>
                  <a:pt x="104928" y="27461"/>
                </a:moveTo>
                <a:lnTo>
                  <a:pt x="97471" y="27461"/>
                </a:lnTo>
                <a:lnTo>
                  <a:pt x="99250" y="27037"/>
                </a:lnTo>
                <a:lnTo>
                  <a:pt x="102301" y="25333"/>
                </a:lnTo>
                <a:lnTo>
                  <a:pt x="103427" y="24153"/>
                </a:lnTo>
                <a:lnTo>
                  <a:pt x="104698" y="21506"/>
                </a:lnTo>
                <a:lnTo>
                  <a:pt x="104988" y="19802"/>
                </a:lnTo>
                <a:lnTo>
                  <a:pt x="104988" y="15659"/>
                </a:lnTo>
                <a:lnTo>
                  <a:pt x="110145" y="15659"/>
                </a:lnTo>
                <a:lnTo>
                  <a:pt x="110145" y="22922"/>
                </a:lnTo>
                <a:lnTo>
                  <a:pt x="110254" y="25929"/>
                </a:lnTo>
                <a:lnTo>
                  <a:pt x="110452" y="27066"/>
                </a:lnTo>
                <a:lnTo>
                  <a:pt x="105388" y="27066"/>
                </a:lnTo>
                <a:lnTo>
                  <a:pt x="104928" y="27461"/>
                </a:lnTo>
                <a:close/>
              </a:path>
              <a:path w="111760" h="31750">
                <a:moveTo>
                  <a:pt x="111743" y="30810"/>
                </a:moveTo>
                <a:lnTo>
                  <a:pt x="106405" y="30810"/>
                </a:lnTo>
                <a:lnTo>
                  <a:pt x="105896" y="29749"/>
                </a:lnTo>
                <a:lnTo>
                  <a:pt x="105533" y="28504"/>
                </a:lnTo>
                <a:lnTo>
                  <a:pt x="105388" y="27066"/>
                </a:lnTo>
                <a:lnTo>
                  <a:pt x="110452" y="27066"/>
                </a:lnTo>
                <a:lnTo>
                  <a:pt x="110690" y="28427"/>
                </a:lnTo>
                <a:lnTo>
                  <a:pt x="111089" y="29637"/>
                </a:lnTo>
                <a:lnTo>
                  <a:pt x="111743" y="30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916546" y="770140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10207" y="770140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82790"/>
            <a:ext cx="30257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</a:tabLst>
            </a:pP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4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as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i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n</a:t>
            </a:r>
            <a:r>
              <a:rPr dirty="0" sz="1100">
                <a:solidFill>
                  <a:srgbClr val="BC1919"/>
                </a:solidFill>
                <a:latin typeface="Tahoma"/>
                <a:cs typeface="Tahoma"/>
              </a:rPr>
              <a:t>toti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3846" y="6579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7122" y="76028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7507" y="6579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Trebuchet MS"/>
                <a:cs typeface="Trebuchet MS"/>
              </a:rPr>
              <a:t>b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0784" y="76028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88332" y="1267908"/>
            <a:ext cx="1174115" cy="1356995"/>
          </a:xfrm>
          <a:custGeom>
            <a:avLst/>
            <a:gdLst/>
            <a:ahLst/>
            <a:cxnLst/>
            <a:rect l="l" t="t" r="r" b="b"/>
            <a:pathLst>
              <a:path w="1174114" h="1356995">
                <a:moveTo>
                  <a:pt x="140673" y="1356970"/>
                </a:moveTo>
                <a:lnTo>
                  <a:pt x="277161" y="1285627"/>
                </a:lnTo>
                <a:lnTo>
                  <a:pt x="435861" y="1202064"/>
                </a:lnTo>
                <a:lnTo>
                  <a:pt x="557736" y="1137313"/>
                </a:lnTo>
                <a:lnTo>
                  <a:pt x="654082" y="1085563"/>
                </a:lnTo>
                <a:lnTo>
                  <a:pt x="731979" y="1043147"/>
                </a:lnTo>
                <a:lnTo>
                  <a:pt x="796149" y="1007739"/>
                </a:lnTo>
                <a:lnTo>
                  <a:pt x="849787" y="977597"/>
                </a:lnTo>
                <a:lnTo>
                  <a:pt x="895145" y="951631"/>
                </a:lnTo>
                <a:lnTo>
                  <a:pt x="933894" y="928934"/>
                </a:lnTo>
                <a:lnTo>
                  <a:pt x="967268" y="908887"/>
                </a:lnTo>
                <a:lnTo>
                  <a:pt x="1021451" y="874896"/>
                </a:lnTo>
                <a:lnTo>
                  <a:pt x="1062960" y="846933"/>
                </a:lnTo>
                <a:lnTo>
                  <a:pt x="1095063" y="823219"/>
                </a:lnTo>
                <a:lnTo>
                  <a:pt x="1130181" y="793077"/>
                </a:lnTo>
                <a:lnTo>
                  <a:pt x="1159052" y="759339"/>
                </a:lnTo>
                <a:lnTo>
                  <a:pt x="1173542" y="722297"/>
                </a:lnTo>
                <a:lnTo>
                  <a:pt x="1173941" y="715143"/>
                </a:lnTo>
                <a:lnTo>
                  <a:pt x="1173542" y="707989"/>
                </a:lnTo>
                <a:lnTo>
                  <a:pt x="1159052" y="670947"/>
                </a:lnTo>
                <a:lnTo>
                  <a:pt x="1130181" y="637210"/>
                </a:lnTo>
                <a:lnTo>
                  <a:pt x="1095063" y="607068"/>
                </a:lnTo>
                <a:lnTo>
                  <a:pt x="1062960" y="583354"/>
                </a:lnTo>
                <a:lnTo>
                  <a:pt x="1021451" y="555390"/>
                </a:lnTo>
                <a:lnTo>
                  <a:pt x="967268" y="521399"/>
                </a:lnTo>
                <a:lnTo>
                  <a:pt x="933894" y="501353"/>
                </a:lnTo>
                <a:lnTo>
                  <a:pt x="895145" y="478655"/>
                </a:lnTo>
                <a:lnTo>
                  <a:pt x="849787" y="452690"/>
                </a:lnTo>
                <a:lnTo>
                  <a:pt x="796149" y="422548"/>
                </a:lnTo>
                <a:lnTo>
                  <a:pt x="731979" y="387140"/>
                </a:lnTo>
                <a:lnTo>
                  <a:pt x="654082" y="344723"/>
                </a:lnTo>
                <a:lnTo>
                  <a:pt x="557736" y="292973"/>
                </a:lnTo>
                <a:lnTo>
                  <a:pt x="435861" y="228222"/>
                </a:lnTo>
                <a:lnTo>
                  <a:pt x="277161" y="144660"/>
                </a:lnTo>
                <a:lnTo>
                  <a:pt x="62481" y="32452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47015" y="1268597"/>
            <a:ext cx="1172845" cy="1356360"/>
          </a:xfrm>
          <a:custGeom>
            <a:avLst/>
            <a:gdLst/>
            <a:ahLst/>
            <a:cxnLst/>
            <a:rect l="l" t="t" r="r" b="b"/>
            <a:pathLst>
              <a:path w="1172845" h="1356360">
                <a:moveTo>
                  <a:pt x="1033279" y="1356281"/>
                </a:moveTo>
                <a:lnTo>
                  <a:pt x="896779" y="1284937"/>
                </a:lnTo>
                <a:lnTo>
                  <a:pt x="738080" y="1201375"/>
                </a:lnTo>
                <a:lnTo>
                  <a:pt x="616204" y="1136624"/>
                </a:lnTo>
                <a:lnTo>
                  <a:pt x="519859" y="1084874"/>
                </a:lnTo>
                <a:lnTo>
                  <a:pt x="441962" y="1042457"/>
                </a:lnTo>
                <a:lnTo>
                  <a:pt x="377792" y="1007049"/>
                </a:lnTo>
                <a:lnTo>
                  <a:pt x="324153" y="976907"/>
                </a:lnTo>
                <a:lnTo>
                  <a:pt x="278795" y="950942"/>
                </a:lnTo>
                <a:lnTo>
                  <a:pt x="240046" y="928244"/>
                </a:lnTo>
                <a:lnTo>
                  <a:pt x="206672" y="908198"/>
                </a:lnTo>
                <a:lnTo>
                  <a:pt x="152489" y="874206"/>
                </a:lnTo>
                <a:lnTo>
                  <a:pt x="110980" y="846243"/>
                </a:lnTo>
                <a:lnTo>
                  <a:pt x="78877" y="822529"/>
                </a:lnTo>
                <a:lnTo>
                  <a:pt x="43760" y="792387"/>
                </a:lnTo>
                <a:lnTo>
                  <a:pt x="14889" y="758650"/>
                </a:lnTo>
                <a:lnTo>
                  <a:pt x="399" y="721608"/>
                </a:lnTo>
                <a:lnTo>
                  <a:pt x="0" y="714454"/>
                </a:lnTo>
                <a:lnTo>
                  <a:pt x="399" y="707299"/>
                </a:lnTo>
                <a:lnTo>
                  <a:pt x="14889" y="670257"/>
                </a:lnTo>
                <a:lnTo>
                  <a:pt x="43760" y="636520"/>
                </a:lnTo>
                <a:lnTo>
                  <a:pt x="78877" y="606378"/>
                </a:lnTo>
                <a:lnTo>
                  <a:pt x="110980" y="582664"/>
                </a:lnTo>
                <a:lnTo>
                  <a:pt x="152489" y="554701"/>
                </a:lnTo>
                <a:lnTo>
                  <a:pt x="206672" y="520709"/>
                </a:lnTo>
                <a:lnTo>
                  <a:pt x="240046" y="500663"/>
                </a:lnTo>
                <a:lnTo>
                  <a:pt x="278795" y="477966"/>
                </a:lnTo>
                <a:lnTo>
                  <a:pt x="324153" y="452000"/>
                </a:lnTo>
                <a:lnTo>
                  <a:pt x="377792" y="421858"/>
                </a:lnTo>
                <a:lnTo>
                  <a:pt x="441962" y="386450"/>
                </a:lnTo>
                <a:lnTo>
                  <a:pt x="519859" y="344033"/>
                </a:lnTo>
                <a:lnTo>
                  <a:pt x="616204" y="292284"/>
                </a:lnTo>
                <a:lnTo>
                  <a:pt x="738080" y="227533"/>
                </a:lnTo>
                <a:lnTo>
                  <a:pt x="896779" y="143970"/>
                </a:lnTo>
                <a:lnTo>
                  <a:pt x="1111478" y="31762"/>
                </a:lnTo>
                <a:lnTo>
                  <a:pt x="117262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55599" y="1255562"/>
            <a:ext cx="2664460" cy="1369695"/>
          </a:xfrm>
          <a:custGeom>
            <a:avLst/>
            <a:gdLst/>
            <a:ahLst/>
            <a:cxnLst/>
            <a:rect l="l" t="t" r="r" b="b"/>
            <a:pathLst>
              <a:path w="2664460" h="1369695">
                <a:moveTo>
                  <a:pt x="0" y="1369316"/>
                </a:moveTo>
                <a:lnTo>
                  <a:pt x="266404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88332" y="1253338"/>
            <a:ext cx="2668905" cy="1371600"/>
          </a:xfrm>
          <a:custGeom>
            <a:avLst/>
            <a:gdLst/>
            <a:ahLst/>
            <a:cxnLst/>
            <a:rect l="l" t="t" r="r" b="b"/>
            <a:pathLst>
              <a:path w="2668904" h="1371600">
                <a:moveTo>
                  <a:pt x="0" y="0"/>
                </a:moveTo>
                <a:lnTo>
                  <a:pt x="2668360" y="137154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42805" y="1983051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15641" y="1970341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04644" y="1086054"/>
            <a:ext cx="0" cy="1536700"/>
          </a:xfrm>
          <a:custGeom>
            <a:avLst/>
            <a:gdLst/>
            <a:ahLst/>
            <a:cxnLst/>
            <a:rect l="l" t="t" r="r" b="b"/>
            <a:pathLst>
              <a:path w="0" h="1536700">
                <a:moveTo>
                  <a:pt x="0" y="153615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91933" y="1035212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93749" y="19721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3749" y="19721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48761" y="2083646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11204" y="1084975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55412" y="1284711"/>
            <a:ext cx="59055" cy="42545"/>
          </a:xfrm>
          <a:custGeom>
            <a:avLst/>
            <a:gdLst/>
            <a:ahLst/>
            <a:cxnLst/>
            <a:rect l="l" t="t" r="r" b="b"/>
            <a:pathLst>
              <a:path w="59055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59055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59055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  <a:path w="59055" h="42544">
                <a:moveTo>
                  <a:pt x="58758" y="5676"/>
                </a:moveTo>
                <a:lnTo>
                  <a:pt x="31304" y="5676"/>
                </a:lnTo>
                <a:lnTo>
                  <a:pt x="31304" y="907"/>
                </a:lnTo>
                <a:lnTo>
                  <a:pt x="58758" y="907"/>
                </a:lnTo>
                <a:lnTo>
                  <a:pt x="58758" y="5676"/>
                </a:lnTo>
                <a:close/>
              </a:path>
              <a:path w="59055" h="42544">
                <a:moveTo>
                  <a:pt x="58758" y="18270"/>
                </a:moveTo>
                <a:lnTo>
                  <a:pt x="31304" y="18270"/>
                </a:lnTo>
                <a:lnTo>
                  <a:pt x="31304" y="13505"/>
                </a:lnTo>
                <a:lnTo>
                  <a:pt x="58758" y="13505"/>
                </a:lnTo>
                <a:lnTo>
                  <a:pt x="58758" y="182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231675" y="1217271"/>
            <a:ext cx="25400" cy="48895"/>
          </a:xfrm>
          <a:custGeom>
            <a:avLst/>
            <a:gdLst/>
            <a:ahLst/>
            <a:cxnLst/>
            <a:rect l="l" t="t" r="r" b="b"/>
            <a:pathLst>
              <a:path w="25400" h="48894">
                <a:moveTo>
                  <a:pt x="9171" y="48515"/>
                </a:moveTo>
                <a:lnTo>
                  <a:pt x="5218" y="48515"/>
                </a:lnTo>
                <a:lnTo>
                  <a:pt x="2702" y="46718"/>
                </a:lnTo>
                <a:lnTo>
                  <a:pt x="546" y="43124"/>
                </a:lnTo>
                <a:lnTo>
                  <a:pt x="0" y="32343"/>
                </a:lnTo>
                <a:lnTo>
                  <a:pt x="5936" y="7547"/>
                </a:lnTo>
                <a:lnTo>
                  <a:pt x="7015" y="3953"/>
                </a:lnTo>
                <a:lnTo>
                  <a:pt x="7015" y="3234"/>
                </a:lnTo>
                <a:lnTo>
                  <a:pt x="5936" y="2156"/>
                </a:lnTo>
                <a:lnTo>
                  <a:pt x="1624" y="2156"/>
                </a:lnTo>
                <a:lnTo>
                  <a:pt x="1624" y="718"/>
                </a:lnTo>
                <a:lnTo>
                  <a:pt x="2343" y="0"/>
                </a:lnTo>
                <a:lnTo>
                  <a:pt x="12406" y="0"/>
                </a:lnTo>
                <a:lnTo>
                  <a:pt x="8381" y="20125"/>
                </a:lnTo>
                <a:lnTo>
                  <a:pt x="8740" y="21562"/>
                </a:lnTo>
                <a:lnTo>
                  <a:pt x="7015" y="23718"/>
                </a:lnTo>
                <a:lnTo>
                  <a:pt x="6655" y="25155"/>
                </a:lnTo>
                <a:lnTo>
                  <a:pt x="5936" y="25874"/>
                </a:lnTo>
                <a:lnTo>
                  <a:pt x="4679" y="33062"/>
                </a:lnTo>
                <a:lnTo>
                  <a:pt x="4088" y="35577"/>
                </a:lnTo>
                <a:lnTo>
                  <a:pt x="3781" y="43484"/>
                </a:lnTo>
                <a:lnTo>
                  <a:pt x="4859" y="45640"/>
                </a:lnTo>
                <a:lnTo>
                  <a:pt x="7015" y="46359"/>
                </a:lnTo>
                <a:lnTo>
                  <a:pt x="15161" y="46359"/>
                </a:lnTo>
                <a:lnTo>
                  <a:pt x="12765" y="47796"/>
                </a:lnTo>
                <a:lnTo>
                  <a:pt x="9171" y="48515"/>
                </a:lnTo>
                <a:close/>
              </a:path>
              <a:path w="25400" h="48894">
                <a:moveTo>
                  <a:pt x="8740" y="21562"/>
                </a:moveTo>
                <a:lnTo>
                  <a:pt x="8093" y="21562"/>
                </a:lnTo>
                <a:lnTo>
                  <a:pt x="10249" y="18687"/>
                </a:lnTo>
                <a:lnTo>
                  <a:pt x="12765" y="17249"/>
                </a:lnTo>
                <a:lnTo>
                  <a:pt x="19233" y="17249"/>
                </a:lnTo>
                <a:lnTo>
                  <a:pt x="21120" y="18327"/>
                </a:lnTo>
                <a:lnTo>
                  <a:pt x="12765" y="18327"/>
                </a:lnTo>
                <a:lnTo>
                  <a:pt x="9890" y="20125"/>
                </a:lnTo>
                <a:lnTo>
                  <a:pt x="8740" y="21562"/>
                </a:lnTo>
                <a:close/>
              </a:path>
              <a:path w="25400" h="48894">
                <a:moveTo>
                  <a:pt x="15161" y="46359"/>
                </a:moveTo>
                <a:lnTo>
                  <a:pt x="10968" y="46359"/>
                </a:lnTo>
                <a:lnTo>
                  <a:pt x="13124" y="44921"/>
                </a:lnTo>
                <a:lnTo>
                  <a:pt x="14561" y="42046"/>
                </a:lnTo>
                <a:lnTo>
                  <a:pt x="16718" y="39890"/>
                </a:lnTo>
                <a:lnTo>
                  <a:pt x="17437" y="37015"/>
                </a:lnTo>
                <a:lnTo>
                  <a:pt x="18923" y="32343"/>
                </a:lnTo>
                <a:lnTo>
                  <a:pt x="19413" y="20125"/>
                </a:lnTo>
                <a:lnTo>
                  <a:pt x="18874" y="19046"/>
                </a:lnTo>
                <a:lnTo>
                  <a:pt x="16718" y="18327"/>
                </a:lnTo>
                <a:lnTo>
                  <a:pt x="21120" y="18327"/>
                </a:lnTo>
                <a:lnTo>
                  <a:pt x="21749" y="18687"/>
                </a:lnTo>
                <a:lnTo>
                  <a:pt x="23186" y="21562"/>
                </a:lnTo>
                <a:lnTo>
                  <a:pt x="24624" y="23718"/>
                </a:lnTo>
                <a:lnTo>
                  <a:pt x="25104" y="25155"/>
                </a:lnTo>
                <a:lnTo>
                  <a:pt x="25343" y="33062"/>
                </a:lnTo>
                <a:lnTo>
                  <a:pt x="23546" y="37734"/>
                </a:lnTo>
                <a:lnTo>
                  <a:pt x="19952" y="42046"/>
                </a:lnTo>
                <a:lnTo>
                  <a:pt x="16359" y="45640"/>
                </a:lnTo>
                <a:lnTo>
                  <a:pt x="15161" y="46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24459" y="1292756"/>
            <a:ext cx="36830" cy="3175"/>
          </a:xfrm>
          <a:custGeom>
            <a:avLst/>
            <a:gdLst/>
            <a:ahLst/>
            <a:cxnLst/>
            <a:rect l="l" t="t" r="r" b="b"/>
            <a:pathLst>
              <a:path w="36829" h="3175">
                <a:moveTo>
                  <a:pt x="0" y="1379"/>
                </a:moveTo>
                <a:lnTo>
                  <a:pt x="36431" y="1379"/>
                </a:lnTo>
              </a:path>
            </a:pathLst>
          </a:custGeom>
          <a:ln w="40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27933" y="1328526"/>
            <a:ext cx="31115" cy="31750"/>
          </a:xfrm>
          <a:custGeom>
            <a:avLst/>
            <a:gdLst/>
            <a:ahLst/>
            <a:cxnLst/>
            <a:rect l="l" t="t" r="r" b="b"/>
            <a:pathLst>
              <a:path w="31114" h="31750">
                <a:moveTo>
                  <a:pt x="11260" y="31265"/>
                </a:moveTo>
                <a:lnTo>
                  <a:pt x="4791" y="31265"/>
                </a:lnTo>
                <a:lnTo>
                  <a:pt x="2275" y="29468"/>
                </a:lnTo>
                <a:lnTo>
                  <a:pt x="658" y="25515"/>
                </a:lnTo>
                <a:lnTo>
                  <a:pt x="0" y="14374"/>
                </a:lnTo>
                <a:lnTo>
                  <a:pt x="1197" y="10781"/>
                </a:lnTo>
                <a:lnTo>
                  <a:pt x="4372" y="6109"/>
                </a:lnTo>
                <a:lnTo>
                  <a:pt x="7666" y="2156"/>
                </a:lnTo>
                <a:lnTo>
                  <a:pt x="11260" y="0"/>
                </a:lnTo>
                <a:lnTo>
                  <a:pt x="18807" y="0"/>
                </a:lnTo>
                <a:lnTo>
                  <a:pt x="20424" y="1077"/>
                </a:lnTo>
                <a:lnTo>
                  <a:pt x="13775" y="1077"/>
                </a:lnTo>
                <a:lnTo>
                  <a:pt x="11619" y="2515"/>
                </a:lnTo>
                <a:lnTo>
                  <a:pt x="9463" y="5390"/>
                </a:lnTo>
                <a:lnTo>
                  <a:pt x="8744" y="6109"/>
                </a:lnTo>
                <a:lnTo>
                  <a:pt x="8385" y="7547"/>
                </a:lnTo>
                <a:lnTo>
                  <a:pt x="6817" y="10781"/>
                </a:lnTo>
                <a:lnTo>
                  <a:pt x="5305" y="15093"/>
                </a:lnTo>
                <a:lnTo>
                  <a:pt x="4483" y="17968"/>
                </a:lnTo>
                <a:lnTo>
                  <a:pt x="5150" y="28390"/>
                </a:lnTo>
                <a:lnTo>
                  <a:pt x="7307" y="29109"/>
                </a:lnTo>
                <a:lnTo>
                  <a:pt x="14422" y="29109"/>
                </a:lnTo>
                <a:lnTo>
                  <a:pt x="14135" y="29468"/>
                </a:lnTo>
                <a:lnTo>
                  <a:pt x="11260" y="31265"/>
                </a:lnTo>
                <a:close/>
              </a:path>
              <a:path w="31114" h="31750">
                <a:moveTo>
                  <a:pt x="14422" y="29109"/>
                </a:moveTo>
                <a:lnTo>
                  <a:pt x="11260" y="29109"/>
                </a:lnTo>
                <a:lnTo>
                  <a:pt x="13775" y="27671"/>
                </a:lnTo>
                <a:lnTo>
                  <a:pt x="16291" y="24437"/>
                </a:lnTo>
                <a:lnTo>
                  <a:pt x="17728" y="22999"/>
                </a:lnTo>
                <a:lnTo>
                  <a:pt x="20784" y="10781"/>
                </a:lnTo>
                <a:lnTo>
                  <a:pt x="20783" y="4312"/>
                </a:lnTo>
                <a:lnTo>
                  <a:pt x="19525" y="1796"/>
                </a:lnTo>
                <a:lnTo>
                  <a:pt x="18088" y="1077"/>
                </a:lnTo>
                <a:lnTo>
                  <a:pt x="20424" y="1077"/>
                </a:lnTo>
                <a:lnTo>
                  <a:pt x="20963" y="1437"/>
                </a:lnTo>
                <a:lnTo>
                  <a:pt x="22400" y="4312"/>
                </a:lnTo>
                <a:lnTo>
                  <a:pt x="26713" y="4312"/>
                </a:lnTo>
                <a:lnTo>
                  <a:pt x="26220" y="7547"/>
                </a:lnTo>
                <a:lnTo>
                  <a:pt x="23838" y="17968"/>
                </a:lnTo>
                <a:lnTo>
                  <a:pt x="23239" y="19765"/>
                </a:lnTo>
                <a:lnTo>
                  <a:pt x="21921" y="22999"/>
                </a:lnTo>
                <a:lnTo>
                  <a:pt x="21323" y="25874"/>
                </a:lnTo>
                <a:lnTo>
                  <a:pt x="17010" y="25874"/>
                </a:lnTo>
                <a:lnTo>
                  <a:pt x="14422" y="29109"/>
                </a:lnTo>
                <a:close/>
              </a:path>
              <a:path w="31114" h="31750">
                <a:moveTo>
                  <a:pt x="26713" y="4312"/>
                </a:moveTo>
                <a:lnTo>
                  <a:pt x="22400" y="4312"/>
                </a:lnTo>
                <a:lnTo>
                  <a:pt x="22640" y="2515"/>
                </a:lnTo>
                <a:lnTo>
                  <a:pt x="23119" y="1796"/>
                </a:lnTo>
                <a:lnTo>
                  <a:pt x="24557" y="1077"/>
                </a:lnTo>
                <a:lnTo>
                  <a:pt x="26353" y="1077"/>
                </a:lnTo>
                <a:lnTo>
                  <a:pt x="26713" y="4312"/>
                </a:lnTo>
                <a:close/>
              </a:path>
              <a:path w="31114" h="31750">
                <a:moveTo>
                  <a:pt x="27791" y="29109"/>
                </a:moveTo>
                <a:lnTo>
                  <a:pt x="25635" y="29109"/>
                </a:lnTo>
                <a:lnTo>
                  <a:pt x="26497" y="28031"/>
                </a:lnTo>
                <a:lnTo>
                  <a:pt x="27144" y="26953"/>
                </a:lnTo>
                <a:lnTo>
                  <a:pt x="27791" y="23718"/>
                </a:lnTo>
                <a:lnTo>
                  <a:pt x="28510" y="22999"/>
                </a:lnTo>
                <a:lnTo>
                  <a:pt x="29229" y="20125"/>
                </a:lnTo>
                <a:lnTo>
                  <a:pt x="29948" y="19406"/>
                </a:lnTo>
                <a:lnTo>
                  <a:pt x="30666" y="19406"/>
                </a:lnTo>
                <a:lnTo>
                  <a:pt x="30055" y="24437"/>
                </a:lnTo>
                <a:lnTo>
                  <a:pt x="29049" y="25874"/>
                </a:lnTo>
                <a:lnTo>
                  <a:pt x="28510" y="27671"/>
                </a:lnTo>
                <a:lnTo>
                  <a:pt x="27791" y="29109"/>
                </a:lnTo>
                <a:close/>
              </a:path>
              <a:path w="31114" h="31750">
                <a:moveTo>
                  <a:pt x="25635" y="31265"/>
                </a:moveTo>
                <a:lnTo>
                  <a:pt x="21323" y="31265"/>
                </a:lnTo>
                <a:lnTo>
                  <a:pt x="19525" y="30187"/>
                </a:lnTo>
                <a:lnTo>
                  <a:pt x="18327" y="28390"/>
                </a:lnTo>
                <a:lnTo>
                  <a:pt x="17908" y="26953"/>
                </a:lnTo>
                <a:lnTo>
                  <a:pt x="17010" y="25874"/>
                </a:lnTo>
                <a:lnTo>
                  <a:pt x="21323" y="25874"/>
                </a:lnTo>
                <a:lnTo>
                  <a:pt x="21562" y="28390"/>
                </a:lnTo>
                <a:lnTo>
                  <a:pt x="22041" y="29109"/>
                </a:lnTo>
                <a:lnTo>
                  <a:pt x="27791" y="29109"/>
                </a:lnTo>
                <a:lnTo>
                  <a:pt x="27432" y="29828"/>
                </a:lnTo>
                <a:lnTo>
                  <a:pt x="25635" y="312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00149" y="127745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10" y="30131"/>
                </a:moveTo>
                <a:lnTo>
                  <a:pt x="0" y="30131"/>
                </a:lnTo>
                <a:lnTo>
                  <a:pt x="11040" y="14471"/>
                </a:lnTo>
                <a:lnTo>
                  <a:pt x="798" y="0"/>
                </a:lnTo>
                <a:lnTo>
                  <a:pt x="7226" y="0"/>
                </a:lnTo>
                <a:lnTo>
                  <a:pt x="11872" y="7092"/>
                </a:lnTo>
                <a:lnTo>
                  <a:pt x="12674" y="8399"/>
                </a:lnTo>
                <a:lnTo>
                  <a:pt x="13400" y="9532"/>
                </a:lnTo>
                <a:lnTo>
                  <a:pt x="13909" y="10440"/>
                </a:lnTo>
                <a:lnTo>
                  <a:pt x="19746" y="10440"/>
                </a:lnTo>
                <a:lnTo>
                  <a:pt x="16995" y="14185"/>
                </a:lnTo>
                <a:lnTo>
                  <a:pt x="19832" y="18216"/>
                </a:lnTo>
                <a:lnTo>
                  <a:pt x="14090" y="18216"/>
                </a:lnTo>
                <a:lnTo>
                  <a:pt x="6210" y="30131"/>
                </a:lnTo>
                <a:close/>
              </a:path>
              <a:path w="28575" h="30480">
                <a:moveTo>
                  <a:pt x="19746" y="10440"/>
                </a:moveTo>
                <a:lnTo>
                  <a:pt x="13909" y="10440"/>
                </a:lnTo>
                <a:lnTo>
                  <a:pt x="14744" y="9191"/>
                </a:lnTo>
                <a:lnTo>
                  <a:pt x="15543" y="8076"/>
                </a:lnTo>
                <a:lnTo>
                  <a:pt x="16233" y="7092"/>
                </a:lnTo>
                <a:lnTo>
                  <a:pt x="21281" y="0"/>
                </a:lnTo>
                <a:lnTo>
                  <a:pt x="27418" y="0"/>
                </a:lnTo>
                <a:lnTo>
                  <a:pt x="19746" y="10440"/>
                </a:lnTo>
                <a:close/>
              </a:path>
              <a:path w="28575" h="30480">
                <a:moveTo>
                  <a:pt x="28217" y="30131"/>
                </a:moveTo>
                <a:lnTo>
                  <a:pt x="21934" y="30131"/>
                </a:lnTo>
                <a:lnTo>
                  <a:pt x="15724" y="20769"/>
                </a:lnTo>
                <a:lnTo>
                  <a:pt x="14090" y="18216"/>
                </a:lnTo>
                <a:lnTo>
                  <a:pt x="19832" y="18216"/>
                </a:lnTo>
                <a:lnTo>
                  <a:pt x="28217" y="30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128983" y="1233871"/>
            <a:ext cx="80010" cy="42545"/>
          </a:xfrm>
          <a:custGeom>
            <a:avLst/>
            <a:gdLst/>
            <a:ahLst/>
            <a:cxnLst/>
            <a:rect l="l" t="t" r="r" b="b"/>
            <a:pathLst>
              <a:path w="80009" h="42544">
                <a:moveTo>
                  <a:pt x="13338" y="37394"/>
                </a:moveTo>
                <a:lnTo>
                  <a:pt x="6126" y="37394"/>
                </a:lnTo>
                <a:lnTo>
                  <a:pt x="7034" y="37205"/>
                </a:lnTo>
                <a:lnTo>
                  <a:pt x="8396" y="36450"/>
                </a:lnTo>
                <a:lnTo>
                  <a:pt x="10949" y="31435"/>
                </a:lnTo>
                <a:lnTo>
                  <a:pt x="11061" y="31170"/>
                </a:lnTo>
                <a:lnTo>
                  <a:pt x="11214" y="30756"/>
                </a:lnTo>
                <a:lnTo>
                  <a:pt x="11403" y="30189"/>
                </a:lnTo>
                <a:lnTo>
                  <a:pt x="0" y="0"/>
                </a:lnTo>
                <a:lnTo>
                  <a:pt x="5501" y="0"/>
                </a:lnTo>
                <a:lnTo>
                  <a:pt x="11744" y="17420"/>
                </a:lnTo>
                <a:lnTo>
                  <a:pt x="12576" y="19654"/>
                </a:lnTo>
                <a:lnTo>
                  <a:pt x="13313" y="21978"/>
                </a:lnTo>
                <a:lnTo>
                  <a:pt x="13956" y="24400"/>
                </a:lnTo>
                <a:lnTo>
                  <a:pt x="18448" y="24400"/>
                </a:lnTo>
                <a:lnTo>
                  <a:pt x="16113" y="30643"/>
                </a:lnTo>
                <a:lnTo>
                  <a:pt x="14904" y="33969"/>
                </a:lnTo>
                <a:lnTo>
                  <a:pt x="13956" y="36261"/>
                </a:lnTo>
                <a:lnTo>
                  <a:pt x="13338" y="37394"/>
                </a:lnTo>
                <a:close/>
              </a:path>
              <a:path w="80009" h="42544">
                <a:moveTo>
                  <a:pt x="18448" y="24400"/>
                </a:moveTo>
                <a:lnTo>
                  <a:pt x="13956" y="24400"/>
                </a:lnTo>
                <a:lnTo>
                  <a:pt x="14526" y="22054"/>
                </a:lnTo>
                <a:lnTo>
                  <a:pt x="15223" y="19766"/>
                </a:lnTo>
                <a:lnTo>
                  <a:pt x="16058" y="17533"/>
                </a:lnTo>
                <a:lnTo>
                  <a:pt x="22468" y="0"/>
                </a:lnTo>
                <a:lnTo>
                  <a:pt x="27574" y="0"/>
                </a:lnTo>
                <a:lnTo>
                  <a:pt x="18448" y="24400"/>
                </a:lnTo>
                <a:close/>
              </a:path>
              <a:path w="80009" h="42544">
                <a:moveTo>
                  <a:pt x="7582" y="42388"/>
                </a:moveTo>
                <a:lnTo>
                  <a:pt x="4971" y="42388"/>
                </a:lnTo>
                <a:lnTo>
                  <a:pt x="3874" y="42181"/>
                </a:lnTo>
                <a:lnTo>
                  <a:pt x="2665" y="41763"/>
                </a:lnTo>
                <a:lnTo>
                  <a:pt x="2099" y="36940"/>
                </a:lnTo>
                <a:lnTo>
                  <a:pt x="3195" y="37242"/>
                </a:lnTo>
                <a:lnTo>
                  <a:pt x="4158" y="37394"/>
                </a:lnTo>
                <a:lnTo>
                  <a:pt x="13338" y="37394"/>
                </a:lnTo>
                <a:lnTo>
                  <a:pt x="12369" y="39174"/>
                </a:lnTo>
                <a:lnTo>
                  <a:pt x="11326" y="40401"/>
                </a:lnTo>
                <a:lnTo>
                  <a:pt x="8984" y="41992"/>
                </a:lnTo>
                <a:lnTo>
                  <a:pt x="7582" y="42388"/>
                </a:lnTo>
                <a:close/>
              </a:path>
              <a:path w="80009" h="42544">
                <a:moveTo>
                  <a:pt x="58784" y="5676"/>
                </a:moveTo>
                <a:lnTo>
                  <a:pt x="31322" y="5676"/>
                </a:lnTo>
                <a:lnTo>
                  <a:pt x="31322" y="907"/>
                </a:lnTo>
                <a:lnTo>
                  <a:pt x="58784" y="907"/>
                </a:lnTo>
                <a:lnTo>
                  <a:pt x="58784" y="5676"/>
                </a:lnTo>
                <a:close/>
              </a:path>
              <a:path w="80009" h="42544">
                <a:moveTo>
                  <a:pt x="58784" y="18270"/>
                </a:moveTo>
                <a:lnTo>
                  <a:pt x="31322" y="18270"/>
                </a:lnTo>
                <a:lnTo>
                  <a:pt x="31322" y="13505"/>
                </a:lnTo>
                <a:lnTo>
                  <a:pt x="58784" y="13505"/>
                </a:lnTo>
                <a:lnTo>
                  <a:pt x="58784" y="18270"/>
                </a:lnTo>
                <a:close/>
              </a:path>
              <a:path w="80009" h="42544">
                <a:moveTo>
                  <a:pt x="79553" y="17645"/>
                </a:moveTo>
                <a:lnTo>
                  <a:pt x="63890" y="17645"/>
                </a:lnTo>
                <a:lnTo>
                  <a:pt x="63890" y="12485"/>
                </a:lnTo>
                <a:lnTo>
                  <a:pt x="79553" y="12485"/>
                </a:lnTo>
                <a:lnTo>
                  <a:pt x="79553" y="176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23389" y="1173691"/>
            <a:ext cx="25400" cy="48895"/>
          </a:xfrm>
          <a:custGeom>
            <a:avLst/>
            <a:gdLst/>
            <a:ahLst/>
            <a:cxnLst/>
            <a:rect l="l" t="t" r="r" b="b"/>
            <a:pathLst>
              <a:path w="25400" h="48894">
                <a:moveTo>
                  <a:pt x="9171" y="48515"/>
                </a:moveTo>
                <a:lnTo>
                  <a:pt x="5218" y="48515"/>
                </a:lnTo>
                <a:lnTo>
                  <a:pt x="2702" y="46718"/>
                </a:lnTo>
                <a:lnTo>
                  <a:pt x="546" y="43125"/>
                </a:lnTo>
                <a:lnTo>
                  <a:pt x="0" y="32343"/>
                </a:lnTo>
                <a:lnTo>
                  <a:pt x="5936" y="7547"/>
                </a:lnTo>
                <a:lnTo>
                  <a:pt x="7015" y="3953"/>
                </a:lnTo>
                <a:lnTo>
                  <a:pt x="7015" y="3234"/>
                </a:lnTo>
                <a:lnTo>
                  <a:pt x="5936" y="2156"/>
                </a:lnTo>
                <a:lnTo>
                  <a:pt x="1624" y="2156"/>
                </a:lnTo>
                <a:lnTo>
                  <a:pt x="1624" y="718"/>
                </a:lnTo>
                <a:lnTo>
                  <a:pt x="2343" y="0"/>
                </a:lnTo>
                <a:lnTo>
                  <a:pt x="12406" y="0"/>
                </a:lnTo>
                <a:lnTo>
                  <a:pt x="8381" y="20125"/>
                </a:lnTo>
                <a:lnTo>
                  <a:pt x="8740" y="21562"/>
                </a:lnTo>
                <a:lnTo>
                  <a:pt x="7015" y="23718"/>
                </a:lnTo>
                <a:lnTo>
                  <a:pt x="6655" y="25156"/>
                </a:lnTo>
                <a:lnTo>
                  <a:pt x="5936" y="25875"/>
                </a:lnTo>
                <a:lnTo>
                  <a:pt x="4679" y="33062"/>
                </a:lnTo>
                <a:lnTo>
                  <a:pt x="4089" y="35577"/>
                </a:lnTo>
                <a:lnTo>
                  <a:pt x="3781" y="43484"/>
                </a:lnTo>
                <a:lnTo>
                  <a:pt x="4859" y="45640"/>
                </a:lnTo>
                <a:lnTo>
                  <a:pt x="7015" y="46359"/>
                </a:lnTo>
                <a:lnTo>
                  <a:pt x="15161" y="46359"/>
                </a:lnTo>
                <a:lnTo>
                  <a:pt x="12765" y="47797"/>
                </a:lnTo>
                <a:lnTo>
                  <a:pt x="9171" y="48515"/>
                </a:lnTo>
                <a:close/>
              </a:path>
              <a:path w="25400" h="48894">
                <a:moveTo>
                  <a:pt x="8740" y="21562"/>
                </a:moveTo>
                <a:lnTo>
                  <a:pt x="8093" y="21562"/>
                </a:lnTo>
                <a:lnTo>
                  <a:pt x="10249" y="18687"/>
                </a:lnTo>
                <a:lnTo>
                  <a:pt x="12765" y="17250"/>
                </a:lnTo>
                <a:lnTo>
                  <a:pt x="19234" y="17250"/>
                </a:lnTo>
                <a:lnTo>
                  <a:pt x="21120" y="18327"/>
                </a:lnTo>
                <a:lnTo>
                  <a:pt x="12765" y="18327"/>
                </a:lnTo>
                <a:lnTo>
                  <a:pt x="9890" y="20125"/>
                </a:lnTo>
                <a:lnTo>
                  <a:pt x="8740" y="21562"/>
                </a:lnTo>
                <a:close/>
              </a:path>
              <a:path w="25400" h="48894">
                <a:moveTo>
                  <a:pt x="15161" y="46359"/>
                </a:moveTo>
                <a:lnTo>
                  <a:pt x="10968" y="46359"/>
                </a:lnTo>
                <a:lnTo>
                  <a:pt x="13124" y="44922"/>
                </a:lnTo>
                <a:lnTo>
                  <a:pt x="14561" y="42047"/>
                </a:lnTo>
                <a:lnTo>
                  <a:pt x="16718" y="39890"/>
                </a:lnTo>
                <a:lnTo>
                  <a:pt x="17437" y="37015"/>
                </a:lnTo>
                <a:lnTo>
                  <a:pt x="18923" y="32343"/>
                </a:lnTo>
                <a:lnTo>
                  <a:pt x="19413" y="20125"/>
                </a:lnTo>
                <a:lnTo>
                  <a:pt x="18874" y="19046"/>
                </a:lnTo>
                <a:lnTo>
                  <a:pt x="16718" y="18327"/>
                </a:lnTo>
                <a:lnTo>
                  <a:pt x="21120" y="18327"/>
                </a:lnTo>
                <a:lnTo>
                  <a:pt x="21749" y="18687"/>
                </a:lnTo>
                <a:lnTo>
                  <a:pt x="23187" y="21562"/>
                </a:lnTo>
                <a:lnTo>
                  <a:pt x="24625" y="23718"/>
                </a:lnTo>
                <a:lnTo>
                  <a:pt x="25104" y="25156"/>
                </a:lnTo>
                <a:lnTo>
                  <a:pt x="25343" y="33062"/>
                </a:lnTo>
                <a:lnTo>
                  <a:pt x="23546" y="37734"/>
                </a:lnTo>
                <a:lnTo>
                  <a:pt x="19952" y="42047"/>
                </a:lnTo>
                <a:lnTo>
                  <a:pt x="16359" y="45640"/>
                </a:lnTo>
                <a:lnTo>
                  <a:pt x="15161" y="46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16194" y="1249178"/>
            <a:ext cx="36830" cy="3175"/>
          </a:xfrm>
          <a:custGeom>
            <a:avLst/>
            <a:gdLst/>
            <a:ahLst/>
            <a:cxnLst/>
            <a:rect l="l" t="t" r="r" b="b"/>
            <a:pathLst>
              <a:path w="36830" h="3175">
                <a:moveTo>
                  <a:pt x="0" y="1380"/>
                </a:moveTo>
                <a:lnTo>
                  <a:pt x="36473" y="1380"/>
                </a:lnTo>
              </a:path>
            </a:pathLst>
          </a:custGeom>
          <a:ln w="40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19668" y="1284955"/>
            <a:ext cx="31115" cy="31750"/>
          </a:xfrm>
          <a:custGeom>
            <a:avLst/>
            <a:gdLst/>
            <a:ahLst/>
            <a:cxnLst/>
            <a:rect l="l" t="t" r="r" b="b"/>
            <a:pathLst>
              <a:path w="31115" h="31750">
                <a:moveTo>
                  <a:pt x="11260" y="31265"/>
                </a:moveTo>
                <a:lnTo>
                  <a:pt x="4791" y="31265"/>
                </a:lnTo>
                <a:lnTo>
                  <a:pt x="2275" y="29468"/>
                </a:lnTo>
                <a:lnTo>
                  <a:pt x="658" y="25515"/>
                </a:lnTo>
                <a:lnTo>
                  <a:pt x="0" y="14374"/>
                </a:lnTo>
                <a:lnTo>
                  <a:pt x="1197" y="10781"/>
                </a:lnTo>
                <a:lnTo>
                  <a:pt x="4372" y="6109"/>
                </a:lnTo>
                <a:lnTo>
                  <a:pt x="7666" y="2156"/>
                </a:lnTo>
                <a:lnTo>
                  <a:pt x="11260" y="0"/>
                </a:lnTo>
                <a:lnTo>
                  <a:pt x="18807" y="0"/>
                </a:lnTo>
                <a:lnTo>
                  <a:pt x="20424" y="1077"/>
                </a:lnTo>
                <a:lnTo>
                  <a:pt x="13776" y="1077"/>
                </a:lnTo>
                <a:lnTo>
                  <a:pt x="11619" y="2515"/>
                </a:lnTo>
                <a:lnTo>
                  <a:pt x="9463" y="5390"/>
                </a:lnTo>
                <a:lnTo>
                  <a:pt x="8744" y="6109"/>
                </a:lnTo>
                <a:lnTo>
                  <a:pt x="8385" y="7547"/>
                </a:lnTo>
                <a:lnTo>
                  <a:pt x="6817" y="10781"/>
                </a:lnTo>
                <a:lnTo>
                  <a:pt x="5305" y="15093"/>
                </a:lnTo>
                <a:lnTo>
                  <a:pt x="4483" y="17969"/>
                </a:lnTo>
                <a:lnTo>
                  <a:pt x="5150" y="28390"/>
                </a:lnTo>
                <a:lnTo>
                  <a:pt x="7307" y="29109"/>
                </a:lnTo>
                <a:lnTo>
                  <a:pt x="14423" y="29109"/>
                </a:lnTo>
                <a:lnTo>
                  <a:pt x="14135" y="29468"/>
                </a:lnTo>
                <a:lnTo>
                  <a:pt x="11260" y="31265"/>
                </a:lnTo>
                <a:close/>
              </a:path>
              <a:path w="31115" h="31750">
                <a:moveTo>
                  <a:pt x="14423" y="29109"/>
                </a:moveTo>
                <a:lnTo>
                  <a:pt x="11260" y="29109"/>
                </a:lnTo>
                <a:lnTo>
                  <a:pt x="13776" y="27672"/>
                </a:lnTo>
                <a:lnTo>
                  <a:pt x="16291" y="24437"/>
                </a:lnTo>
                <a:lnTo>
                  <a:pt x="17729" y="22999"/>
                </a:lnTo>
                <a:lnTo>
                  <a:pt x="20784" y="10781"/>
                </a:lnTo>
                <a:lnTo>
                  <a:pt x="20784" y="4312"/>
                </a:lnTo>
                <a:lnTo>
                  <a:pt x="19525" y="1796"/>
                </a:lnTo>
                <a:lnTo>
                  <a:pt x="18088" y="1077"/>
                </a:lnTo>
                <a:lnTo>
                  <a:pt x="20424" y="1077"/>
                </a:lnTo>
                <a:lnTo>
                  <a:pt x="20963" y="1437"/>
                </a:lnTo>
                <a:lnTo>
                  <a:pt x="22401" y="4312"/>
                </a:lnTo>
                <a:lnTo>
                  <a:pt x="26713" y="4312"/>
                </a:lnTo>
                <a:lnTo>
                  <a:pt x="26220" y="7547"/>
                </a:lnTo>
                <a:lnTo>
                  <a:pt x="23838" y="17969"/>
                </a:lnTo>
                <a:lnTo>
                  <a:pt x="23239" y="19765"/>
                </a:lnTo>
                <a:lnTo>
                  <a:pt x="21921" y="22999"/>
                </a:lnTo>
                <a:lnTo>
                  <a:pt x="21323" y="25875"/>
                </a:lnTo>
                <a:lnTo>
                  <a:pt x="17010" y="25875"/>
                </a:lnTo>
                <a:lnTo>
                  <a:pt x="14423" y="29109"/>
                </a:lnTo>
                <a:close/>
              </a:path>
              <a:path w="31115" h="31750">
                <a:moveTo>
                  <a:pt x="26713" y="4312"/>
                </a:moveTo>
                <a:lnTo>
                  <a:pt x="22401" y="4312"/>
                </a:lnTo>
                <a:lnTo>
                  <a:pt x="22640" y="2515"/>
                </a:lnTo>
                <a:lnTo>
                  <a:pt x="23120" y="1796"/>
                </a:lnTo>
                <a:lnTo>
                  <a:pt x="24557" y="1077"/>
                </a:lnTo>
                <a:lnTo>
                  <a:pt x="26354" y="1077"/>
                </a:lnTo>
                <a:lnTo>
                  <a:pt x="26713" y="4312"/>
                </a:lnTo>
                <a:close/>
              </a:path>
              <a:path w="31115" h="31750">
                <a:moveTo>
                  <a:pt x="27791" y="29109"/>
                </a:moveTo>
                <a:lnTo>
                  <a:pt x="25635" y="29109"/>
                </a:lnTo>
                <a:lnTo>
                  <a:pt x="26498" y="28031"/>
                </a:lnTo>
                <a:lnTo>
                  <a:pt x="27144" y="26953"/>
                </a:lnTo>
                <a:lnTo>
                  <a:pt x="27791" y="23718"/>
                </a:lnTo>
                <a:lnTo>
                  <a:pt x="28510" y="22999"/>
                </a:lnTo>
                <a:lnTo>
                  <a:pt x="29229" y="20125"/>
                </a:lnTo>
                <a:lnTo>
                  <a:pt x="29948" y="19406"/>
                </a:lnTo>
                <a:lnTo>
                  <a:pt x="30666" y="19406"/>
                </a:lnTo>
                <a:lnTo>
                  <a:pt x="30056" y="24437"/>
                </a:lnTo>
                <a:lnTo>
                  <a:pt x="29049" y="25875"/>
                </a:lnTo>
                <a:lnTo>
                  <a:pt x="28510" y="27672"/>
                </a:lnTo>
                <a:lnTo>
                  <a:pt x="27791" y="29109"/>
                </a:lnTo>
                <a:close/>
              </a:path>
              <a:path w="31115" h="31750">
                <a:moveTo>
                  <a:pt x="25635" y="31265"/>
                </a:moveTo>
                <a:lnTo>
                  <a:pt x="21323" y="31265"/>
                </a:lnTo>
                <a:lnTo>
                  <a:pt x="19525" y="30187"/>
                </a:lnTo>
                <a:lnTo>
                  <a:pt x="18328" y="28390"/>
                </a:lnTo>
                <a:lnTo>
                  <a:pt x="17908" y="26953"/>
                </a:lnTo>
                <a:lnTo>
                  <a:pt x="17010" y="25875"/>
                </a:lnTo>
                <a:lnTo>
                  <a:pt x="21323" y="25875"/>
                </a:lnTo>
                <a:lnTo>
                  <a:pt x="21562" y="28390"/>
                </a:lnTo>
                <a:lnTo>
                  <a:pt x="22041" y="29109"/>
                </a:lnTo>
                <a:lnTo>
                  <a:pt x="27791" y="29109"/>
                </a:lnTo>
                <a:lnTo>
                  <a:pt x="27432" y="29828"/>
                </a:lnTo>
                <a:lnTo>
                  <a:pt x="25635" y="312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77351" y="1237504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10" y="30131"/>
                </a:moveTo>
                <a:lnTo>
                  <a:pt x="0" y="30131"/>
                </a:lnTo>
                <a:lnTo>
                  <a:pt x="11040" y="14472"/>
                </a:lnTo>
                <a:lnTo>
                  <a:pt x="798" y="0"/>
                </a:lnTo>
                <a:lnTo>
                  <a:pt x="7226" y="0"/>
                </a:lnTo>
                <a:lnTo>
                  <a:pt x="11872" y="7092"/>
                </a:lnTo>
                <a:lnTo>
                  <a:pt x="12674" y="8399"/>
                </a:lnTo>
                <a:lnTo>
                  <a:pt x="13400" y="9533"/>
                </a:lnTo>
                <a:lnTo>
                  <a:pt x="13909" y="10440"/>
                </a:lnTo>
                <a:lnTo>
                  <a:pt x="19747" y="10440"/>
                </a:lnTo>
                <a:lnTo>
                  <a:pt x="16996" y="14185"/>
                </a:lnTo>
                <a:lnTo>
                  <a:pt x="19832" y="18216"/>
                </a:lnTo>
                <a:lnTo>
                  <a:pt x="14090" y="18216"/>
                </a:lnTo>
                <a:lnTo>
                  <a:pt x="6210" y="30131"/>
                </a:lnTo>
                <a:close/>
              </a:path>
              <a:path w="28575" h="30480">
                <a:moveTo>
                  <a:pt x="19747" y="10440"/>
                </a:moveTo>
                <a:lnTo>
                  <a:pt x="13909" y="10440"/>
                </a:lnTo>
                <a:lnTo>
                  <a:pt x="14744" y="9191"/>
                </a:lnTo>
                <a:lnTo>
                  <a:pt x="15543" y="8076"/>
                </a:lnTo>
                <a:lnTo>
                  <a:pt x="16233" y="7092"/>
                </a:lnTo>
                <a:lnTo>
                  <a:pt x="21281" y="0"/>
                </a:lnTo>
                <a:lnTo>
                  <a:pt x="27418" y="0"/>
                </a:lnTo>
                <a:lnTo>
                  <a:pt x="19747" y="10440"/>
                </a:lnTo>
                <a:close/>
              </a:path>
              <a:path w="28575" h="30480">
                <a:moveTo>
                  <a:pt x="28217" y="30131"/>
                </a:moveTo>
                <a:lnTo>
                  <a:pt x="21935" y="30131"/>
                </a:lnTo>
                <a:lnTo>
                  <a:pt x="15724" y="20769"/>
                </a:lnTo>
                <a:lnTo>
                  <a:pt x="14090" y="18216"/>
                </a:lnTo>
                <a:lnTo>
                  <a:pt x="19832" y="18216"/>
                </a:lnTo>
                <a:lnTo>
                  <a:pt x="28217" y="30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7743" y="2726130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7743" y="2770556"/>
            <a:ext cx="4432935" cy="338455"/>
          </a:xfrm>
          <a:custGeom>
            <a:avLst/>
            <a:gdLst/>
            <a:ahLst/>
            <a:cxnLst/>
            <a:rect l="l" t="t" r="r" b="b"/>
            <a:pathLst>
              <a:path w="4432935" h="338455">
                <a:moveTo>
                  <a:pt x="4432566" y="0"/>
                </a:moveTo>
                <a:lnTo>
                  <a:pt x="0" y="0"/>
                </a:lnTo>
                <a:lnTo>
                  <a:pt x="0" y="287222"/>
                </a:lnTo>
                <a:lnTo>
                  <a:pt x="16636" y="324736"/>
                </a:lnTo>
                <a:lnTo>
                  <a:pt x="4381765" y="338023"/>
                </a:lnTo>
                <a:lnTo>
                  <a:pt x="4396008" y="335978"/>
                </a:lnTo>
                <a:lnTo>
                  <a:pt x="4427129" y="310019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25844" y="2770098"/>
            <a:ext cx="41763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asintoti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avvicinano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indefinitamente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rami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50">
                <a:latin typeface="Tahoma"/>
                <a:cs typeface="Tahoma"/>
              </a:rPr>
              <a:t>ole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mai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t</a:t>
            </a:r>
            <a:r>
              <a:rPr dirty="0" sz="1100" spc="1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cc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15">
                <a:latin typeface="Tahoma"/>
                <a:cs typeface="Tahoma"/>
              </a:rPr>
              <a:t>rli.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909383" y="75603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 h="0">
                <a:moveTo>
                  <a:pt x="0" y="0"/>
                </a:moveTo>
                <a:lnTo>
                  <a:pt x="558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43847"/>
            <a:ext cx="303911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eccentrici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7839" y="74617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8332" y="1406185"/>
            <a:ext cx="1174115" cy="1356995"/>
          </a:xfrm>
          <a:custGeom>
            <a:avLst/>
            <a:gdLst/>
            <a:ahLst/>
            <a:cxnLst/>
            <a:rect l="l" t="t" r="r" b="b"/>
            <a:pathLst>
              <a:path w="1174114" h="1356995">
                <a:moveTo>
                  <a:pt x="140673" y="1356970"/>
                </a:moveTo>
                <a:lnTo>
                  <a:pt x="277161" y="1285627"/>
                </a:lnTo>
                <a:lnTo>
                  <a:pt x="435861" y="1202064"/>
                </a:lnTo>
                <a:lnTo>
                  <a:pt x="557736" y="1137313"/>
                </a:lnTo>
                <a:lnTo>
                  <a:pt x="654082" y="1085563"/>
                </a:lnTo>
                <a:lnTo>
                  <a:pt x="731979" y="1043147"/>
                </a:lnTo>
                <a:lnTo>
                  <a:pt x="796149" y="1007739"/>
                </a:lnTo>
                <a:lnTo>
                  <a:pt x="849787" y="977597"/>
                </a:lnTo>
                <a:lnTo>
                  <a:pt x="895145" y="951631"/>
                </a:lnTo>
                <a:lnTo>
                  <a:pt x="933894" y="928934"/>
                </a:lnTo>
                <a:lnTo>
                  <a:pt x="967268" y="908887"/>
                </a:lnTo>
                <a:lnTo>
                  <a:pt x="1021451" y="874896"/>
                </a:lnTo>
                <a:lnTo>
                  <a:pt x="1062960" y="846933"/>
                </a:lnTo>
                <a:lnTo>
                  <a:pt x="1095063" y="823219"/>
                </a:lnTo>
                <a:lnTo>
                  <a:pt x="1130181" y="793077"/>
                </a:lnTo>
                <a:lnTo>
                  <a:pt x="1159052" y="759339"/>
                </a:lnTo>
                <a:lnTo>
                  <a:pt x="1173542" y="722297"/>
                </a:lnTo>
                <a:lnTo>
                  <a:pt x="1173941" y="715143"/>
                </a:lnTo>
                <a:lnTo>
                  <a:pt x="1173542" y="707989"/>
                </a:lnTo>
                <a:lnTo>
                  <a:pt x="1159052" y="670947"/>
                </a:lnTo>
                <a:lnTo>
                  <a:pt x="1130181" y="637210"/>
                </a:lnTo>
                <a:lnTo>
                  <a:pt x="1095063" y="607068"/>
                </a:lnTo>
                <a:lnTo>
                  <a:pt x="1062960" y="583354"/>
                </a:lnTo>
                <a:lnTo>
                  <a:pt x="1021451" y="555390"/>
                </a:lnTo>
                <a:lnTo>
                  <a:pt x="967268" y="521399"/>
                </a:lnTo>
                <a:lnTo>
                  <a:pt x="933894" y="501353"/>
                </a:lnTo>
                <a:lnTo>
                  <a:pt x="895145" y="478655"/>
                </a:lnTo>
                <a:lnTo>
                  <a:pt x="849787" y="452690"/>
                </a:lnTo>
                <a:lnTo>
                  <a:pt x="796149" y="422548"/>
                </a:lnTo>
                <a:lnTo>
                  <a:pt x="731979" y="387140"/>
                </a:lnTo>
                <a:lnTo>
                  <a:pt x="654082" y="344723"/>
                </a:lnTo>
                <a:lnTo>
                  <a:pt x="557736" y="292973"/>
                </a:lnTo>
                <a:lnTo>
                  <a:pt x="435861" y="228222"/>
                </a:lnTo>
                <a:lnTo>
                  <a:pt x="277161" y="144660"/>
                </a:lnTo>
                <a:lnTo>
                  <a:pt x="62481" y="32452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47015" y="1406875"/>
            <a:ext cx="1172845" cy="1356360"/>
          </a:xfrm>
          <a:custGeom>
            <a:avLst/>
            <a:gdLst/>
            <a:ahLst/>
            <a:cxnLst/>
            <a:rect l="l" t="t" r="r" b="b"/>
            <a:pathLst>
              <a:path w="1172845" h="1356360">
                <a:moveTo>
                  <a:pt x="1033279" y="1356281"/>
                </a:moveTo>
                <a:lnTo>
                  <a:pt x="896779" y="1284937"/>
                </a:lnTo>
                <a:lnTo>
                  <a:pt x="738080" y="1201375"/>
                </a:lnTo>
                <a:lnTo>
                  <a:pt x="616204" y="1136624"/>
                </a:lnTo>
                <a:lnTo>
                  <a:pt x="519859" y="1084874"/>
                </a:lnTo>
                <a:lnTo>
                  <a:pt x="441962" y="1042457"/>
                </a:lnTo>
                <a:lnTo>
                  <a:pt x="377792" y="1007049"/>
                </a:lnTo>
                <a:lnTo>
                  <a:pt x="324153" y="976907"/>
                </a:lnTo>
                <a:lnTo>
                  <a:pt x="278795" y="950942"/>
                </a:lnTo>
                <a:lnTo>
                  <a:pt x="240046" y="928244"/>
                </a:lnTo>
                <a:lnTo>
                  <a:pt x="206672" y="908198"/>
                </a:lnTo>
                <a:lnTo>
                  <a:pt x="152489" y="874206"/>
                </a:lnTo>
                <a:lnTo>
                  <a:pt x="110980" y="846243"/>
                </a:lnTo>
                <a:lnTo>
                  <a:pt x="78877" y="822529"/>
                </a:lnTo>
                <a:lnTo>
                  <a:pt x="43760" y="792387"/>
                </a:lnTo>
                <a:lnTo>
                  <a:pt x="14889" y="758650"/>
                </a:lnTo>
                <a:lnTo>
                  <a:pt x="399" y="721608"/>
                </a:lnTo>
                <a:lnTo>
                  <a:pt x="0" y="714454"/>
                </a:lnTo>
                <a:lnTo>
                  <a:pt x="399" y="707299"/>
                </a:lnTo>
                <a:lnTo>
                  <a:pt x="14889" y="670257"/>
                </a:lnTo>
                <a:lnTo>
                  <a:pt x="43760" y="636520"/>
                </a:lnTo>
                <a:lnTo>
                  <a:pt x="78877" y="606378"/>
                </a:lnTo>
                <a:lnTo>
                  <a:pt x="110980" y="582664"/>
                </a:lnTo>
                <a:lnTo>
                  <a:pt x="152489" y="554701"/>
                </a:lnTo>
                <a:lnTo>
                  <a:pt x="206672" y="520709"/>
                </a:lnTo>
                <a:lnTo>
                  <a:pt x="240046" y="500663"/>
                </a:lnTo>
                <a:lnTo>
                  <a:pt x="278795" y="477966"/>
                </a:lnTo>
                <a:lnTo>
                  <a:pt x="324153" y="452000"/>
                </a:lnTo>
                <a:lnTo>
                  <a:pt x="377792" y="421858"/>
                </a:lnTo>
                <a:lnTo>
                  <a:pt x="441962" y="386450"/>
                </a:lnTo>
                <a:lnTo>
                  <a:pt x="519859" y="344033"/>
                </a:lnTo>
                <a:lnTo>
                  <a:pt x="616204" y="292284"/>
                </a:lnTo>
                <a:lnTo>
                  <a:pt x="738080" y="227533"/>
                </a:lnTo>
                <a:lnTo>
                  <a:pt x="896779" y="143970"/>
                </a:lnTo>
                <a:lnTo>
                  <a:pt x="1111478" y="31762"/>
                </a:lnTo>
                <a:lnTo>
                  <a:pt x="117262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42805" y="2121329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15641" y="2108618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11204" y="1173489"/>
            <a:ext cx="713748" cy="1588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48761" y="2221924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5">
                <a:hlinkClick r:id="rId3" action="ppaction://hlinksldjump"/>
              </a:rPr>
              <a:t>Geome</a:t>
            </a:r>
            <a:r>
              <a:rPr dirty="0" spc="-20">
                <a:hlinkClick r:id="rId3" action="ppaction://hlinksldjump"/>
              </a:rPr>
              <a:t>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15">
                <a:hlinkClick r:id="rId3" action="ppaction://hlinksldjump"/>
              </a:rPr>
              <a:t>IV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/>
          <p:nvPr/>
        </p:nvSpPr>
        <p:spPr>
          <a:xfrm>
            <a:off x="909383" y="75603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 h="0">
                <a:moveTo>
                  <a:pt x="0" y="0"/>
                </a:moveTo>
                <a:lnTo>
                  <a:pt x="558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43847"/>
            <a:ext cx="303911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val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7" i="1">
                <a:latin typeface="Trebuchet MS"/>
                <a:cs typeface="Trebuchet MS"/>
              </a:rPr>
              <a:t>c</a:t>
            </a:r>
            <a:r>
              <a:rPr dirty="0" baseline="31250" sz="1200" i="1">
                <a:latin typeface="Trebuchet MS"/>
                <a:cs typeface="Trebuchet MS"/>
              </a:rPr>
              <a:t> </a:t>
            </a:r>
            <a:r>
              <a:rPr dirty="0" baseline="31250" sz="1200" spc="97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eccentrici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ole.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7839" y="74617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8332" y="1406185"/>
            <a:ext cx="1174115" cy="1356995"/>
          </a:xfrm>
          <a:custGeom>
            <a:avLst/>
            <a:gdLst/>
            <a:ahLst/>
            <a:cxnLst/>
            <a:rect l="l" t="t" r="r" b="b"/>
            <a:pathLst>
              <a:path w="1174114" h="1356995">
                <a:moveTo>
                  <a:pt x="140673" y="1356970"/>
                </a:moveTo>
                <a:lnTo>
                  <a:pt x="277161" y="1285627"/>
                </a:lnTo>
                <a:lnTo>
                  <a:pt x="435861" y="1202064"/>
                </a:lnTo>
                <a:lnTo>
                  <a:pt x="557736" y="1137313"/>
                </a:lnTo>
                <a:lnTo>
                  <a:pt x="654082" y="1085563"/>
                </a:lnTo>
                <a:lnTo>
                  <a:pt x="731979" y="1043147"/>
                </a:lnTo>
                <a:lnTo>
                  <a:pt x="796149" y="1007739"/>
                </a:lnTo>
                <a:lnTo>
                  <a:pt x="849787" y="977597"/>
                </a:lnTo>
                <a:lnTo>
                  <a:pt x="895145" y="951631"/>
                </a:lnTo>
                <a:lnTo>
                  <a:pt x="933894" y="928934"/>
                </a:lnTo>
                <a:lnTo>
                  <a:pt x="967268" y="908887"/>
                </a:lnTo>
                <a:lnTo>
                  <a:pt x="1021451" y="874896"/>
                </a:lnTo>
                <a:lnTo>
                  <a:pt x="1062960" y="846933"/>
                </a:lnTo>
                <a:lnTo>
                  <a:pt x="1095063" y="823219"/>
                </a:lnTo>
                <a:lnTo>
                  <a:pt x="1130181" y="793077"/>
                </a:lnTo>
                <a:lnTo>
                  <a:pt x="1159052" y="759339"/>
                </a:lnTo>
                <a:lnTo>
                  <a:pt x="1173542" y="722297"/>
                </a:lnTo>
                <a:lnTo>
                  <a:pt x="1173941" y="715143"/>
                </a:lnTo>
                <a:lnTo>
                  <a:pt x="1173542" y="707989"/>
                </a:lnTo>
                <a:lnTo>
                  <a:pt x="1159052" y="670947"/>
                </a:lnTo>
                <a:lnTo>
                  <a:pt x="1130181" y="637210"/>
                </a:lnTo>
                <a:lnTo>
                  <a:pt x="1095063" y="607068"/>
                </a:lnTo>
                <a:lnTo>
                  <a:pt x="1062960" y="583354"/>
                </a:lnTo>
                <a:lnTo>
                  <a:pt x="1021451" y="555390"/>
                </a:lnTo>
                <a:lnTo>
                  <a:pt x="967268" y="521399"/>
                </a:lnTo>
                <a:lnTo>
                  <a:pt x="933894" y="501353"/>
                </a:lnTo>
                <a:lnTo>
                  <a:pt x="895145" y="478655"/>
                </a:lnTo>
                <a:lnTo>
                  <a:pt x="849787" y="452690"/>
                </a:lnTo>
                <a:lnTo>
                  <a:pt x="796149" y="422548"/>
                </a:lnTo>
                <a:lnTo>
                  <a:pt x="731979" y="387140"/>
                </a:lnTo>
                <a:lnTo>
                  <a:pt x="654082" y="344723"/>
                </a:lnTo>
                <a:lnTo>
                  <a:pt x="557736" y="292973"/>
                </a:lnTo>
                <a:lnTo>
                  <a:pt x="435861" y="228222"/>
                </a:lnTo>
                <a:lnTo>
                  <a:pt x="277161" y="144660"/>
                </a:lnTo>
                <a:lnTo>
                  <a:pt x="62481" y="32452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47015" y="1406875"/>
            <a:ext cx="1172845" cy="1356360"/>
          </a:xfrm>
          <a:custGeom>
            <a:avLst/>
            <a:gdLst/>
            <a:ahLst/>
            <a:cxnLst/>
            <a:rect l="l" t="t" r="r" b="b"/>
            <a:pathLst>
              <a:path w="1172845" h="1356360">
                <a:moveTo>
                  <a:pt x="1033279" y="1356281"/>
                </a:moveTo>
                <a:lnTo>
                  <a:pt x="896779" y="1284937"/>
                </a:lnTo>
                <a:lnTo>
                  <a:pt x="738080" y="1201375"/>
                </a:lnTo>
                <a:lnTo>
                  <a:pt x="616204" y="1136624"/>
                </a:lnTo>
                <a:lnTo>
                  <a:pt x="519859" y="1084874"/>
                </a:lnTo>
                <a:lnTo>
                  <a:pt x="441962" y="1042457"/>
                </a:lnTo>
                <a:lnTo>
                  <a:pt x="377792" y="1007049"/>
                </a:lnTo>
                <a:lnTo>
                  <a:pt x="324153" y="976907"/>
                </a:lnTo>
                <a:lnTo>
                  <a:pt x="278795" y="950942"/>
                </a:lnTo>
                <a:lnTo>
                  <a:pt x="240046" y="928244"/>
                </a:lnTo>
                <a:lnTo>
                  <a:pt x="206672" y="908198"/>
                </a:lnTo>
                <a:lnTo>
                  <a:pt x="152489" y="874206"/>
                </a:lnTo>
                <a:lnTo>
                  <a:pt x="110980" y="846243"/>
                </a:lnTo>
                <a:lnTo>
                  <a:pt x="78877" y="822529"/>
                </a:lnTo>
                <a:lnTo>
                  <a:pt x="43760" y="792387"/>
                </a:lnTo>
                <a:lnTo>
                  <a:pt x="14889" y="758650"/>
                </a:lnTo>
                <a:lnTo>
                  <a:pt x="399" y="721608"/>
                </a:lnTo>
                <a:lnTo>
                  <a:pt x="0" y="714454"/>
                </a:lnTo>
                <a:lnTo>
                  <a:pt x="399" y="707299"/>
                </a:lnTo>
                <a:lnTo>
                  <a:pt x="14889" y="670257"/>
                </a:lnTo>
                <a:lnTo>
                  <a:pt x="43760" y="636520"/>
                </a:lnTo>
                <a:lnTo>
                  <a:pt x="78877" y="606378"/>
                </a:lnTo>
                <a:lnTo>
                  <a:pt x="110980" y="582664"/>
                </a:lnTo>
                <a:lnTo>
                  <a:pt x="152489" y="554701"/>
                </a:lnTo>
                <a:lnTo>
                  <a:pt x="206672" y="520709"/>
                </a:lnTo>
                <a:lnTo>
                  <a:pt x="240046" y="500663"/>
                </a:lnTo>
                <a:lnTo>
                  <a:pt x="278795" y="477966"/>
                </a:lnTo>
                <a:lnTo>
                  <a:pt x="324153" y="452000"/>
                </a:lnTo>
                <a:lnTo>
                  <a:pt x="377792" y="421858"/>
                </a:lnTo>
                <a:lnTo>
                  <a:pt x="441962" y="386450"/>
                </a:lnTo>
                <a:lnTo>
                  <a:pt x="519859" y="344033"/>
                </a:lnTo>
                <a:lnTo>
                  <a:pt x="616204" y="292284"/>
                </a:lnTo>
                <a:lnTo>
                  <a:pt x="738080" y="227533"/>
                </a:lnTo>
                <a:lnTo>
                  <a:pt x="896779" y="143970"/>
                </a:lnTo>
                <a:lnTo>
                  <a:pt x="1111478" y="31762"/>
                </a:lnTo>
                <a:lnTo>
                  <a:pt x="117262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42805" y="2121329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15641" y="2108618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11204" y="1173489"/>
            <a:ext cx="713748" cy="1588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48761" y="2221924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12099" y="2929801"/>
            <a:ext cx="321310" cy="0"/>
          </a:xfrm>
          <a:custGeom>
            <a:avLst/>
            <a:gdLst/>
            <a:ahLst/>
            <a:cxnLst/>
            <a:rect l="l" t="t" r="r" b="b"/>
            <a:pathLst>
              <a:path w="321310" h="0">
                <a:moveTo>
                  <a:pt x="0" y="0"/>
                </a:moveTo>
                <a:lnTo>
                  <a:pt x="3209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48143" y="2893455"/>
            <a:ext cx="976630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-172" i="1">
                <a:latin typeface="Trebuchet MS"/>
                <a:cs typeface="Trebuchet MS"/>
              </a:rPr>
              <a:t>e</a:t>
            </a:r>
            <a:r>
              <a:rPr dirty="0" baseline="-22727" sz="1650" spc="44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112">
                <a:latin typeface="Tahoma"/>
                <a:cs typeface="Tahoma"/>
              </a:rPr>
              <a:t> </a:t>
            </a:r>
            <a:r>
              <a:rPr dirty="0" sz="800" spc="5" i="1" u="sng">
                <a:latin typeface="Trebuchet MS"/>
                <a:cs typeface="Trebuchet MS"/>
              </a:rPr>
              <a:t>c</a:t>
            </a:r>
            <a:r>
              <a:rPr dirty="0" sz="800" i="1">
                <a:latin typeface="Trebuchet MS"/>
                <a:cs typeface="Trebuchet MS"/>
              </a:rPr>
              <a:t> 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-67">
                <a:latin typeface="Tahoma"/>
                <a:cs typeface="Tahoma"/>
              </a:rPr>
              <a:t> </a:t>
            </a:r>
            <a:r>
              <a:rPr dirty="0" baseline="44444" sz="1500" spc="1072">
                <a:latin typeface="Arial"/>
                <a:cs typeface="Arial"/>
              </a:rPr>
              <a:t>/</a:t>
            </a:r>
            <a:r>
              <a:rPr dirty="0" baseline="44444" sz="1500" spc="-240">
                <a:latin typeface="Arial"/>
                <a:cs typeface="Arial"/>
              </a:rPr>
              <a:t> </a:t>
            </a:r>
            <a:r>
              <a:rPr dirty="0" sz="800" spc="-5" i="1">
                <a:latin typeface="Trebuchet MS"/>
                <a:cs typeface="Trebuchet MS"/>
              </a:rPr>
              <a:t>a</a:t>
            </a:r>
            <a:r>
              <a:rPr dirty="0" baseline="23148" sz="900" spc="-22">
                <a:latin typeface="Lucida Sans Unicode"/>
                <a:cs typeface="Lucida Sans Unicode"/>
              </a:rPr>
              <a:t>2</a:t>
            </a:r>
            <a:r>
              <a:rPr dirty="0" sz="800" spc="15">
                <a:latin typeface="Lucida Sans Unicode"/>
                <a:cs typeface="Lucida Sans Unicode"/>
              </a:rPr>
              <a:t>+</a:t>
            </a:r>
            <a:r>
              <a:rPr dirty="0" sz="800" spc="25" i="1">
                <a:latin typeface="Trebuchet MS"/>
                <a:cs typeface="Trebuchet MS"/>
              </a:rPr>
              <a:t>b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endParaRPr baseline="23148" sz="9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18285" y="3043131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27276" y="3052991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09762" y="3038030"/>
            <a:ext cx="1193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-7" i="1">
                <a:latin typeface="Trebuchet MS"/>
                <a:cs typeface="Trebuchet MS"/>
              </a:rPr>
              <a:t>a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44254" y="2929801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 h="0">
                <a:moveTo>
                  <a:pt x="0" y="0"/>
                </a:moveTo>
                <a:lnTo>
                  <a:pt x="37569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98038" y="305299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158784" y="2965653"/>
            <a:ext cx="13011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40">
                <a:latin typeface="Tahoma"/>
                <a:cs typeface="Tahoma"/>
              </a:rPr>
              <a:t> </a:t>
            </a:r>
            <a:r>
              <a:rPr dirty="0" baseline="-27777" sz="1200" spc="-7" i="1">
                <a:latin typeface="Trebuchet MS"/>
                <a:cs typeface="Trebuchet MS"/>
              </a:rPr>
              <a:t>a</a:t>
            </a:r>
            <a:r>
              <a:rPr dirty="0" baseline="-18518" sz="900" spc="-97">
                <a:latin typeface="Lucida Sans Unicode"/>
                <a:cs typeface="Lucida Sans Unicode"/>
              </a:rPr>
              <a:t>2</a:t>
            </a:r>
            <a:r>
              <a:rPr dirty="0" baseline="-18518" sz="900">
                <a:latin typeface="Lucida Sans Unicode"/>
                <a:cs typeface="Lucida Sans Unicode"/>
              </a:rPr>
              <a:t>  </a:t>
            </a:r>
            <a:r>
              <a:rPr dirty="0" baseline="-18518" sz="900" spc="-112">
                <a:latin typeface="Lucida Sans Unicode"/>
                <a:cs typeface="Lucida Sans Unicode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85">
                <a:latin typeface="Tahoma"/>
                <a:cs typeface="Tahoma"/>
              </a:rPr>
              <a:t>]1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50">
                <a:latin typeface="Lucida Sans Unicode"/>
                <a:cs typeface="Lucida Sans Unicode"/>
              </a:rPr>
              <a:t>∞</a:t>
            </a:r>
            <a:r>
              <a:rPr dirty="0" sz="1100" spc="-105">
                <a:latin typeface="Tahoma"/>
                <a:cs typeface="Tahoma"/>
              </a:rPr>
              <a:t>[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5024" y="2893455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5338" y="2931883"/>
            <a:ext cx="126364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Trebuchet MS"/>
                <a:cs typeface="Trebuchet MS"/>
              </a:rPr>
              <a:t>b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5">
                <a:hlinkClick r:id="rId3" action="ppaction://hlinksldjump"/>
              </a:rPr>
              <a:t>Geome</a:t>
            </a:r>
            <a:r>
              <a:rPr dirty="0" spc="-20">
                <a:hlinkClick r:id="rId3" action="ppaction://hlinksldjump"/>
              </a:rPr>
              <a:t>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15">
                <a:hlinkClick r:id="rId3" action="ppaction://hlinksldjump"/>
              </a:rPr>
              <a:t>IV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25165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01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schiaccia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897212"/>
            <a:ext cx="984250" cy="368300"/>
          </a:xfrm>
          <a:custGeom>
            <a:avLst/>
            <a:gdLst/>
            <a:ahLst/>
            <a:cxnLst/>
            <a:rect l="l" t="t" r="r" b="b"/>
            <a:pathLst>
              <a:path w="984250" h="368300">
                <a:moveTo>
                  <a:pt x="0" y="367859"/>
                </a:moveTo>
                <a:lnTo>
                  <a:pt x="109270" y="351744"/>
                </a:lnTo>
                <a:lnTo>
                  <a:pt x="238205" y="332497"/>
                </a:lnTo>
                <a:lnTo>
                  <a:pt x="344076" y="316518"/>
                </a:lnTo>
                <a:lnTo>
                  <a:pt x="432374" y="302972"/>
                </a:lnTo>
                <a:lnTo>
                  <a:pt x="506967" y="291351"/>
                </a:lnTo>
                <a:lnTo>
                  <a:pt x="570665" y="281256"/>
                </a:lnTo>
                <a:lnTo>
                  <a:pt x="625538" y="272358"/>
                </a:lnTo>
                <a:lnTo>
                  <a:pt x="673184" y="264441"/>
                </a:lnTo>
                <a:lnTo>
                  <a:pt x="714729" y="257360"/>
                </a:lnTo>
                <a:lnTo>
                  <a:pt x="783329" y="245121"/>
                </a:lnTo>
                <a:lnTo>
                  <a:pt x="836822" y="234808"/>
                </a:lnTo>
                <a:lnTo>
                  <a:pt x="878803" y="225910"/>
                </a:lnTo>
                <a:lnTo>
                  <a:pt x="925324" y="214398"/>
                </a:lnTo>
                <a:lnTo>
                  <a:pt x="964000" y="201325"/>
                </a:lnTo>
                <a:lnTo>
                  <a:pt x="984155" y="183929"/>
                </a:lnTo>
                <a:lnTo>
                  <a:pt x="983610" y="181097"/>
                </a:lnTo>
                <a:lnTo>
                  <a:pt x="947549" y="160252"/>
                </a:lnTo>
                <a:lnTo>
                  <a:pt x="896271" y="146016"/>
                </a:lnTo>
                <a:lnTo>
                  <a:pt x="859084" y="137663"/>
                </a:lnTo>
                <a:lnTo>
                  <a:pt x="811692" y="128112"/>
                </a:lnTo>
                <a:lnTo>
                  <a:pt x="751190" y="116927"/>
                </a:lnTo>
                <a:lnTo>
                  <a:pt x="673184" y="103418"/>
                </a:lnTo>
                <a:lnTo>
                  <a:pt x="625538" y="95501"/>
                </a:lnTo>
                <a:lnTo>
                  <a:pt x="570665" y="86603"/>
                </a:lnTo>
                <a:lnTo>
                  <a:pt x="506967" y="76508"/>
                </a:lnTo>
                <a:lnTo>
                  <a:pt x="432374" y="64887"/>
                </a:lnTo>
                <a:lnTo>
                  <a:pt x="344076" y="51341"/>
                </a:lnTo>
                <a:lnTo>
                  <a:pt x="238205" y="35362"/>
                </a:lnTo>
                <a:lnTo>
                  <a:pt x="109270" y="16115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8801" y="1877174"/>
            <a:ext cx="1121410" cy="408305"/>
          </a:xfrm>
          <a:custGeom>
            <a:avLst/>
            <a:gdLst/>
            <a:ahLst/>
            <a:cxnLst/>
            <a:rect l="l" t="t" r="r" b="b"/>
            <a:pathLst>
              <a:path w="1121410" h="408305">
                <a:moveTo>
                  <a:pt x="1120839" y="407937"/>
                </a:moveTo>
                <a:lnTo>
                  <a:pt x="1034961" y="395388"/>
                </a:lnTo>
                <a:lnTo>
                  <a:pt x="874881" y="371783"/>
                </a:lnTo>
                <a:lnTo>
                  <a:pt x="745960" y="352536"/>
                </a:lnTo>
                <a:lnTo>
                  <a:pt x="640064" y="336557"/>
                </a:lnTo>
                <a:lnTo>
                  <a:pt x="551780" y="323011"/>
                </a:lnTo>
                <a:lnTo>
                  <a:pt x="477188" y="311390"/>
                </a:lnTo>
                <a:lnTo>
                  <a:pt x="413490" y="301294"/>
                </a:lnTo>
                <a:lnTo>
                  <a:pt x="358617" y="292397"/>
                </a:lnTo>
                <a:lnTo>
                  <a:pt x="310971" y="284480"/>
                </a:lnTo>
                <a:lnTo>
                  <a:pt x="269426" y="277398"/>
                </a:lnTo>
                <a:lnTo>
                  <a:pt x="200825" y="265160"/>
                </a:lnTo>
                <a:lnTo>
                  <a:pt x="147332" y="254846"/>
                </a:lnTo>
                <a:lnTo>
                  <a:pt x="105351" y="245949"/>
                </a:lnTo>
                <a:lnTo>
                  <a:pt x="58831" y="234437"/>
                </a:lnTo>
                <a:lnTo>
                  <a:pt x="20155" y="221363"/>
                </a:lnTo>
                <a:lnTo>
                  <a:pt x="0" y="203968"/>
                </a:lnTo>
                <a:lnTo>
                  <a:pt x="544" y="201135"/>
                </a:lnTo>
                <a:lnTo>
                  <a:pt x="36606" y="180290"/>
                </a:lnTo>
                <a:lnTo>
                  <a:pt x="87884" y="166054"/>
                </a:lnTo>
                <a:lnTo>
                  <a:pt x="125071" y="157702"/>
                </a:lnTo>
                <a:lnTo>
                  <a:pt x="172463" y="148151"/>
                </a:lnTo>
                <a:lnTo>
                  <a:pt x="232965" y="136966"/>
                </a:lnTo>
                <a:lnTo>
                  <a:pt x="310971" y="123456"/>
                </a:lnTo>
                <a:lnTo>
                  <a:pt x="358617" y="115539"/>
                </a:lnTo>
                <a:lnTo>
                  <a:pt x="413490" y="106642"/>
                </a:lnTo>
                <a:lnTo>
                  <a:pt x="477188" y="96546"/>
                </a:lnTo>
                <a:lnTo>
                  <a:pt x="551780" y="84925"/>
                </a:lnTo>
                <a:lnTo>
                  <a:pt x="640064" y="71379"/>
                </a:lnTo>
                <a:lnTo>
                  <a:pt x="745960" y="55400"/>
                </a:lnTo>
                <a:lnTo>
                  <a:pt x="874881" y="36153"/>
                </a:lnTo>
                <a:lnTo>
                  <a:pt x="1034961" y="12548"/>
                </a:lnTo>
                <a:lnTo>
                  <a:pt x="112083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226" y="2081142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4" h="0">
                <a:moveTo>
                  <a:pt x="0" y="0"/>
                </a:moveTo>
                <a:lnTo>
                  <a:pt x="273820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37430" y="206843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644" y="1303986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522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22934" y="125314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4749" y="2070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24749" y="2070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3287" y="214905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4941" y="129564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747"/>
            <a:ext cx="4565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485235"/>
            <a:ext cx="984250" cy="1189355"/>
          </a:xfrm>
          <a:custGeom>
            <a:avLst/>
            <a:gdLst/>
            <a:ahLst/>
            <a:cxnLst/>
            <a:rect l="l" t="t" r="r" b="b"/>
            <a:pathLst>
              <a:path w="984250" h="1189355">
                <a:moveTo>
                  <a:pt x="0" y="1188973"/>
                </a:moveTo>
                <a:lnTo>
                  <a:pt x="109270" y="1136859"/>
                </a:lnTo>
                <a:lnTo>
                  <a:pt x="238205" y="1074723"/>
                </a:lnTo>
                <a:lnTo>
                  <a:pt x="344076" y="1023046"/>
                </a:lnTo>
                <a:lnTo>
                  <a:pt x="432374" y="979322"/>
                </a:lnTo>
                <a:lnTo>
                  <a:pt x="506967" y="941771"/>
                </a:lnTo>
                <a:lnTo>
                  <a:pt x="570665" y="909087"/>
                </a:lnTo>
                <a:lnTo>
                  <a:pt x="625538" y="880325"/>
                </a:lnTo>
                <a:lnTo>
                  <a:pt x="673184" y="854759"/>
                </a:lnTo>
                <a:lnTo>
                  <a:pt x="714729" y="831844"/>
                </a:lnTo>
                <a:lnTo>
                  <a:pt x="751190" y="811108"/>
                </a:lnTo>
                <a:lnTo>
                  <a:pt x="811692" y="774901"/>
                </a:lnTo>
                <a:lnTo>
                  <a:pt x="859084" y="744032"/>
                </a:lnTo>
                <a:lnTo>
                  <a:pt x="896271" y="717050"/>
                </a:lnTo>
                <a:lnTo>
                  <a:pt x="937199" y="681787"/>
                </a:lnTo>
                <a:lnTo>
                  <a:pt x="964000" y="650665"/>
                </a:lnTo>
                <a:lnTo>
                  <a:pt x="981976" y="612751"/>
                </a:lnTo>
                <a:lnTo>
                  <a:pt x="984155" y="594484"/>
                </a:lnTo>
                <a:lnTo>
                  <a:pt x="983610" y="585369"/>
                </a:lnTo>
                <a:lnTo>
                  <a:pt x="970283" y="548037"/>
                </a:lnTo>
                <a:lnTo>
                  <a:pt x="937199" y="507181"/>
                </a:lnTo>
                <a:lnTo>
                  <a:pt x="896271" y="471919"/>
                </a:lnTo>
                <a:lnTo>
                  <a:pt x="859084" y="444936"/>
                </a:lnTo>
                <a:lnTo>
                  <a:pt x="811692" y="414068"/>
                </a:lnTo>
                <a:lnTo>
                  <a:pt x="751190" y="377861"/>
                </a:lnTo>
                <a:lnTo>
                  <a:pt x="714729" y="357125"/>
                </a:lnTo>
                <a:lnTo>
                  <a:pt x="673184" y="334210"/>
                </a:lnTo>
                <a:lnTo>
                  <a:pt x="625538" y="308643"/>
                </a:lnTo>
                <a:lnTo>
                  <a:pt x="570665" y="279881"/>
                </a:lnTo>
                <a:lnTo>
                  <a:pt x="506967" y="247197"/>
                </a:lnTo>
                <a:lnTo>
                  <a:pt x="432374" y="209647"/>
                </a:lnTo>
                <a:lnTo>
                  <a:pt x="344076" y="165923"/>
                </a:lnTo>
                <a:lnTo>
                  <a:pt x="238205" y="114245"/>
                </a:lnTo>
                <a:lnTo>
                  <a:pt x="109270" y="52098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8801" y="1420453"/>
            <a:ext cx="1121410" cy="1318895"/>
          </a:xfrm>
          <a:custGeom>
            <a:avLst/>
            <a:gdLst/>
            <a:ahLst/>
            <a:cxnLst/>
            <a:rect l="l" t="t" r="r" b="b"/>
            <a:pathLst>
              <a:path w="1121410" h="1318895">
                <a:moveTo>
                  <a:pt x="1120839" y="1318534"/>
                </a:moveTo>
                <a:lnTo>
                  <a:pt x="1034961" y="1277977"/>
                </a:lnTo>
                <a:lnTo>
                  <a:pt x="874881" y="1201642"/>
                </a:lnTo>
                <a:lnTo>
                  <a:pt x="745960" y="1139505"/>
                </a:lnTo>
                <a:lnTo>
                  <a:pt x="640064" y="1087828"/>
                </a:lnTo>
                <a:lnTo>
                  <a:pt x="551780" y="1044104"/>
                </a:lnTo>
                <a:lnTo>
                  <a:pt x="477188" y="1006554"/>
                </a:lnTo>
                <a:lnTo>
                  <a:pt x="413490" y="973869"/>
                </a:lnTo>
                <a:lnTo>
                  <a:pt x="358617" y="945107"/>
                </a:lnTo>
                <a:lnTo>
                  <a:pt x="310971" y="919541"/>
                </a:lnTo>
                <a:lnTo>
                  <a:pt x="269426" y="896626"/>
                </a:lnTo>
                <a:lnTo>
                  <a:pt x="232965" y="875890"/>
                </a:lnTo>
                <a:lnTo>
                  <a:pt x="172463" y="839683"/>
                </a:lnTo>
                <a:lnTo>
                  <a:pt x="125071" y="808815"/>
                </a:lnTo>
                <a:lnTo>
                  <a:pt x="87884" y="781832"/>
                </a:lnTo>
                <a:lnTo>
                  <a:pt x="46956" y="746569"/>
                </a:lnTo>
                <a:lnTo>
                  <a:pt x="20155" y="715447"/>
                </a:lnTo>
                <a:lnTo>
                  <a:pt x="2178" y="677533"/>
                </a:lnTo>
                <a:lnTo>
                  <a:pt x="0" y="659266"/>
                </a:lnTo>
                <a:lnTo>
                  <a:pt x="544" y="650151"/>
                </a:lnTo>
                <a:lnTo>
                  <a:pt x="13872" y="612819"/>
                </a:lnTo>
                <a:lnTo>
                  <a:pt x="46956" y="571964"/>
                </a:lnTo>
                <a:lnTo>
                  <a:pt x="87884" y="536701"/>
                </a:lnTo>
                <a:lnTo>
                  <a:pt x="125071" y="509718"/>
                </a:lnTo>
                <a:lnTo>
                  <a:pt x="172463" y="478850"/>
                </a:lnTo>
                <a:lnTo>
                  <a:pt x="232965" y="442643"/>
                </a:lnTo>
                <a:lnTo>
                  <a:pt x="269426" y="421907"/>
                </a:lnTo>
                <a:lnTo>
                  <a:pt x="310971" y="398992"/>
                </a:lnTo>
                <a:lnTo>
                  <a:pt x="358617" y="373426"/>
                </a:lnTo>
                <a:lnTo>
                  <a:pt x="413490" y="344664"/>
                </a:lnTo>
                <a:lnTo>
                  <a:pt x="477188" y="311979"/>
                </a:lnTo>
                <a:lnTo>
                  <a:pt x="551780" y="274429"/>
                </a:lnTo>
                <a:lnTo>
                  <a:pt x="640064" y="230705"/>
                </a:lnTo>
                <a:lnTo>
                  <a:pt x="745960" y="179028"/>
                </a:lnTo>
                <a:lnTo>
                  <a:pt x="874881" y="116881"/>
                </a:lnTo>
                <a:lnTo>
                  <a:pt x="1034961" y="40567"/>
                </a:lnTo>
                <a:lnTo>
                  <a:pt x="112083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226" y="2079720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4" h="0">
                <a:moveTo>
                  <a:pt x="0" y="0"/>
                </a:moveTo>
                <a:lnTo>
                  <a:pt x="273820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37430" y="206700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644" y="1302564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522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22934" y="1251722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3287" y="214763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4941" y="1294222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747"/>
            <a:ext cx="4565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1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9076" y="1237195"/>
            <a:ext cx="473709" cy="1607820"/>
          </a:xfrm>
          <a:custGeom>
            <a:avLst/>
            <a:gdLst/>
            <a:ahLst/>
            <a:cxnLst/>
            <a:rect l="l" t="t" r="r" b="b"/>
            <a:pathLst>
              <a:path w="473710" h="1607820">
                <a:moveTo>
                  <a:pt x="61666" y="1607824"/>
                </a:moveTo>
                <a:lnTo>
                  <a:pt x="114793" y="1539894"/>
                </a:lnTo>
                <a:lnTo>
                  <a:pt x="162440" y="1477540"/>
                </a:lnTo>
                <a:lnTo>
                  <a:pt x="203985" y="1421614"/>
                </a:lnTo>
                <a:lnTo>
                  <a:pt x="240446" y="1371026"/>
                </a:lnTo>
                <a:lnTo>
                  <a:pt x="272585" y="1324942"/>
                </a:lnTo>
                <a:lnTo>
                  <a:pt x="300948" y="1282670"/>
                </a:lnTo>
                <a:lnTo>
                  <a:pt x="326078" y="1243631"/>
                </a:lnTo>
                <a:lnTo>
                  <a:pt x="348340" y="1207351"/>
                </a:lnTo>
                <a:lnTo>
                  <a:pt x="368059" y="1173432"/>
                </a:lnTo>
                <a:lnTo>
                  <a:pt x="400961" y="1111478"/>
                </a:lnTo>
                <a:lnTo>
                  <a:pt x="426455" y="1055552"/>
                </a:lnTo>
                <a:lnTo>
                  <a:pt x="445702" y="1004092"/>
                </a:lnTo>
                <a:lnTo>
                  <a:pt x="459538" y="955792"/>
                </a:lnTo>
                <a:lnTo>
                  <a:pt x="468472" y="909672"/>
                </a:lnTo>
                <a:lnTo>
                  <a:pt x="472866" y="864785"/>
                </a:lnTo>
                <a:lnTo>
                  <a:pt x="473411" y="842524"/>
                </a:lnTo>
                <a:lnTo>
                  <a:pt x="472866" y="820262"/>
                </a:lnTo>
                <a:lnTo>
                  <a:pt x="468472" y="775376"/>
                </a:lnTo>
                <a:lnTo>
                  <a:pt x="459538" y="729255"/>
                </a:lnTo>
                <a:lnTo>
                  <a:pt x="445702" y="680955"/>
                </a:lnTo>
                <a:lnTo>
                  <a:pt x="426455" y="629496"/>
                </a:lnTo>
                <a:lnTo>
                  <a:pt x="400961" y="573570"/>
                </a:lnTo>
                <a:lnTo>
                  <a:pt x="368059" y="511615"/>
                </a:lnTo>
                <a:lnTo>
                  <a:pt x="348340" y="477696"/>
                </a:lnTo>
                <a:lnTo>
                  <a:pt x="326078" y="441417"/>
                </a:lnTo>
                <a:lnTo>
                  <a:pt x="300948" y="402377"/>
                </a:lnTo>
                <a:lnTo>
                  <a:pt x="272585" y="360088"/>
                </a:lnTo>
                <a:lnTo>
                  <a:pt x="240446" y="314014"/>
                </a:lnTo>
                <a:lnTo>
                  <a:pt x="203985" y="263441"/>
                </a:lnTo>
                <a:lnTo>
                  <a:pt x="162440" y="207515"/>
                </a:lnTo>
                <a:lnTo>
                  <a:pt x="114793" y="145161"/>
                </a:lnTo>
                <a:lnTo>
                  <a:pt x="59920" y="75002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8801" y="1237195"/>
            <a:ext cx="473709" cy="1607820"/>
          </a:xfrm>
          <a:custGeom>
            <a:avLst/>
            <a:gdLst/>
            <a:ahLst/>
            <a:cxnLst/>
            <a:rect l="l" t="t" r="r" b="b"/>
            <a:pathLst>
              <a:path w="473710" h="1607820">
                <a:moveTo>
                  <a:pt x="411745" y="1607824"/>
                </a:moveTo>
                <a:lnTo>
                  <a:pt x="358617" y="1539894"/>
                </a:lnTo>
                <a:lnTo>
                  <a:pt x="310971" y="1477540"/>
                </a:lnTo>
                <a:lnTo>
                  <a:pt x="269426" y="1421614"/>
                </a:lnTo>
                <a:lnTo>
                  <a:pt x="232965" y="1371026"/>
                </a:lnTo>
                <a:lnTo>
                  <a:pt x="200825" y="1324942"/>
                </a:lnTo>
                <a:lnTo>
                  <a:pt x="172463" y="1282670"/>
                </a:lnTo>
                <a:lnTo>
                  <a:pt x="147332" y="1243631"/>
                </a:lnTo>
                <a:lnTo>
                  <a:pt x="125071" y="1207351"/>
                </a:lnTo>
                <a:lnTo>
                  <a:pt x="105351" y="1173432"/>
                </a:lnTo>
                <a:lnTo>
                  <a:pt x="72449" y="1111478"/>
                </a:lnTo>
                <a:lnTo>
                  <a:pt x="46956" y="1055552"/>
                </a:lnTo>
                <a:lnTo>
                  <a:pt x="27708" y="1004092"/>
                </a:lnTo>
                <a:lnTo>
                  <a:pt x="13872" y="955792"/>
                </a:lnTo>
                <a:lnTo>
                  <a:pt x="4938" y="909672"/>
                </a:lnTo>
                <a:lnTo>
                  <a:pt x="544" y="864785"/>
                </a:lnTo>
                <a:lnTo>
                  <a:pt x="0" y="842524"/>
                </a:lnTo>
                <a:lnTo>
                  <a:pt x="544" y="820262"/>
                </a:lnTo>
                <a:lnTo>
                  <a:pt x="4938" y="775376"/>
                </a:lnTo>
                <a:lnTo>
                  <a:pt x="13872" y="729255"/>
                </a:lnTo>
                <a:lnTo>
                  <a:pt x="27708" y="680955"/>
                </a:lnTo>
                <a:lnTo>
                  <a:pt x="46956" y="629496"/>
                </a:lnTo>
                <a:lnTo>
                  <a:pt x="72449" y="573570"/>
                </a:lnTo>
                <a:lnTo>
                  <a:pt x="105351" y="511615"/>
                </a:lnTo>
                <a:lnTo>
                  <a:pt x="125071" y="477696"/>
                </a:lnTo>
                <a:lnTo>
                  <a:pt x="147332" y="441417"/>
                </a:lnTo>
                <a:lnTo>
                  <a:pt x="172463" y="402377"/>
                </a:lnTo>
                <a:lnTo>
                  <a:pt x="200825" y="360088"/>
                </a:lnTo>
                <a:lnTo>
                  <a:pt x="232965" y="314014"/>
                </a:lnTo>
                <a:lnTo>
                  <a:pt x="269426" y="263441"/>
                </a:lnTo>
                <a:lnTo>
                  <a:pt x="310971" y="207515"/>
                </a:lnTo>
                <a:lnTo>
                  <a:pt x="358617" y="145161"/>
                </a:lnTo>
                <a:lnTo>
                  <a:pt x="413490" y="75002"/>
                </a:lnTo>
                <a:lnTo>
                  <a:pt x="47341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226" y="2079720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4" h="0">
                <a:moveTo>
                  <a:pt x="0" y="0"/>
                </a:moveTo>
                <a:lnTo>
                  <a:pt x="273820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37430" y="206700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644" y="1302564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522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22934" y="1251722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3287" y="214763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4941" y="1294222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747"/>
            <a:ext cx="3486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28465" y="1237195"/>
            <a:ext cx="244475" cy="1607820"/>
          </a:xfrm>
          <a:custGeom>
            <a:avLst/>
            <a:gdLst/>
            <a:ahLst/>
            <a:cxnLst/>
            <a:rect l="l" t="t" r="r" b="b"/>
            <a:pathLst>
              <a:path w="244475" h="1607820">
                <a:moveTo>
                  <a:pt x="35128" y="1607824"/>
                </a:moveTo>
                <a:lnTo>
                  <a:pt x="71558" y="1524424"/>
                </a:lnTo>
                <a:lnTo>
                  <a:pt x="96689" y="1463922"/>
                </a:lnTo>
                <a:lnTo>
                  <a:pt x="118950" y="1407741"/>
                </a:lnTo>
                <a:lnTo>
                  <a:pt x="138670" y="1355193"/>
                </a:lnTo>
                <a:lnTo>
                  <a:pt x="156138" y="1305803"/>
                </a:lnTo>
                <a:lnTo>
                  <a:pt x="171572" y="1259174"/>
                </a:lnTo>
                <a:lnTo>
                  <a:pt x="185190" y="1214832"/>
                </a:lnTo>
                <a:lnTo>
                  <a:pt x="197066" y="1172525"/>
                </a:lnTo>
                <a:lnTo>
                  <a:pt x="207415" y="1131924"/>
                </a:lnTo>
                <a:lnTo>
                  <a:pt x="216313" y="1092812"/>
                </a:lnTo>
                <a:lnTo>
                  <a:pt x="223867" y="1054898"/>
                </a:lnTo>
                <a:lnTo>
                  <a:pt x="235197" y="981976"/>
                </a:lnTo>
                <a:lnTo>
                  <a:pt x="241843" y="911596"/>
                </a:lnTo>
                <a:lnTo>
                  <a:pt x="244022" y="842524"/>
                </a:lnTo>
                <a:lnTo>
                  <a:pt x="243477" y="808060"/>
                </a:lnTo>
                <a:lnTo>
                  <a:pt x="239083" y="738516"/>
                </a:lnTo>
                <a:lnTo>
                  <a:pt x="230149" y="667046"/>
                </a:lnTo>
                <a:lnTo>
                  <a:pt x="216313" y="592236"/>
                </a:lnTo>
                <a:lnTo>
                  <a:pt x="207415" y="553124"/>
                </a:lnTo>
                <a:lnTo>
                  <a:pt x="197066" y="512523"/>
                </a:lnTo>
                <a:lnTo>
                  <a:pt x="185190" y="470215"/>
                </a:lnTo>
                <a:lnTo>
                  <a:pt x="171572" y="425874"/>
                </a:lnTo>
                <a:lnTo>
                  <a:pt x="156138" y="379244"/>
                </a:lnTo>
                <a:lnTo>
                  <a:pt x="138670" y="329855"/>
                </a:lnTo>
                <a:lnTo>
                  <a:pt x="118950" y="277321"/>
                </a:lnTo>
                <a:lnTo>
                  <a:pt x="96689" y="221119"/>
                </a:lnTo>
                <a:lnTo>
                  <a:pt x="71558" y="160631"/>
                </a:lnTo>
                <a:lnTo>
                  <a:pt x="43196" y="95139"/>
                </a:lnTo>
                <a:lnTo>
                  <a:pt x="11056" y="23758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8801" y="1237195"/>
            <a:ext cx="244475" cy="1607820"/>
          </a:xfrm>
          <a:custGeom>
            <a:avLst/>
            <a:gdLst/>
            <a:ahLst/>
            <a:cxnLst/>
            <a:rect l="l" t="t" r="r" b="b"/>
            <a:pathLst>
              <a:path w="244475" h="1607820">
                <a:moveTo>
                  <a:pt x="208894" y="1607824"/>
                </a:moveTo>
                <a:lnTo>
                  <a:pt x="172463" y="1524424"/>
                </a:lnTo>
                <a:lnTo>
                  <a:pt x="147332" y="1463922"/>
                </a:lnTo>
                <a:lnTo>
                  <a:pt x="125071" y="1407741"/>
                </a:lnTo>
                <a:lnTo>
                  <a:pt x="105351" y="1355193"/>
                </a:lnTo>
                <a:lnTo>
                  <a:pt x="87884" y="1305803"/>
                </a:lnTo>
                <a:lnTo>
                  <a:pt x="72449" y="1259174"/>
                </a:lnTo>
                <a:lnTo>
                  <a:pt x="58831" y="1214832"/>
                </a:lnTo>
                <a:lnTo>
                  <a:pt x="46956" y="1172525"/>
                </a:lnTo>
                <a:lnTo>
                  <a:pt x="36606" y="1131924"/>
                </a:lnTo>
                <a:lnTo>
                  <a:pt x="27708" y="1092812"/>
                </a:lnTo>
                <a:lnTo>
                  <a:pt x="20155" y="1054898"/>
                </a:lnTo>
                <a:lnTo>
                  <a:pt x="8824" y="981976"/>
                </a:lnTo>
                <a:lnTo>
                  <a:pt x="2178" y="911596"/>
                </a:lnTo>
                <a:lnTo>
                  <a:pt x="0" y="842524"/>
                </a:lnTo>
                <a:lnTo>
                  <a:pt x="544" y="808060"/>
                </a:lnTo>
                <a:lnTo>
                  <a:pt x="4938" y="738516"/>
                </a:lnTo>
                <a:lnTo>
                  <a:pt x="13872" y="667046"/>
                </a:lnTo>
                <a:lnTo>
                  <a:pt x="27708" y="592236"/>
                </a:lnTo>
                <a:lnTo>
                  <a:pt x="36606" y="553124"/>
                </a:lnTo>
                <a:lnTo>
                  <a:pt x="46956" y="512523"/>
                </a:lnTo>
                <a:lnTo>
                  <a:pt x="58831" y="470215"/>
                </a:lnTo>
                <a:lnTo>
                  <a:pt x="72449" y="425874"/>
                </a:lnTo>
                <a:lnTo>
                  <a:pt x="87884" y="379244"/>
                </a:lnTo>
                <a:lnTo>
                  <a:pt x="105351" y="329855"/>
                </a:lnTo>
                <a:lnTo>
                  <a:pt x="125071" y="277321"/>
                </a:lnTo>
                <a:lnTo>
                  <a:pt x="147332" y="221119"/>
                </a:lnTo>
                <a:lnTo>
                  <a:pt x="172463" y="160631"/>
                </a:lnTo>
                <a:lnTo>
                  <a:pt x="200825" y="95139"/>
                </a:lnTo>
                <a:lnTo>
                  <a:pt x="232965" y="23758"/>
                </a:lnTo>
                <a:lnTo>
                  <a:pt x="24402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226" y="2079720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4" h="0">
                <a:moveTo>
                  <a:pt x="0" y="0"/>
                </a:moveTo>
                <a:lnTo>
                  <a:pt x="273820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37430" y="206700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644" y="1302564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522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22934" y="1251722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24749" y="206882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3287" y="2147630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4941" y="1294222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L’i</a:t>
            </a:r>
            <a:r>
              <a:rPr dirty="0" spc="95"/>
              <a:t>p</a:t>
            </a:r>
            <a:r>
              <a:rPr dirty="0" spc="-40"/>
              <a:t>er</a:t>
            </a:r>
            <a:r>
              <a:rPr dirty="0" spc="-5"/>
              <a:t>b</a:t>
            </a:r>
            <a:r>
              <a:rPr dirty="0" spc="-35"/>
              <a:t>ole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26231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 i="1">
                <a:solidFill>
                  <a:srgbClr val="BC1919"/>
                </a:solidFill>
                <a:latin typeface="Trebuchet MS"/>
                <a:cs typeface="Trebuchet MS"/>
              </a:rPr>
              <a:t>e</a:t>
            </a:r>
            <a:r>
              <a:rPr dirty="0" sz="1100" spc="3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3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rescere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e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schiaccia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65908" y="1238618"/>
            <a:ext cx="106680" cy="1607820"/>
          </a:xfrm>
          <a:custGeom>
            <a:avLst/>
            <a:gdLst/>
            <a:ahLst/>
            <a:cxnLst/>
            <a:rect l="l" t="t" r="r" b="b"/>
            <a:pathLst>
              <a:path w="106680" h="1607820">
                <a:moveTo>
                  <a:pt x="16802" y="1607824"/>
                </a:moveTo>
                <a:lnTo>
                  <a:pt x="34129" y="1522898"/>
                </a:lnTo>
                <a:lnTo>
                  <a:pt x="47747" y="1450521"/>
                </a:lnTo>
                <a:lnTo>
                  <a:pt x="59622" y="1381413"/>
                </a:lnTo>
                <a:lnTo>
                  <a:pt x="69972" y="1315136"/>
                </a:lnTo>
                <a:lnTo>
                  <a:pt x="78870" y="1251221"/>
                </a:lnTo>
                <a:lnTo>
                  <a:pt x="86423" y="1189339"/>
                </a:lnTo>
                <a:lnTo>
                  <a:pt x="92706" y="1129091"/>
                </a:lnTo>
                <a:lnTo>
                  <a:pt x="97754" y="1070223"/>
                </a:lnTo>
                <a:lnTo>
                  <a:pt x="101640" y="1012409"/>
                </a:lnTo>
                <a:lnTo>
                  <a:pt x="104400" y="955357"/>
                </a:lnTo>
                <a:lnTo>
                  <a:pt x="106034" y="898813"/>
                </a:lnTo>
                <a:lnTo>
                  <a:pt x="106578" y="842524"/>
                </a:lnTo>
                <a:lnTo>
                  <a:pt x="106034" y="786234"/>
                </a:lnTo>
                <a:lnTo>
                  <a:pt x="104400" y="729691"/>
                </a:lnTo>
                <a:lnTo>
                  <a:pt x="101640" y="672639"/>
                </a:lnTo>
                <a:lnTo>
                  <a:pt x="97754" y="614824"/>
                </a:lnTo>
                <a:lnTo>
                  <a:pt x="92706" y="555957"/>
                </a:lnTo>
                <a:lnTo>
                  <a:pt x="86423" y="495709"/>
                </a:lnTo>
                <a:lnTo>
                  <a:pt x="78870" y="433827"/>
                </a:lnTo>
                <a:lnTo>
                  <a:pt x="69972" y="369911"/>
                </a:lnTo>
                <a:lnTo>
                  <a:pt x="59622" y="303631"/>
                </a:lnTo>
                <a:lnTo>
                  <a:pt x="47747" y="234537"/>
                </a:lnTo>
                <a:lnTo>
                  <a:pt x="34129" y="162164"/>
                </a:lnTo>
                <a:lnTo>
                  <a:pt x="18694" y="85970"/>
                </a:lnTo>
                <a:lnTo>
                  <a:pt x="1227" y="5338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8801" y="1238618"/>
            <a:ext cx="106680" cy="1607820"/>
          </a:xfrm>
          <a:custGeom>
            <a:avLst/>
            <a:gdLst/>
            <a:ahLst/>
            <a:cxnLst/>
            <a:rect l="l" t="t" r="r" b="b"/>
            <a:pathLst>
              <a:path w="106680" h="1607820">
                <a:moveTo>
                  <a:pt x="89776" y="1607824"/>
                </a:moveTo>
                <a:lnTo>
                  <a:pt x="72449" y="1522898"/>
                </a:lnTo>
                <a:lnTo>
                  <a:pt x="58831" y="1450521"/>
                </a:lnTo>
                <a:lnTo>
                  <a:pt x="46956" y="1381413"/>
                </a:lnTo>
                <a:lnTo>
                  <a:pt x="36606" y="1315136"/>
                </a:lnTo>
                <a:lnTo>
                  <a:pt x="27708" y="1251221"/>
                </a:lnTo>
                <a:lnTo>
                  <a:pt x="20155" y="1189339"/>
                </a:lnTo>
                <a:lnTo>
                  <a:pt x="13872" y="1129091"/>
                </a:lnTo>
                <a:lnTo>
                  <a:pt x="8824" y="1070223"/>
                </a:lnTo>
                <a:lnTo>
                  <a:pt x="4938" y="1012409"/>
                </a:lnTo>
                <a:lnTo>
                  <a:pt x="2178" y="955357"/>
                </a:lnTo>
                <a:lnTo>
                  <a:pt x="544" y="898813"/>
                </a:lnTo>
                <a:lnTo>
                  <a:pt x="0" y="842524"/>
                </a:lnTo>
                <a:lnTo>
                  <a:pt x="544" y="786234"/>
                </a:lnTo>
                <a:lnTo>
                  <a:pt x="2178" y="729691"/>
                </a:lnTo>
                <a:lnTo>
                  <a:pt x="4938" y="672639"/>
                </a:lnTo>
                <a:lnTo>
                  <a:pt x="8824" y="614824"/>
                </a:lnTo>
                <a:lnTo>
                  <a:pt x="13872" y="555957"/>
                </a:lnTo>
                <a:lnTo>
                  <a:pt x="20155" y="495709"/>
                </a:lnTo>
                <a:lnTo>
                  <a:pt x="27708" y="433827"/>
                </a:lnTo>
                <a:lnTo>
                  <a:pt x="36606" y="369911"/>
                </a:lnTo>
                <a:lnTo>
                  <a:pt x="46956" y="303631"/>
                </a:lnTo>
                <a:lnTo>
                  <a:pt x="58831" y="234537"/>
                </a:lnTo>
                <a:lnTo>
                  <a:pt x="72449" y="162164"/>
                </a:lnTo>
                <a:lnTo>
                  <a:pt x="87884" y="85970"/>
                </a:lnTo>
                <a:lnTo>
                  <a:pt x="105351" y="5338"/>
                </a:lnTo>
                <a:lnTo>
                  <a:pt x="106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226" y="2081142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4" h="0">
                <a:moveTo>
                  <a:pt x="0" y="0"/>
                </a:moveTo>
                <a:lnTo>
                  <a:pt x="273820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37430" y="206843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644" y="1303986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522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22934" y="125314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4749" y="2070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24749" y="2070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63287" y="214905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4941" y="129564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5">
                <a:hlinkClick r:id="rId2" action="ppaction://hlinksldjump"/>
              </a:rPr>
              <a:t>Geome</a:t>
            </a:r>
            <a:r>
              <a:rPr dirty="0" spc="-20">
                <a:hlinkClick r:id="rId2" action="ppaction://hlinksldjump"/>
              </a:rPr>
              <a:t>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IV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57</a:t>
            </a: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Valentina Pepe</dc:creator>
  <dc:title>Richiami di Geometria Analitica IV</dc:title>
  <dcterms:created xsi:type="dcterms:W3CDTF">2023-04-06T11:52:56Z</dcterms:created>
  <dcterms:modified xsi:type="dcterms:W3CDTF">2023-04-06T11:52:56Z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