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472560"/>
            <a:ext cx="8140395" cy="3383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309499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8030209" cy="2795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825"/>
              </a:lnSpc>
            </a:pP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UOL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VERSITÀ</a:t>
            </a:r>
            <a:r>
              <a:rPr dirty="0" sz="24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VA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RI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CENZA</a:t>
            </a:r>
            <a:endParaRPr sz="2400">
              <a:latin typeface="Franklin Gothic Book"/>
              <a:cs typeface="Franklin Gothic Book"/>
            </a:endParaRPr>
          </a:p>
          <a:p>
            <a:pPr algn="ctr" marR="635">
              <a:lnSpc>
                <a:spcPts val="2825"/>
              </a:lnSpc>
            </a:pP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uagl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st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udia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’ul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500">
              <a:latin typeface="Times New Roman"/>
              <a:cs typeface="Times New Roman"/>
            </a:endParaRPr>
          </a:p>
          <a:p>
            <a:pPr algn="just" marL="12700" marR="5080" indent="266700">
              <a:lnSpc>
                <a:spcPct val="102000"/>
              </a:lnSpc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smette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econo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iche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nze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nze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cap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dit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dalla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 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divi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 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o,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diseg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nze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nel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lo 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istr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uzion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studio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ognu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aggiud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8030845" cy="4787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uagl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st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udia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’ul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20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am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2000" spc="-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st</a:t>
            </a:r>
            <a:r>
              <a:rPr dirty="0" sz="20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0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iva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ri</a:t>
            </a:r>
            <a:r>
              <a:rPr dirty="0" sz="20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zion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20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2000" spc="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5">
                <a:solidFill>
                  <a:srgbClr val="0D0D0D"/>
                </a:solidFill>
                <a:latin typeface="Franklin Gothic Book"/>
                <a:cs typeface="Franklin Gothic Book"/>
              </a:rPr>
              <a:t>vani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550">
              <a:latin typeface="Times New Roman"/>
              <a:cs typeface="Times New Roman"/>
            </a:endParaRPr>
          </a:p>
          <a:p>
            <a:pPr algn="just" marL="12700" marR="5080" indent="266700">
              <a:lnSpc>
                <a:spcPct val="101800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sugu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nza,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anni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egala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isf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nza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’esistenza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diffic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marL="279400">
              <a:lnSpc>
                <a:spcPct val="100000"/>
              </a:lnSpc>
              <a:spcBef>
                <a:spcPts val="480"/>
              </a:spcBef>
            </a:pP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?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715" indent="266700">
              <a:lnSpc>
                <a:spcPct val="101899"/>
              </a:lnSpc>
              <a:spcBef>
                <a:spcPts val="425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condiviso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designa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guagl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nze,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avoro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docente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anni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ivamen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con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e"  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app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na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 </a:t>
            </a:r>
            <a:r>
              <a:rPr dirty="0" sz="18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 </a:t>
            </a:r>
            <a:r>
              <a:rPr dirty="0" sz="18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iscrivon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studen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siamo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mo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ivamen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nze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cenz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opp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cog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omag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oga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"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0845" cy="5005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266700">
              <a:lnSpc>
                <a:spcPct val="101899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river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aggiu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defi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umil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peral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test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assolu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Devo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ò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essa,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desc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e.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segno,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dro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gua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pola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simboli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simi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siasi 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(co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sap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to,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non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ò,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ova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esame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iver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ibu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mostr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studen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dico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senso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studen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avi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stato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ì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he,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d’oggi,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met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degli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studenti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ase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ebbe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tù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esibis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(dip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econd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eppur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aspet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 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scuola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0845" cy="4779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tt’a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ascu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che,</a:t>
            </a:r>
            <a:r>
              <a:rPr dirty="0" sz="1800" spc="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sere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asme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gar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far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conto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togr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).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ò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ova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onte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esegu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sott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1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5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addizio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12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8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deve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rico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t’u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manda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potu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sue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compe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?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).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lavoro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ezione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’it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combe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sui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doce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nge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megl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’eserc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tesi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Prover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ò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degli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studen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sita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icem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po’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deg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vi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 </a:t>
            </a:r>
            <a:r>
              <a:rPr dirty="0" sz="1800" spc="-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ab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come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ò </a:t>
            </a:r>
            <a:r>
              <a:rPr dirty="0" sz="1800" spc="-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esse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lo </a:t>
            </a:r>
            <a:r>
              <a:rPr dirty="0" sz="1800" spc="-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zzazio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sette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rispett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cosa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cora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casi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quan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egato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corsi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disast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osi,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occasioni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conoscenza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0845" cy="4779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osame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si.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degli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esami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chie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scuola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hai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to?",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rispost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accede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ascol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ello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ude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tà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segn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avuto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ul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progra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mmi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sulle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tiche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pro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esi,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3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ciso,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avedono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ù,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empo,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condizio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agedie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fami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sona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sì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osaiche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ist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li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spesso 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ri)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sup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app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oss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ne </a:t>
            </a:r>
            <a:r>
              <a:rPr dirty="0" sz="1800" spc="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egge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osta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modus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cie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 </a:t>
            </a:r>
            <a:r>
              <a:rPr dirty="0" sz="18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ole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ghiam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)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conoscenza,</a:t>
            </a:r>
            <a:r>
              <a:rPr dirty="0" sz="1800" spc="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studio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diven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assai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import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080" indent="266700">
              <a:lnSpc>
                <a:spcPct val="101800"/>
              </a:lnSpc>
              <a:spcBef>
                <a:spcPts val="430"/>
              </a:spcBef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ess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onsabi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à,</a:t>
            </a:r>
            <a:r>
              <a:rPr dirty="0" sz="1800" spc="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gen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nseg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itic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e,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2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-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stud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).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ei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ece</a:t>
            </a:r>
            <a:r>
              <a:rPr dirty="0" sz="18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diversi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desti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ei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studen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Qua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contro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 </a:t>
            </a:r>
            <a:r>
              <a:rPr dirty="0" sz="1800" spc="-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occhio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: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asi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sità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te</a:t>
            </a:r>
            <a:r>
              <a:rPr dirty="0" spc="-10"/>
              <a:t>r</a:t>
            </a:r>
            <a:r>
              <a:rPr dirty="0"/>
              <a:t>punzio</a:t>
            </a:r>
            <a:r>
              <a:rPr dirty="0" spc="-10"/>
              <a:t>n</a:t>
            </a:r>
            <a:r>
              <a:rPr dirty="0"/>
              <a:t>e</a:t>
            </a:r>
            <a:r>
              <a:rPr dirty="0" spc="25"/>
              <a:t> </a:t>
            </a:r>
            <a:r>
              <a:rPr dirty="0">
                <a:latin typeface="Franklin Gothic Medium"/>
                <a:cs typeface="Franklin Gothic Medium"/>
              </a:rPr>
              <a:t>–</a:t>
            </a:r>
            <a:r>
              <a:rPr dirty="0" spc="5">
                <a:latin typeface="Franklin Gothic Medium"/>
                <a:cs typeface="Franklin Gothic Medium"/>
              </a:rPr>
              <a:t> </a:t>
            </a:r>
            <a:r>
              <a:rPr dirty="0" spc="-5"/>
              <a:t>Part</a:t>
            </a:r>
            <a:r>
              <a:rPr dirty="0"/>
              <a:t>e </a:t>
            </a:r>
            <a:r>
              <a:rPr dirty="0" spc="-10"/>
              <a:t>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72560"/>
            <a:ext cx="8031480" cy="3383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1899"/>
              </a:lnSpc>
            </a:pP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ann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te,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caso</a:t>
            </a:r>
            <a:r>
              <a:rPr dirty="0" sz="1800" spc="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iglia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pote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e),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avrà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avor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diff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 spc="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scuo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sità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ha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efe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senza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occup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ser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sua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  <a:p>
            <a:pPr algn="just" marL="12700" marR="5715" indent="266700">
              <a:lnSpc>
                <a:spcPct val="101899"/>
              </a:lnSpc>
              <a:spcBef>
                <a:spcPts val="425"/>
              </a:spcBef>
            </a:pP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18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dec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abb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deciso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"socie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conosce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"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1800" spc="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’è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oc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asio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cui</a:t>
            </a:r>
            <a:r>
              <a:rPr dirty="0" sz="18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conoscenza</a:t>
            </a:r>
            <a:r>
              <a:rPr dirty="0" sz="1800" spc="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fondame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destin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econom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18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ividui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;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ann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ci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str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cci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esti,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cend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iaz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fi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pell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1800" spc="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(p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esun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a) </a:t>
            </a:r>
            <a:r>
              <a:rPr dirty="0" sz="1800" spc="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est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crescita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nze</a:t>
            </a:r>
            <a:r>
              <a:rPr dirty="0" sz="1800" spc="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eco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che,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pe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ché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–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agl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spave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tosi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diva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di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conoscenza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nos</a:t>
            </a:r>
            <a:r>
              <a:rPr dirty="0" sz="1800" spc="-2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i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gio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  </a:t>
            </a:r>
            <a:r>
              <a:rPr dirty="0" sz="18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odu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18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disuguag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nze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dici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ull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acce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come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esistesse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fos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 i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’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 spc="-2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cosa</a:t>
            </a:r>
            <a:r>
              <a:rPr dirty="0" sz="18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8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1800">
                <a:solidFill>
                  <a:srgbClr val="0D0D0D"/>
                </a:solidFill>
                <a:latin typeface="Franklin Gothic Book"/>
                <a:cs typeface="Franklin Gothic Book"/>
              </a:rPr>
              <a:t>ag</a:t>
            </a:r>
            <a:r>
              <a:rPr dirty="0" sz="1800" spc="-10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800" spc="-5">
                <a:solidFill>
                  <a:srgbClr val="0D0D0D"/>
                </a:solidFill>
                <a:latin typeface="Franklin Gothic Book"/>
                <a:cs typeface="Franklin Gothic Book"/>
              </a:rPr>
              <a:t>io?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2023-04-05T16:07:50Z</dcterms:created>
  <dcterms:modified xsi:type="dcterms:W3CDTF">2023-04-05T16:07:50Z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2016-10-13T00:00:00Z</vt:filetime>
  </property>
  <property fmtid="{D5CDD505-2E9C-101B-9397-08002B2CF9AE}" pid="3" name="LastSaved">
    <vt:filetime>2023-04-05T00:00:00Z</vt:filetime>
  </property>
</Properties>
</file>