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417696"/>
            <a:ext cx="8140395" cy="1652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1112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467"/>
            <a:ext cx="235458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ssi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260"/>
            <a:ext cx="224853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of.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uca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ianni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/>
              <a:t>Le</a:t>
            </a:r>
            <a:r>
              <a:rPr dirty="0" sz="2400" spc="-5"/>
              <a:t> epati</a:t>
            </a:r>
            <a:r>
              <a:rPr dirty="0" sz="2400" spc="-10"/>
              <a:t>t</a:t>
            </a:r>
            <a:r>
              <a:rPr dirty="0" sz="2400" spc="-10"/>
              <a:t>i</a:t>
            </a:r>
            <a:r>
              <a:rPr dirty="0" sz="2400" spc="10"/>
              <a:t> </a:t>
            </a:r>
            <a:r>
              <a:rPr dirty="0" sz="2400" spc="-5"/>
              <a:t>vira</a:t>
            </a:r>
            <a:r>
              <a:rPr dirty="0" sz="2400" spc="-10"/>
              <a:t>li</a:t>
            </a:r>
            <a:r>
              <a:rPr dirty="0" sz="2400" spc="5"/>
              <a:t> </a:t>
            </a:r>
            <a:r>
              <a:rPr dirty="0" sz="2400"/>
              <a:t>comu</a:t>
            </a:r>
            <a:r>
              <a:rPr dirty="0" sz="2400" spc="-15"/>
              <a:t>n</a:t>
            </a:r>
            <a:r>
              <a:rPr dirty="0" sz="2400" spc="-10"/>
              <a:t>i</a:t>
            </a:r>
            <a:endParaRPr sz="2400"/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65576"/>
            <a:ext cx="8030845" cy="8204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S’i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3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comun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3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volgar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4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fezione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age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togeni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specif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ci,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prem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nente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ocali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degene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degli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ep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crosi),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ogistici 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2303776"/>
            <a:ext cx="8031480" cy="2776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senc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2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ccom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agn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ta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assai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;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asme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(co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diff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sione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spor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ca,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dem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ca),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;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decorso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ac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soffere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può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seq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le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fegat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sistono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men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go,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dar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diva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tosc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osi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con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suff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stabi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 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casi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decorso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eci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ivan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onicamente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evol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esiti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eversibi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egato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ibi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«c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osi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ca»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4 </a:t>
            </a:r>
            <a:r>
              <a:rPr dirty="0" baseline="25462" sz="1800" spc="-1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Una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ccola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casi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sind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7741" y="3980684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0D0D0D"/>
                </a:solidFill>
                <a:latin typeface="Franklin Gothic Book"/>
                <a:cs typeface="Franklin Gothic Book"/>
              </a:rPr>
              <a:t>3</a:t>
            </a:r>
            <a:endParaRPr sz="12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5104513"/>
            <a:ext cx="8028940" cy="535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0375" algn="l"/>
                <a:tab pos="1365885" algn="l"/>
                <a:tab pos="2279015" algn="l"/>
                <a:tab pos="3146425" algn="l"/>
                <a:tab pos="3525520" algn="l"/>
                <a:tab pos="4023995" algn="l"/>
                <a:tab pos="4982845" algn="l"/>
                <a:tab pos="5535930" algn="l"/>
                <a:tab pos="7063740" algn="l"/>
                <a:tab pos="7615555" algn="l"/>
              </a:tabLst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	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osi	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	dif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usa	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	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	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	che	sop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av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o,	con	esi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toscle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«c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cro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»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/>
              <a:t>Le</a:t>
            </a:r>
            <a:r>
              <a:rPr dirty="0" sz="2400" spc="-5"/>
              <a:t> epati</a:t>
            </a:r>
            <a:r>
              <a:rPr dirty="0" sz="2400" spc="-10"/>
              <a:t>t</a:t>
            </a:r>
            <a:r>
              <a:rPr dirty="0" sz="2400" spc="-10"/>
              <a:t>i</a:t>
            </a:r>
            <a:r>
              <a:rPr dirty="0" sz="2400" spc="10"/>
              <a:t> </a:t>
            </a:r>
            <a:r>
              <a:rPr dirty="0" sz="2400" spc="-5"/>
              <a:t>vira</a:t>
            </a:r>
            <a:r>
              <a:rPr dirty="0" sz="2400" spc="-10"/>
              <a:t>li</a:t>
            </a:r>
            <a:r>
              <a:rPr dirty="0" sz="2400" spc="5"/>
              <a:t> </a:t>
            </a:r>
            <a:r>
              <a:rPr dirty="0" sz="2400"/>
              <a:t>comu</a:t>
            </a:r>
            <a:r>
              <a:rPr dirty="0" sz="2400" spc="-15"/>
              <a:t>n</a:t>
            </a:r>
            <a:r>
              <a:rPr dirty="0" sz="2400" spc="-10"/>
              <a:t>i</a:t>
            </a:r>
            <a:endParaRPr sz="2400"/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131820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0D0D0D"/>
                </a:solidFill>
                <a:latin typeface="Franklin Gothic Book"/>
                <a:cs typeface="Franklin Gothic Book"/>
              </a:rPr>
              <a:t>5</a:t>
            </a:r>
            <a:endParaRPr sz="1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8022" y="1138804"/>
            <a:ext cx="779462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16660" algn="l"/>
                <a:tab pos="1483360" algn="l"/>
                <a:tab pos="2366010" algn="l"/>
                <a:tab pos="2879725" algn="l"/>
                <a:tab pos="3824604" algn="l"/>
                <a:tab pos="4879340" algn="l"/>
                <a:tab pos="5199380" algn="l"/>
                <a:tab pos="6675120" algn="l"/>
                <a:tab pos="7539355" algn="l"/>
              </a:tabLst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’aff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dun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att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a	genera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	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loca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azi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a	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1417696"/>
            <a:ext cx="8031480" cy="1652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uisc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consue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decorso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ognos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solt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fegat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baseline="25462" sz="1800">
                <a:solidFill>
                  <a:srgbClr val="0D0D0D"/>
                </a:solidFill>
                <a:latin typeface="Franklin Gothic Book"/>
                <a:cs typeface="Franklin Gothic Book"/>
              </a:rPr>
              <a:t>6 </a:t>
            </a:r>
            <a:r>
              <a:rPr dirty="0" baseline="25462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Ques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precedut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fase </a:t>
            </a:r>
            <a:r>
              <a:rPr dirty="0" sz="1800" spc="-21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vir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(ch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spec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cub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ecoc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sint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ogia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izia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eva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ext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3424170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0D0D0D"/>
                </a:solidFill>
                <a:latin typeface="Franklin Gothic Book"/>
                <a:cs typeface="Franklin Gothic Book"/>
              </a:rPr>
              <a:t>7</a:t>
            </a:r>
            <a:endParaRPr sz="12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158" y="3431154"/>
            <a:ext cx="7849234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3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18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terumano</a:t>
            </a:r>
            <a:r>
              <a:rPr dirty="0" sz="180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mate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(pi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ù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802" y="3711323"/>
            <a:ext cx="8030209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eti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gei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da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ua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nti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(p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3990716"/>
            <a:ext cx="8030209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028565" algn="l"/>
              </a:tabLst>
            </a:pP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	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penetra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5015" y="3983732"/>
            <a:ext cx="11493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solidFill>
                  <a:srgbClr val="0D0D0D"/>
                </a:solidFill>
                <a:latin typeface="Franklin Gothic Book"/>
                <a:cs typeface="Franklin Gothic Book"/>
              </a:rPr>
              <a:t>8</a:t>
            </a:r>
            <a:endParaRPr sz="12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1802" y="4269607"/>
            <a:ext cx="8030209" cy="2211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ucose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gastr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festazioni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stadio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odro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rispecc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duode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ica)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mucose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nche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’app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 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spec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 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esso 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 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à  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sede 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ocessi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casi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oba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na  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sinto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ogia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odro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«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e»)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[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oni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9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8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2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8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;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soppr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pone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numer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singoli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].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/>
              <a:t>A </a:t>
            </a:r>
            <a:r>
              <a:rPr dirty="0" sz="2400" spc="-10"/>
              <a:t>-</a:t>
            </a:r>
            <a:r>
              <a:rPr dirty="0" sz="2400" spc="-5"/>
              <a:t> </a:t>
            </a:r>
            <a:r>
              <a:rPr dirty="0" sz="2400"/>
              <a:t>R</a:t>
            </a:r>
            <a:r>
              <a:rPr dirty="0" spc="10"/>
              <a:t>ADIOG</a:t>
            </a:r>
            <a:r>
              <a:rPr dirty="0" spc="15"/>
              <a:t>R</a:t>
            </a:r>
            <a:r>
              <a:rPr dirty="0" spc="10"/>
              <a:t>A</a:t>
            </a:r>
            <a:r>
              <a:rPr dirty="0" spc="-5"/>
              <a:t>F</a:t>
            </a:r>
            <a:r>
              <a:rPr dirty="0" spc="5"/>
              <a:t>IA</a:t>
            </a:r>
            <a:r>
              <a:rPr dirty="0" spc="130"/>
              <a:t> </a:t>
            </a:r>
            <a:r>
              <a:rPr dirty="0" spc="10"/>
              <a:t>ORIGINALE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1295"/>
            <a:ext cx="8029575" cy="1242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500"/>
              </a:lnSpc>
            </a:pP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Segn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2400" spc="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  </a:t>
            </a:r>
            <a:r>
              <a:rPr dirty="0" sz="2400" spc="2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spondiloar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rosi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2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2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riduzio</a:t>
            </a:r>
            <a:r>
              <a:rPr dirty="0" sz="2400" spc="-3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dello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2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spa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zio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intersoma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24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4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5 </a:t>
            </a:r>
            <a:r>
              <a:rPr dirty="0" sz="24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24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24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init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4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immagi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4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riferi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4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altera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ion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eostrut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urali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focali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12700">
              <a:lnSpc>
                <a:spcPts val="2770"/>
              </a:lnSpc>
            </a:pP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Diff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24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riduzione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tono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calcic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/>
              <a:t>B </a:t>
            </a:r>
            <a:r>
              <a:rPr dirty="0" sz="2400" spc="-10"/>
              <a:t>-</a:t>
            </a:r>
            <a:r>
              <a:rPr dirty="0" sz="2400" spc="-5"/>
              <a:t> </a:t>
            </a:r>
            <a:r>
              <a:rPr dirty="0" sz="2400"/>
              <a:t>R</a:t>
            </a:r>
            <a:r>
              <a:rPr dirty="0" spc="10"/>
              <a:t>ADIOG</a:t>
            </a:r>
            <a:r>
              <a:rPr dirty="0" spc="15"/>
              <a:t>R</a:t>
            </a:r>
            <a:r>
              <a:rPr dirty="0" spc="10"/>
              <a:t>A</a:t>
            </a:r>
            <a:r>
              <a:rPr dirty="0" spc="-5"/>
              <a:t>F</a:t>
            </a:r>
            <a:r>
              <a:rPr dirty="0" spc="5"/>
              <a:t>IA</a:t>
            </a:r>
            <a:r>
              <a:rPr dirty="0" spc="130"/>
              <a:t> </a:t>
            </a:r>
            <a:r>
              <a:rPr dirty="0" spc="5"/>
              <a:t>RISCRIT</a:t>
            </a:r>
            <a:r>
              <a:rPr dirty="0" spc="-10"/>
              <a:t>T</a:t>
            </a:r>
            <a:r>
              <a:rPr dirty="0" spc="10"/>
              <a:t>A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1295"/>
            <a:ext cx="7799705" cy="10363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30"/>
              </a:lnSpc>
            </a:pP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colon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vertebral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lombare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mos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seg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di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ros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</a:pP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spaz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tra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 V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verte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ra lom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are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 I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sacrale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diminuit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25"/>
              </a:lnSpc>
            </a:pP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conte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uto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di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calcio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lle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ossa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alqua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24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dim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inuit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/>
              <a:t>C </a:t>
            </a:r>
            <a:r>
              <a:rPr dirty="0" sz="2400" spc="-10"/>
              <a:t>-</a:t>
            </a:r>
            <a:r>
              <a:rPr dirty="0" sz="2400" spc="-5"/>
              <a:t> </a:t>
            </a:r>
            <a:r>
              <a:rPr dirty="0" sz="2400"/>
              <a:t>T</a:t>
            </a:r>
            <a:r>
              <a:rPr dirty="0" spc="5"/>
              <a:t>A</a:t>
            </a:r>
            <a:r>
              <a:rPr dirty="0" spc="10"/>
              <a:t>C</a:t>
            </a:r>
            <a:r>
              <a:rPr dirty="0" spc="125"/>
              <a:t> </a:t>
            </a:r>
            <a:r>
              <a:rPr dirty="0" spc="10"/>
              <a:t>ORIGINALE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68381"/>
            <a:ext cx="8031480" cy="4874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180975">
              <a:lnSpc>
                <a:spcPts val="2210"/>
              </a:lnSpc>
            </a:pP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me 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è  s</a:t>
            </a:r>
            <a:r>
              <a:rPr dirty="0" sz="20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  es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gui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pr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ma 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introduzi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ev 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ezzo 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co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 prev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opacizzazio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anse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intes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nali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 ga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ograf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algn="just" marL="12700" marR="5080" indent="180975">
              <a:lnSpc>
                <a:spcPct val="91700"/>
              </a:lnSpc>
              <a:spcBef>
                <a:spcPts val="430"/>
              </a:spcBef>
            </a:pP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race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20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20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ion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0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ri </a:t>
            </a:r>
            <a:r>
              <a:rPr dirty="0" sz="20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0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vell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20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ro-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renc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ima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20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Segn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0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enfisema </a:t>
            </a:r>
            <a:r>
              <a:rPr dirty="0" sz="2000" spc="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000" spc="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eve  </a:t>
            </a:r>
            <a:r>
              <a:rPr dirty="0" sz="2000" spc="-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nti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20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  </a:t>
            </a:r>
            <a:r>
              <a:rPr dirty="0" sz="20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nf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20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000" spc="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  </a:t>
            </a:r>
            <a:r>
              <a:rPr dirty="0" sz="20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20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azioni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sov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avear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  </a:t>
            </a:r>
            <a:r>
              <a:rPr dirty="0" sz="20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cella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20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20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dias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ini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20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agno  </a:t>
            </a:r>
            <a:r>
              <a:rPr dirty="0" sz="20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  </a:t>
            </a:r>
            <a:r>
              <a:rPr dirty="0" sz="20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liquido  </a:t>
            </a:r>
            <a:r>
              <a:rPr dirty="0" sz="20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 </a:t>
            </a:r>
            <a:r>
              <a:rPr dirty="0" sz="20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li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vel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esof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ge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  <a:p>
            <a:pPr algn="just" marL="12700" marR="5080" indent="180975">
              <a:lnSpc>
                <a:spcPct val="91700"/>
              </a:lnSpc>
              <a:spcBef>
                <a:spcPts val="475"/>
              </a:spcBef>
            </a:pP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20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20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20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 i="1">
                <a:solidFill>
                  <a:srgbClr val="0D0D0D"/>
                </a:solidFill>
                <a:latin typeface="Franklin Gothic Book"/>
                <a:cs typeface="Franklin Gothic Book"/>
              </a:rPr>
              <a:t>elv</a:t>
            </a:r>
            <a:r>
              <a:rPr dirty="0" sz="20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20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In </a:t>
            </a:r>
            <a:r>
              <a:rPr dirty="0" sz="20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ga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0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0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evidenzia </a:t>
            </a:r>
            <a:r>
              <a:rPr dirty="0" sz="20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20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proces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20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ans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di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omo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occl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asi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comple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me,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20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ensio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corpo  </a:t>
            </a:r>
            <a:r>
              <a:rPr dirty="0" sz="20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el  </a:t>
            </a:r>
            <a:r>
              <a:rPr dirty="0" sz="20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ancrea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20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Il  </a:t>
            </a:r>
            <a:r>
              <a:rPr dirty="0" sz="20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arenchima  </a:t>
            </a:r>
            <a:r>
              <a:rPr dirty="0" sz="20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  </a:t>
            </a:r>
            <a:r>
              <a:rPr dirty="0" sz="20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mos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 </a:t>
            </a:r>
            <a:r>
              <a:rPr dirty="0" sz="20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numero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20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aree,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prev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lent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nte </a:t>
            </a:r>
            <a:r>
              <a:rPr dirty="0" sz="20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0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sni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2000" spc="-229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marcatame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ense </a:t>
            </a:r>
            <a:r>
              <a:rPr dirty="0" sz="2000" spc="-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he </a:t>
            </a:r>
            <a:r>
              <a:rPr dirty="0" sz="2000" spc="-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non </a:t>
            </a:r>
            <a:r>
              <a:rPr dirty="0" sz="20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pre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ntano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so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20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dif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ion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20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dopo   </a:t>
            </a:r>
            <a:r>
              <a:rPr dirty="0" sz="20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Md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C,   </a:t>
            </a:r>
            <a:r>
              <a:rPr dirty="0" sz="20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da   </a:t>
            </a:r>
            <a:r>
              <a:rPr dirty="0" sz="20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rife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  </a:t>
            </a:r>
            <a:r>
              <a:rPr dirty="0" sz="20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verosimi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nte   </a:t>
            </a:r>
            <a:r>
              <a:rPr dirty="0" sz="20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di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atazione </a:t>
            </a:r>
            <a:r>
              <a:rPr dirty="0" sz="20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bil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ari </a:t>
            </a:r>
            <a:r>
              <a:rPr dirty="0" sz="20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intraepa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ich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peri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20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Colecis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20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iper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alitia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0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229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azione </a:t>
            </a:r>
            <a:r>
              <a:rPr dirty="0" sz="2000" spc="-229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 </a:t>
            </a:r>
            <a:r>
              <a:rPr dirty="0" sz="20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nello </a:t>
            </a:r>
            <a:r>
              <a:rPr dirty="0" sz="2000" spc="-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cificazioni </a:t>
            </a:r>
            <a:r>
              <a:rPr dirty="0" sz="20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peri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iche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2000" spc="-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ane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sma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origina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bit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to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elle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erie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enal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20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ensi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cranio-caudale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di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cir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4cm.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20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ve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3,5</a:t>
            </a:r>
            <a:r>
              <a:rPr dirty="0" sz="20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cm,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20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4,5</a:t>
            </a:r>
            <a:r>
              <a:rPr dirty="0" sz="20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circ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Note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ole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idrou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-n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frosi 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0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rico </a:t>
            </a:r>
            <a:r>
              <a:rPr dirty="0" sz="20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del </a:t>
            </a:r>
            <a:r>
              <a:rPr dirty="0" sz="20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rici </a:t>
            </a:r>
            <a:r>
              <a:rPr dirty="0" sz="20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0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ra.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Pre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en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crezio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vel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lo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terzo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medio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renchima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/>
              <a:t>C </a:t>
            </a:r>
            <a:r>
              <a:rPr dirty="0" sz="2400" spc="-10"/>
              <a:t>-</a:t>
            </a:r>
            <a:r>
              <a:rPr dirty="0" sz="2400" spc="-5"/>
              <a:t> </a:t>
            </a:r>
            <a:r>
              <a:rPr dirty="0" sz="2400"/>
              <a:t>T</a:t>
            </a:r>
            <a:r>
              <a:rPr dirty="0" spc="5"/>
              <a:t>A</a:t>
            </a:r>
            <a:r>
              <a:rPr dirty="0" spc="10"/>
              <a:t>C</a:t>
            </a:r>
            <a:r>
              <a:rPr dirty="0" spc="125"/>
              <a:t> </a:t>
            </a:r>
            <a:r>
              <a:rPr dirty="0" spc="10"/>
              <a:t>ORIGINALE</a:t>
            </a:r>
            <a:endParaRPr sz="2400"/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68381"/>
            <a:ext cx="4396740" cy="900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1590">
              <a:lnSpc>
                <a:spcPts val="2210"/>
              </a:lnSpc>
              <a:tabLst>
                <a:tab pos="870585" algn="l"/>
                <a:tab pos="1242060" algn="l"/>
                <a:tab pos="2269490" algn="l"/>
                <a:tab pos="3647440" algn="l"/>
              </a:tabLst>
            </a:pP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renale	di	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	D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taz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	l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iq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uida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d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ode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193675">
              <a:lnSpc>
                <a:spcPct val="100000"/>
              </a:lnSpc>
              <a:spcBef>
                <a:spcPts val="234"/>
              </a:spcBef>
            </a:pP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Nell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rma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rene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di de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 mi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34788" y="1468381"/>
            <a:ext cx="98488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24485" algn="l"/>
              </a:tabLst>
            </a:pP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	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carico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1946" y="1468381"/>
            <a:ext cx="54356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6890" y="1468381"/>
            <a:ext cx="166497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06450" algn="l"/>
              </a:tabLst>
            </a:pP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pr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me	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zio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2428755"/>
            <a:ext cx="6448425" cy="560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80975">
              <a:lnSpc>
                <a:spcPts val="2210"/>
              </a:lnSpc>
              <a:tabLst>
                <a:tab pos="1657350" algn="l"/>
                <a:tab pos="3106420" algn="l"/>
                <a:tab pos="3451225" algn="l"/>
                <a:tab pos="4309110" algn="l"/>
                <a:tab pos="5039360" algn="l"/>
                <a:tab pos="6045200" algn="l"/>
              </a:tabLst>
            </a:pP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Volum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sa	di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tens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one	a	c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rico	del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	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ca	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he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 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azioni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pariet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ver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amento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addomico-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vic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35114" y="2428755"/>
            <a:ext cx="139509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29920" algn="l"/>
              </a:tabLst>
            </a:pP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on	mo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/>
              <a:t>D</a:t>
            </a:r>
            <a:r>
              <a:rPr dirty="0" sz="2400" spc="-5"/>
              <a:t> </a:t>
            </a:r>
            <a:r>
              <a:rPr dirty="0" sz="2400" spc="-10"/>
              <a:t>-</a:t>
            </a:r>
            <a:r>
              <a:rPr dirty="0" sz="2400" spc="-5"/>
              <a:t> </a:t>
            </a:r>
            <a:r>
              <a:rPr dirty="0" sz="2400"/>
              <a:t>T</a:t>
            </a:r>
            <a:r>
              <a:rPr dirty="0" spc="5"/>
              <a:t>A</a:t>
            </a:r>
            <a:r>
              <a:rPr dirty="0" spc="10"/>
              <a:t>C</a:t>
            </a:r>
            <a:r>
              <a:rPr dirty="0" spc="140"/>
              <a:t> </a:t>
            </a:r>
            <a:r>
              <a:rPr dirty="0" spc="5"/>
              <a:t>RISCRIT</a:t>
            </a:r>
            <a:r>
              <a:rPr dirty="0" spc="-10"/>
              <a:t>T</a:t>
            </a:r>
            <a:r>
              <a:rPr dirty="0" spc="10"/>
              <a:t>A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138804"/>
            <a:ext cx="8032750" cy="5049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3675" marR="59055">
              <a:lnSpc>
                <a:spcPct val="121700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mone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fisema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esenta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fonodi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93675">
              <a:lnSpc>
                <a:spcPct val="100000"/>
              </a:lnSpc>
              <a:spcBef>
                <a:spcPts val="465"/>
              </a:spcBef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’esofago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esente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ristagn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2700" marR="8255" indent="180975">
              <a:lnSpc>
                <a:spcPct val="101800"/>
              </a:lnSpc>
              <a:spcBef>
                <a:spcPts val="440"/>
              </a:spcBef>
              <a:tabLst>
                <a:tab pos="815340" algn="l"/>
                <a:tab pos="1772920" algn="l"/>
                <a:tab pos="2019935" algn="l"/>
                <a:tab pos="3002915" algn="l"/>
                <a:tab pos="3498215" algn="l"/>
                <a:tab pos="4706620" algn="l"/>
                <a:tab pos="6135370" algn="l"/>
                <a:tab pos="6612255" algn="l"/>
                <a:tab pos="7490459" algn="l"/>
              </a:tabLst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stomaco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esente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disomoge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occl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cavità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estende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2700" marR="9525" indent="180975">
              <a:lnSpc>
                <a:spcPct val="102200"/>
              </a:lnSpc>
              <a:spcBef>
                <a:spcPts val="420"/>
              </a:spcBef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fegato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most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odense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modif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sommi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istr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mez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93675">
              <a:lnSpc>
                <a:spcPct val="100000"/>
              </a:lnSpc>
              <a:spcBef>
                <a:spcPts val="465"/>
              </a:spcBef>
            </a:pP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cisti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distesa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93675">
              <a:lnSpc>
                <a:spcPct val="100000"/>
              </a:lnSpc>
              <a:spcBef>
                <a:spcPts val="465"/>
              </a:spcBef>
            </a:pP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edoco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app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di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2700" marR="5080" indent="180975">
              <a:lnSpc>
                <a:spcPct val="101699"/>
              </a:lnSpc>
              <a:spcBef>
                <a:spcPts val="445"/>
              </a:spcBef>
            </a:pP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Sot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ente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ghe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4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2700" marR="6350" indent="180975">
              <a:lnSpc>
                <a:spcPct val="102200"/>
              </a:lnSpc>
              <a:spcBef>
                <a:spcPts val="420"/>
              </a:spcBef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v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escre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otevol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dilat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esente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93675">
              <a:lnSpc>
                <a:spcPct val="100000"/>
              </a:lnSpc>
              <a:spcBef>
                <a:spcPts val="470"/>
              </a:spcBef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destra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93675" marR="3359150">
              <a:lnSpc>
                <a:spcPts val="2640"/>
              </a:lnSpc>
              <a:spcBef>
                <a:spcPts val="155"/>
              </a:spcBef>
            </a:pP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escia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distesa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same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addome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1472560"/>
            <a:ext cx="8030845" cy="4812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 indent="180975">
              <a:lnSpc>
                <a:spcPct val="1016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4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5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6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tura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succe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sion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succe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sione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mo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uogo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domic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defu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2500">
              <a:latin typeface="Times New Roman"/>
              <a:cs typeface="Times New Roman"/>
            </a:endParaRPr>
          </a:p>
          <a:p>
            <a:pPr marL="193675">
              <a:lnSpc>
                <a:spcPct val="100000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457.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ll’eredità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edi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devo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egge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6350" indent="180975">
              <a:lnSpc>
                <a:spcPct val="102200"/>
              </a:lnSpc>
              <a:spcBef>
                <a:spcPts val="420"/>
              </a:spcBef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uogo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succe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egit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193675">
              <a:lnSpc>
                <a:spcPct val="100000"/>
              </a:lnSpc>
              <a:spcBef>
                <a:spcPts val="465"/>
              </a:spcBef>
            </a:pP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dispos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egi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12700" marR="5715" indent="180975">
              <a:lnSpc>
                <a:spcPct val="1018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4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5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8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Divie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succe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ogni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convenzi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dispone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succe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sion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ogni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dispone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dei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tti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spett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succes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cora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medesim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12700" marR="5080" indent="180975">
              <a:lnSpc>
                <a:spcPct val="101699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4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5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9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edi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 </a:t>
            </a:r>
            <a:r>
              <a:rPr dirty="0" sz="18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edi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à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’acce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ape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succe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sion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2023-04-06T12:49:57Z</dcterms:created>
  <dcterms:modified xsi:type="dcterms:W3CDTF">2023-04-06T12:49:57Z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2016-10-27T00:00:00Z</vt:filetime>
  </property>
  <property fmtid="{D5CDD505-2E9C-101B-9397-08002B2CF9AE}" pid="3" name="LastSaved">
    <vt:filetime>2023-04-06T00:00:00Z</vt:filetime>
  </property>
</Properties>
</file>