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6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29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31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2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4.xml"/></Relationships>
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5.xml"/></Relationships>
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6.xml"/></Relationships>
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7.xml"/></Relationships>
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8.xml"/></Relationships>
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9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0.xml"/></Relationships>
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1.xml"/></Relationships>
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2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9525"/>
            <a:ext cx="9144000" cy="6848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796026" y="2492311"/>
            <a:ext cx="2447925" cy="76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1905"/>
          </a:xfrm>
          <a:custGeom>
            <a:avLst/>
            <a:gdLst/>
            <a:ahLst/>
            <a:cxnLst/>
            <a:rect l="l" t="t" r="r" b="b"/>
            <a:pathLst>
              <a:path w="5603875" h="1905">
                <a:moveTo>
                  <a:pt x="0" y="0"/>
                </a:moveTo>
                <a:lnTo>
                  <a:pt x="5603875" y="1524"/>
                </a:lnTo>
              </a:path>
            </a:pathLst>
          </a:custGeom>
          <a:ln w="1908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55313"/>
            <a:ext cx="8089798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3592" y="1658994"/>
            <a:ext cx="7836814" cy="3256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5918" y="6581404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slide" Target="slide2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slide" Target="slide2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slide" Target="slide2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slide" Target="slide26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slide" Target="slide27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slide" Target="slide28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slide" Target="slide29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slide" Target="slide30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slide" Target="slide31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reccani.it/" TargetMode="External"/><Relationship Id="rId3" Type="http://schemas.openxmlformats.org/officeDocument/2006/relationships/notesSlide" Target="../notesSlides/notesSlide32.xml"/><Relationship Id="rId4" Type="http://schemas.openxmlformats.org/officeDocument/2006/relationships/slide" Target="slide3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16653" y="4553324"/>
            <a:ext cx="1414145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60"/>
              </a:lnSpc>
            </a:pP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3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si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ssi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68597" y="5082394"/>
            <a:ext cx="2310130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620"/>
              </a:lnSpc>
            </a:pP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La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frase</a:t>
            </a:r>
            <a:r>
              <a:rPr dirty="0" sz="2200" spc="1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co</a:t>
            </a:r>
            <a:r>
              <a:rPr dirty="0" sz="2200" spc="-50">
                <a:solidFill>
                  <a:srgbClr val="FFFFFF"/>
                </a:solidFill>
                <a:latin typeface="Franklin Gothic Book"/>
                <a:cs typeface="Franklin Gothic Book"/>
              </a:rPr>
              <a:t>m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plessa</a:t>
            </a:r>
            <a:endParaRPr sz="22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Proposizion</a:t>
            </a:r>
            <a:r>
              <a:rPr dirty="0"/>
              <a:t>i</a:t>
            </a:r>
            <a:r>
              <a:rPr dirty="0" spc="-5"/>
              <a:t> </a:t>
            </a:r>
            <a:r>
              <a:rPr dirty="0"/>
              <a:t>comple</a:t>
            </a:r>
            <a:r>
              <a:rPr dirty="0" spc="-10"/>
              <a:t>t</a:t>
            </a:r>
            <a:r>
              <a:rPr dirty="0"/>
              <a:t>ive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08618" y="6581404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9292" y="1148832"/>
            <a:ext cx="7320915" cy="4992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>
                <a:latin typeface="Franklin Gothic Medium"/>
                <a:cs typeface="Franklin Gothic Medium"/>
              </a:rPr>
              <a:t>So</a:t>
            </a:r>
            <a:r>
              <a:rPr dirty="0" sz="1600" b="1">
                <a:latin typeface="Franklin Gothic Medium"/>
                <a:cs typeface="Franklin Gothic Medium"/>
              </a:rPr>
              <a:t>g</a:t>
            </a:r>
            <a:r>
              <a:rPr dirty="0" sz="1600" spc="-15" b="1">
                <a:latin typeface="Franklin Gothic Medium"/>
                <a:cs typeface="Franklin Gothic Medium"/>
              </a:rPr>
              <a:t>get</a:t>
            </a:r>
            <a:r>
              <a:rPr dirty="0" sz="1600" spc="-10" b="1">
                <a:latin typeface="Franklin Gothic Medium"/>
                <a:cs typeface="Franklin Gothic Medium"/>
              </a:rPr>
              <a:t>t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ve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spc="-5">
                <a:latin typeface="Franklin Gothic Book"/>
                <a:cs typeface="Franklin Gothic Book"/>
              </a:rPr>
              <a:t>-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s</a:t>
            </a:r>
            <a:r>
              <a:rPr dirty="0" sz="1600" spc="0" b="1">
                <a:latin typeface="Franklin Gothic Medium"/>
                <a:cs typeface="Franklin Gothic Medium"/>
              </a:rPr>
              <a:t>p</a:t>
            </a:r>
            <a:r>
              <a:rPr dirty="0" sz="1600" spc="-5" b="1">
                <a:latin typeface="Franklin Gothic Medium"/>
                <a:cs typeface="Franklin Gothic Medium"/>
              </a:rPr>
              <a:t>l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b="1">
                <a:latin typeface="Franklin Gothic Medium"/>
                <a:cs typeface="Franklin Gothic Medium"/>
              </a:rPr>
              <a:t>c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t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55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nessun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intro</a:t>
            </a:r>
            <a:r>
              <a:rPr dirty="0" sz="160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uttore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Sembra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si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an</a:t>
            </a:r>
            <a:r>
              <a:rPr dirty="0" sz="1600" spc="-10" i="1">
                <a:latin typeface="Franklin Gothic Book"/>
                <a:cs typeface="Franklin Gothic Book"/>
              </a:rPr>
              <a:t>d</a:t>
            </a:r>
            <a:r>
              <a:rPr dirty="0" sz="1600" spc="-15" i="1">
                <a:latin typeface="Franklin Gothic Book"/>
                <a:cs typeface="Franklin Gothic Book"/>
              </a:rPr>
              <a:t>at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bene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l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compi</a:t>
            </a:r>
            <a:r>
              <a:rPr dirty="0" sz="1600" i="1">
                <a:latin typeface="Franklin Gothic Book"/>
                <a:cs typeface="Franklin Gothic Book"/>
              </a:rPr>
              <a:t>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Si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20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è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andat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bene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l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mpito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 marR="5080">
              <a:lnSpc>
                <a:spcPct val="130000"/>
              </a:lnSpc>
            </a:pP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do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verb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sele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ase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</a:t>
            </a:r>
            <a:r>
              <a:rPr dirty="0" sz="1600" spc="-15">
                <a:latin typeface="Franklin Gothic Book"/>
                <a:cs typeface="Franklin Gothic Book"/>
              </a:rPr>
              <a:t>'o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tt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tt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</a:t>
            </a:r>
            <a:r>
              <a:rPr dirty="0" sz="1600" spc="-15">
                <a:latin typeface="Franklin Gothic Book"/>
                <a:cs typeface="Franklin Gothic Book"/>
              </a:rPr>
              <a:t>'en</a:t>
            </a:r>
            <a:r>
              <a:rPr dirty="0" sz="1600" spc="-10">
                <a:latin typeface="Franklin Gothic Book"/>
                <a:cs typeface="Franklin Gothic Book"/>
              </a:rPr>
              <a:t>unciato.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</a:t>
            </a:r>
            <a:r>
              <a:rPr dirty="0" sz="1600" spc="-2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nz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ati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un'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inione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stato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d'animo: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iunti</a:t>
            </a:r>
            <a:r>
              <a:rPr dirty="0" sz="1600" spc="-15">
                <a:latin typeface="Franklin Gothic Book"/>
                <a:cs typeface="Franklin Gothic Book"/>
              </a:rPr>
              <a:t>vo.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constat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zione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cativo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spc="-5">
                <a:latin typeface="Franklin Gothic Book"/>
                <a:cs typeface="Franklin Gothic Book"/>
              </a:rPr>
              <a:t>-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5" b="1">
                <a:latin typeface="Franklin Gothic Medium"/>
                <a:cs typeface="Franklin Gothic Medium"/>
              </a:rPr>
              <a:t>m</a:t>
            </a:r>
            <a:r>
              <a:rPr dirty="0" sz="1600" spc="0" b="1">
                <a:latin typeface="Franklin Gothic Medium"/>
                <a:cs typeface="Franklin Gothic Medium"/>
              </a:rPr>
              <a:t>p</a:t>
            </a:r>
            <a:r>
              <a:rPr dirty="0" sz="1600" spc="-5" b="1">
                <a:latin typeface="Franklin Gothic Medium"/>
                <a:cs typeface="Franklin Gothic Medium"/>
              </a:rPr>
              <a:t>l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b="1">
                <a:latin typeface="Franklin Gothic Medium"/>
                <a:cs typeface="Franklin Gothic Medium"/>
              </a:rPr>
              <a:t>c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t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45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d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nessun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introduttore.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sog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etto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subord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sog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etto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ico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nte.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spc="-20" i="1">
                <a:latin typeface="Franklin Gothic Book"/>
                <a:cs typeface="Franklin Gothic Book"/>
              </a:rPr>
              <a:t>M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ca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10" i="1">
                <a:latin typeface="Franklin Gothic Book"/>
                <a:cs typeface="Franklin Gothic Book"/>
              </a:rPr>
              <a:t>ita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ognare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un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macchin</a:t>
            </a:r>
            <a:r>
              <a:rPr dirty="0" sz="1600" spc="-15" i="1">
                <a:latin typeface="Franklin Gothic Book"/>
                <a:cs typeface="Franklin Gothic Book"/>
              </a:rPr>
              <a:t>a.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1600" spc="-25" i="1">
                <a:latin typeface="Franklin Gothic Book"/>
                <a:cs typeface="Franklin Gothic Book"/>
              </a:rPr>
              <a:t>M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piace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u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na</a:t>
            </a:r>
            <a:r>
              <a:rPr dirty="0" sz="1600" spc="-15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nsieme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v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Proposizion</a:t>
            </a:r>
            <a:r>
              <a:rPr dirty="0"/>
              <a:t>i</a:t>
            </a:r>
            <a:r>
              <a:rPr dirty="0" spc="-5"/>
              <a:t> subordin</a:t>
            </a:r>
            <a:r>
              <a:rPr dirty="0"/>
              <a:t>a</a:t>
            </a:r>
            <a:r>
              <a:rPr dirty="0" spc="-15"/>
              <a:t>t</a:t>
            </a:r>
            <a:r>
              <a:rPr dirty="0"/>
              <a:t>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9292" y="1148832"/>
            <a:ext cx="7814945" cy="4572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>
                <a:latin typeface="Franklin Gothic Medium"/>
                <a:cs typeface="Franklin Gothic Medium"/>
              </a:rPr>
              <a:t>Co</a:t>
            </a:r>
            <a:r>
              <a:rPr dirty="0" sz="1600" spc="-5" b="1">
                <a:latin typeface="Franklin Gothic Medium"/>
                <a:cs typeface="Franklin Gothic Medium"/>
              </a:rPr>
              <a:t>m</a:t>
            </a:r>
            <a:r>
              <a:rPr dirty="0" sz="1600" spc="-10" b="1">
                <a:latin typeface="Franklin Gothic Medium"/>
                <a:cs typeface="Franklin Gothic Medium"/>
              </a:rPr>
              <a:t>p</a:t>
            </a:r>
            <a:r>
              <a:rPr dirty="0" sz="1600" spc="-15" b="1">
                <a:latin typeface="Franklin Gothic Medium"/>
                <a:cs typeface="Franklin Gothic Medium"/>
              </a:rPr>
              <a:t>leti</a:t>
            </a:r>
            <a:r>
              <a:rPr dirty="0" sz="1600" spc="-5" b="1">
                <a:latin typeface="Franklin Gothic Medium"/>
                <a:cs typeface="Franklin Gothic Medium"/>
              </a:rPr>
              <a:t>v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r>
              <a:rPr dirty="0" sz="1600" spc="-5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d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0" b="1">
                <a:latin typeface="Franklin Gothic Medium"/>
                <a:cs typeface="Franklin Gothic Medium"/>
              </a:rPr>
              <a:t>p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10" b="1">
                <a:latin typeface="Franklin Gothic Medium"/>
                <a:cs typeface="Franklin Gothic Medium"/>
              </a:rPr>
              <a:t>nd</a:t>
            </a:r>
            <a:r>
              <a:rPr dirty="0" sz="1600" spc="-25" b="1">
                <a:latin typeface="Franklin Gothic Medium"/>
                <a:cs typeface="Franklin Gothic Medium"/>
              </a:rPr>
              <a:t>e</a:t>
            </a:r>
            <a:r>
              <a:rPr dirty="0" sz="1600" spc="-10" b="1">
                <a:latin typeface="Franklin Gothic Medium"/>
                <a:cs typeface="Franklin Gothic Medium"/>
              </a:rPr>
              <a:t>nti</a:t>
            </a:r>
            <a:r>
              <a:rPr dirty="0" sz="1600" spc="-50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d</a:t>
            </a:r>
            <a:r>
              <a:rPr dirty="0" sz="1600" spc="-10" b="1">
                <a:latin typeface="Franklin Gothic Medium"/>
                <a:cs typeface="Franklin Gothic Medium"/>
              </a:rPr>
              <a:t>a</a:t>
            </a:r>
            <a:r>
              <a:rPr dirty="0" sz="1600" spc="-20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no</a:t>
            </a:r>
            <a:r>
              <a:rPr dirty="0" sz="1600" spc="-5" b="1">
                <a:latin typeface="Franklin Gothic Medium"/>
                <a:cs typeface="Franklin Gothic Medium"/>
              </a:rPr>
              <a:t>m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35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agg</a:t>
            </a:r>
            <a:r>
              <a:rPr dirty="0" sz="1600" spc="-15" b="1">
                <a:latin typeface="Franklin Gothic Medium"/>
                <a:cs typeface="Franklin Gothic Medium"/>
              </a:rPr>
              <a:t>et</a:t>
            </a:r>
            <a:r>
              <a:rPr dirty="0" sz="1600" spc="-20" b="1">
                <a:latin typeface="Franklin Gothic Medium"/>
                <a:cs typeface="Franklin Gothic Medium"/>
              </a:rPr>
              <a:t>t</a:t>
            </a:r>
            <a:r>
              <a:rPr dirty="0" sz="1600" spc="-5" b="1">
                <a:latin typeface="Franklin Gothic Medium"/>
                <a:cs typeface="Franklin Gothic Medium"/>
              </a:rPr>
              <a:t>ivi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42900" marR="365125" indent="-330835">
              <a:lnSpc>
                <a:spcPct val="109400"/>
              </a:lnSpc>
              <a:spcBef>
                <a:spcPts val="1060"/>
              </a:spcBef>
            </a:pPr>
            <a:r>
              <a:rPr dirty="0" sz="1600" spc="-5">
                <a:latin typeface="Franklin Gothic Book"/>
                <a:cs typeface="Franklin Gothic Book"/>
              </a:rPr>
              <a:t>-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C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5" b="1">
                <a:latin typeface="Franklin Gothic Medium"/>
                <a:cs typeface="Franklin Gothic Medium"/>
              </a:rPr>
              <a:t>m</a:t>
            </a:r>
            <a:r>
              <a:rPr dirty="0" sz="1600" spc="0" b="1">
                <a:latin typeface="Franklin Gothic Medium"/>
                <a:cs typeface="Franklin Gothic Medium"/>
              </a:rPr>
              <a:t>p</a:t>
            </a:r>
            <a:r>
              <a:rPr dirty="0" sz="1600" spc="-15" b="1">
                <a:latin typeface="Franklin Gothic Medium"/>
                <a:cs typeface="Franklin Gothic Medium"/>
              </a:rPr>
              <a:t>l</a:t>
            </a:r>
            <a:r>
              <a:rPr dirty="0" sz="1600" spc="-15" b="1">
                <a:latin typeface="Franklin Gothic Medium"/>
                <a:cs typeface="Franklin Gothic Medium"/>
              </a:rPr>
              <a:t>e</a:t>
            </a:r>
            <a:r>
              <a:rPr dirty="0" sz="1600" spc="-10" b="1">
                <a:latin typeface="Franklin Gothic Medium"/>
                <a:cs typeface="Franklin Gothic Medium"/>
              </a:rPr>
              <a:t>t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v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15">
                <a:latin typeface="Franklin Gothic Book"/>
                <a:cs typeface="Franklin Gothic Book"/>
              </a:rPr>
              <a:t>mpletan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gnif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cato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(</a:t>
            </a:r>
            <a:r>
              <a:rPr dirty="0" sz="1600" spc="-10" i="1">
                <a:latin typeface="Franklin Gothic Book"/>
                <a:cs typeface="Franklin Gothic Book"/>
              </a:rPr>
              <a:t>ide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tesi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convin</a:t>
            </a:r>
            <a:r>
              <a:rPr dirty="0" sz="1600" spc="-5" i="1">
                <a:latin typeface="Franklin Gothic Book"/>
                <a:cs typeface="Franklin Gothic Book"/>
              </a:rPr>
              <a:t>z</a:t>
            </a:r>
            <a:r>
              <a:rPr dirty="0" sz="1600" spc="-10" i="1">
                <a:latin typeface="Franklin Gothic Book"/>
                <a:cs typeface="Franklin Gothic Book"/>
              </a:rPr>
              <a:t>ion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ecc</a:t>
            </a:r>
            <a:r>
              <a:rPr dirty="0" sz="1600" spc="-15">
                <a:latin typeface="Franklin Gothic Book"/>
                <a:cs typeface="Franklin Gothic Book"/>
              </a:rPr>
              <a:t>.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tt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vo.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Ho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il</a:t>
            </a:r>
            <a:r>
              <a:rPr dirty="0" sz="1600" spc="-2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more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20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tecn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ogia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oss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fuggirci</a:t>
            </a:r>
            <a:r>
              <a:rPr dirty="0" sz="1600" spc="-3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man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5" i="1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1600" spc="-15" i="1">
                <a:latin typeface="Franklin Gothic Book"/>
                <a:cs typeface="Franklin Gothic Book"/>
              </a:rPr>
              <a:t>Tem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tecnologia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sfugg</a:t>
            </a:r>
            <a:r>
              <a:rPr dirty="0" sz="1600" spc="-5" i="1">
                <a:latin typeface="Franklin Gothic Book"/>
                <a:cs typeface="Franklin Gothic Book"/>
              </a:rPr>
              <a:t>irci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mano.</a:t>
            </a:r>
            <a:endParaRPr sz="1600">
              <a:latin typeface="Franklin Gothic Book"/>
              <a:cs typeface="Franklin Gothic Book"/>
            </a:endParaRPr>
          </a:p>
          <a:p>
            <a:pPr marL="12700" marR="2501900">
              <a:lnSpc>
                <a:spcPts val="2510"/>
              </a:lnSpc>
              <a:spcBef>
                <a:spcPts val="16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È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affasc</a:t>
            </a:r>
            <a:r>
              <a:rPr dirty="0" sz="1600" spc="-10" i="1">
                <a:latin typeface="Franklin Gothic Book"/>
                <a:cs typeface="Franklin Gothic Book"/>
              </a:rPr>
              <a:t>inante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l'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dea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an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ster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al</a:t>
            </a:r>
            <a:r>
              <a:rPr dirty="0" sz="1600" spc="-5" i="1">
                <a:latin typeface="Franklin Gothic Book"/>
                <a:cs typeface="Franklin Gothic Book"/>
              </a:rPr>
              <a:t>tri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pianeti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bitati.</a:t>
            </a:r>
            <a:r>
              <a:rPr dirty="0" sz="1600" spc="-10" i="1">
                <a:latin typeface="Franklin Gothic Book"/>
                <a:cs typeface="Franklin Gothic Book"/>
              </a:rPr>
              <a:t> N</a:t>
            </a:r>
            <a:r>
              <a:rPr dirty="0" sz="1600" spc="-15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ca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c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uona</a:t>
            </a:r>
            <a:r>
              <a:rPr dirty="0" sz="1600" spc="-10" i="1">
                <a:latin typeface="Franklin Gothic Book"/>
                <a:cs typeface="Franklin Gothic Book"/>
              </a:rPr>
              <a:t>re.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50"/>
              </a:spcBef>
            </a:pPr>
            <a:r>
              <a:rPr dirty="0" sz="1600" spc="-5">
                <a:latin typeface="Franklin Gothic Book"/>
                <a:cs typeface="Franklin Gothic Book"/>
              </a:rPr>
              <a:t>-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 b="1">
                <a:latin typeface="Franklin Gothic Medium"/>
                <a:cs typeface="Franklin Gothic Medium"/>
              </a:rPr>
              <a:t>R</a:t>
            </a:r>
            <a:r>
              <a:rPr dirty="0" sz="1600" spc="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l</a:t>
            </a:r>
            <a:r>
              <a:rPr dirty="0" sz="1600" spc="0" b="1">
                <a:latin typeface="Franklin Gothic Medium"/>
                <a:cs typeface="Franklin Gothic Medium"/>
              </a:rPr>
              <a:t>a</a:t>
            </a:r>
            <a:r>
              <a:rPr dirty="0" sz="1600" spc="-15" b="1">
                <a:latin typeface="Franklin Gothic Medium"/>
                <a:cs typeface="Franklin Gothic Medium"/>
              </a:rPr>
              <a:t>t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v</a:t>
            </a:r>
            <a:r>
              <a:rPr dirty="0" sz="1600" spc="-5" b="1">
                <a:latin typeface="Franklin Gothic Medium"/>
                <a:cs typeface="Franklin Gothic Medium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4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odific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>
                <a:latin typeface="Franklin Gothic Book"/>
                <a:cs typeface="Franklin Gothic Book"/>
              </a:rPr>
              <a:t> 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nif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den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e),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spe</a:t>
            </a:r>
            <a:r>
              <a:rPr dirty="0" sz="1600" spc="-15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fic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ndo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do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nio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dei</a:t>
            </a:r>
            <a:endParaRPr sz="1600">
              <a:latin typeface="Franklin Gothic Book"/>
              <a:cs typeface="Franklin Gothic Book"/>
            </a:endParaRPr>
          </a:p>
          <a:p>
            <a:pPr marL="342900">
              <a:lnSpc>
                <a:spcPct val="100000"/>
              </a:lnSpc>
              <a:spcBef>
                <a:spcPts val="180"/>
              </a:spcBef>
            </a:pPr>
            <a:r>
              <a:rPr dirty="0" sz="1600" spc="-10">
                <a:latin typeface="Franklin Gothic Book"/>
                <a:cs typeface="Franklin Gothic Book"/>
              </a:rPr>
              <a:t>refer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(relat</a:t>
            </a:r>
            <a:r>
              <a:rPr dirty="0" sz="1600" spc="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restr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tt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ve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presenta</a:t>
            </a:r>
            <a:r>
              <a:rPr dirty="0" sz="1600" spc="-10">
                <a:latin typeface="Franklin Gothic Book"/>
                <a:cs typeface="Franklin Gothic Book"/>
              </a:rPr>
              <a:t>ndo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ulteriori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inform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zion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(re</a:t>
            </a:r>
            <a:r>
              <a:rPr dirty="0" sz="1600" spc="-10">
                <a:latin typeface="Franklin Gothic Book"/>
                <a:cs typeface="Franklin Gothic Book"/>
              </a:rPr>
              <a:t>lative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espl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cative).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 marR="1127125">
              <a:lnSpc>
                <a:spcPct val="130000"/>
              </a:lnSpc>
            </a:pPr>
            <a:r>
              <a:rPr dirty="0" sz="1600" spc="-10" i="1">
                <a:latin typeface="Franklin Gothic Book"/>
                <a:cs typeface="Franklin Gothic Book"/>
              </a:rPr>
              <a:t>Gli</a:t>
            </a:r>
            <a:r>
              <a:rPr dirty="0" sz="1600" spc="-4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alu</a:t>
            </a:r>
            <a:r>
              <a:rPr dirty="0" sz="1600" spc="-10" i="1">
                <a:latin typeface="Franklin Gothic Book"/>
                <a:cs typeface="Franklin Gothic Book"/>
              </a:rPr>
              <a:t>nni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20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h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nno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rato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l'esame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ono</a:t>
            </a:r>
            <a:r>
              <a:rPr dirty="0" sz="1600" spc="4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scr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ver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ll'anno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sc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5" i="1">
                <a:latin typeface="Franklin Gothic Book"/>
                <a:cs typeface="Franklin Gothic Book"/>
              </a:rPr>
              <a:t>l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5" i="1">
                <a:latin typeface="Franklin Gothic Book"/>
                <a:cs typeface="Franklin Gothic Book"/>
              </a:rPr>
              <a:t>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co.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Gli</a:t>
            </a:r>
            <a:r>
              <a:rPr dirty="0" sz="1600" spc="-4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alu</a:t>
            </a:r>
            <a:r>
              <a:rPr dirty="0" sz="1600" spc="-10" i="1">
                <a:latin typeface="Franklin Gothic Book"/>
                <a:cs typeface="Franklin Gothic Book"/>
              </a:rPr>
              <a:t>nn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,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h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nno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rato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l'esame,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ono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scr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ver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ll'anno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sc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5" i="1">
                <a:latin typeface="Franklin Gothic Book"/>
                <a:cs typeface="Franklin Gothic Book"/>
              </a:rPr>
              <a:t>l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5" i="1">
                <a:latin typeface="Franklin Gothic Book"/>
                <a:cs typeface="Franklin Gothic Book"/>
              </a:rPr>
              <a:t>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co.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Proposizion</a:t>
            </a:r>
            <a:r>
              <a:rPr dirty="0"/>
              <a:t>i</a:t>
            </a:r>
            <a:r>
              <a:rPr dirty="0" spc="-5"/>
              <a:t> subordin</a:t>
            </a:r>
            <a:r>
              <a:rPr dirty="0"/>
              <a:t>a</a:t>
            </a:r>
            <a:r>
              <a:rPr dirty="0" spc="-15"/>
              <a:t>t</a:t>
            </a:r>
            <a:r>
              <a:rPr dirty="0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9292" y="1116090"/>
            <a:ext cx="7990205" cy="144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250"/>
              </a:lnSpc>
            </a:pPr>
            <a:r>
              <a:rPr dirty="0" sz="2000" spc="10" b="1">
                <a:latin typeface="Franklin Gothic Medium"/>
                <a:cs typeface="Franklin Gothic Medium"/>
              </a:rPr>
              <a:t>Ci</a:t>
            </a:r>
            <a:r>
              <a:rPr dirty="0" sz="2000" b="1">
                <a:latin typeface="Franklin Gothic Medium"/>
                <a:cs typeface="Franklin Gothic Medium"/>
              </a:rPr>
              <a:t>rcos</a:t>
            </a:r>
            <a:r>
              <a:rPr dirty="0" sz="2000" spc="5" b="1">
                <a:latin typeface="Franklin Gothic Medium"/>
                <a:cs typeface="Franklin Gothic Medium"/>
              </a:rPr>
              <a:t>t</a:t>
            </a:r>
            <a:r>
              <a:rPr dirty="0" sz="2000" b="1">
                <a:latin typeface="Franklin Gothic Medium"/>
                <a:cs typeface="Franklin Gothic Medium"/>
              </a:rPr>
              <a:t>anz</a:t>
            </a:r>
            <a:r>
              <a:rPr dirty="0" sz="2000" spc="-15" b="1">
                <a:latin typeface="Franklin Gothic Medium"/>
                <a:cs typeface="Franklin Gothic Medium"/>
              </a:rPr>
              <a:t>i</a:t>
            </a:r>
            <a:r>
              <a:rPr dirty="0" sz="2000" b="1">
                <a:latin typeface="Franklin Gothic Medium"/>
                <a:cs typeface="Franklin Gothic Medium"/>
              </a:rPr>
              <a:t>al</a:t>
            </a:r>
            <a:r>
              <a:rPr dirty="0" sz="2000" spc="5" b="1">
                <a:latin typeface="Franklin Gothic Medium"/>
                <a:cs typeface="Franklin Gothic Medium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-5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ernam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nte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al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cleo de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fr</a:t>
            </a:r>
            <a:r>
              <a:rPr dirty="0" sz="2000" spc="-10">
                <a:latin typeface="Franklin Gothic Book"/>
                <a:cs typeface="Franklin Gothic Book"/>
              </a:rPr>
              <a:t>as</a:t>
            </a:r>
            <a:r>
              <a:rPr dirty="0" sz="2000">
                <a:latin typeface="Franklin Gothic Book"/>
                <a:cs typeface="Franklin Gothic Book"/>
              </a:rPr>
              <a:t>e, 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es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izzano</a:t>
            </a:r>
            <a:endParaRPr sz="2000">
              <a:latin typeface="Franklin Gothic Book"/>
              <a:cs typeface="Franklin Gothic Book"/>
            </a:endParaRPr>
          </a:p>
          <a:p>
            <a:pPr marL="342900">
              <a:lnSpc>
                <a:spcPts val="2250"/>
              </a:lnSpc>
            </a:pP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'</a:t>
            </a:r>
            <a:r>
              <a:rPr dirty="0" sz="2000">
                <a:latin typeface="Franklin Gothic Book"/>
                <a:cs typeface="Franklin Gothic Book"/>
              </a:rPr>
              <a:t>azione.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2500">
              <a:latin typeface="Times New Roman"/>
              <a:cs typeface="Times New Roman"/>
            </a:endParaRPr>
          </a:p>
          <a:p>
            <a:pPr marL="342900" marR="154940" indent="-330835">
              <a:lnSpc>
                <a:spcPts val="2100"/>
              </a:lnSpc>
            </a:pPr>
            <a:r>
              <a:rPr dirty="0" sz="2000">
                <a:latin typeface="Franklin Gothic Book"/>
                <a:cs typeface="Franklin Gothic Book"/>
              </a:rPr>
              <a:t>Un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pp</a:t>
            </a:r>
            <a:r>
              <a:rPr dirty="0" sz="2000">
                <a:latin typeface="Franklin Gothic Book"/>
                <a:cs typeface="Franklin Gothic Book"/>
              </a:rPr>
              <a:t>o 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bordi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 c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dif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ca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 spc="-5">
                <a:latin typeface="Franklin Gothic Book"/>
                <a:cs typeface="Franklin Gothic Book"/>
              </a:rPr>
              <a:t>port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/motiv</a:t>
            </a:r>
            <a:r>
              <a:rPr dirty="0" sz="2000">
                <a:latin typeface="Franklin Gothic Book"/>
                <a:cs typeface="Franklin Gothic Book"/>
              </a:rPr>
              <a:t>o 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>
                <a:latin typeface="Franklin Gothic Book"/>
                <a:cs typeface="Franklin Gothic Book"/>
              </a:rPr>
              <a:t> 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seg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en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9292" y="2919483"/>
            <a:ext cx="965835" cy="596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4000"/>
              </a:lnSpc>
            </a:pPr>
            <a:r>
              <a:rPr dirty="0" sz="2000" spc="10" b="1">
                <a:latin typeface="Franklin Gothic Medium"/>
                <a:cs typeface="Franklin Gothic Medium"/>
              </a:rPr>
              <a:t>C</a:t>
            </a:r>
            <a:r>
              <a:rPr dirty="0" sz="2000" spc="5" b="1">
                <a:latin typeface="Franklin Gothic Medium"/>
                <a:cs typeface="Franklin Gothic Medium"/>
              </a:rPr>
              <a:t>au</a:t>
            </a:r>
            <a:r>
              <a:rPr dirty="0" sz="2000" spc="-5" b="1">
                <a:latin typeface="Franklin Gothic Medium"/>
                <a:cs typeface="Franklin Gothic Medium"/>
              </a:rPr>
              <a:t>sal</a:t>
            </a:r>
            <a:r>
              <a:rPr dirty="0" sz="2000" spc="10" b="1">
                <a:latin typeface="Franklin Gothic Medium"/>
                <a:cs typeface="Franklin Gothic Medium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: </a:t>
            </a:r>
            <a:r>
              <a:rPr dirty="0" sz="2000" spc="10" b="1">
                <a:latin typeface="Franklin Gothic Medium"/>
                <a:cs typeface="Franklin Gothic Medium"/>
              </a:rPr>
              <a:t>Fi</a:t>
            </a:r>
            <a:r>
              <a:rPr dirty="0" sz="2000" b="1">
                <a:latin typeface="Franklin Gothic Medium"/>
                <a:cs typeface="Franklin Gothic Medium"/>
              </a:rPr>
              <a:t>nale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73123" y="2919483"/>
            <a:ext cx="4655185" cy="596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1645">
              <a:lnSpc>
                <a:spcPct val="100000"/>
              </a:lnSpc>
            </a:pPr>
            <a:r>
              <a:rPr dirty="0" sz="2000" i="1">
                <a:latin typeface="Franklin Gothic Book"/>
                <a:cs typeface="Franklin Gothic Book"/>
              </a:rPr>
              <a:t>Non</a:t>
            </a:r>
            <a:r>
              <a:rPr dirty="0" sz="2000" spc="-20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vad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-10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a</a:t>
            </a:r>
            <a:r>
              <a:rPr dirty="0" sz="2000" spc="5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l</a:t>
            </a:r>
            <a:r>
              <a:rPr dirty="0" sz="2000" spc="-10" i="1">
                <a:latin typeface="Franklin Gothic Book"/>
                <a:cs typeface="Franklin Gothic Book"/>
              </a:rPr>
              <a:t>a</a:t>
            </a:r>
            <a:r>
              <a:rPr dirty="0" sz="2000" spc="-5" i="1">
                <a:latin typeface="Franklin Gothic Book"/>
                <a:cs typeface="Franklin Gothic Book"/>
              </a:rPr>
              <a:t>vor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5" i="1">
                <a:latin typeface="Franklin Gothic Book"/>
                <a:cs typeface="Franklin Gothic Book"/>
              </a:rPr>
              <a:t> </a:t>
            </a:r>
            <a:r>
              <a:rPr dirty="0" sz="2000" spc="-10" i="1" u="heavy">
                <a:latin typeface="Franklin Gothic Book"/>
                <a:cs typeface="Franklin Gothic Book"/>
              </a:rPr>
              <a:t>p</a:t>
            </a:r>
            <a:r>
              <a:rPr dirty="0" sz="2000" i="1" u="heavy">
                <a:latin typeface="Franklin Gothic Book"/>
                <a:cs typeface="Franklin Gothic Book"/>
              </a:rPr>
              <a:t>er</a:t>
            </a:r>
            <a:r>
              <a:rPr dirty="0" sz="2000" spc="-5" i="1" u="heavy">
                <a:latin typeface="Franklin Gothic Book"/>
                <a:cs typeface="Franklin Gothic Book"/>
              </a:rPr>
              <a:t>ché</a:t>
            </a:r>
            <a:r>
              <a:rPr dirty="0" sz="2000" spc="-20" i="1" u="heavy">
                <a:latin typeface="Franklin Gothic Book"/>
                <a:cs typeface="Franklin Gothic Book"/>
              </a:rPr>
              <a:t> </a:t>
            </a:r>
            <a:r>
              <a:rPr dirty="0" sz="2000" spc="-5" i="1" u="heavy">
                <a:latin typeface="Franklin Gothic Book"/>
                <a:cs typeface="Franklin Gothic Book"/>
              </a:rPr>
              <a:t>son</a:t>
            </a:r>
            <a:r>
              <a:rPr dirty="0" sz="2000" i="1" u="heavy">
                <a:latin typeface="Franklin Gothic Book"/>
                <a:cs typeface="Franklin Gothic Book"/>
              </a:rPr>
              <a:t>o</a:t>
            </a:r>
            <a:r>
              <a:rPr dirty="0" sz="2000" spc="-10" i="1" u="heavy">
                <a:latin typeface="Franklin Gothic Book"/>
                <a:cs typeface="Franklin Gothic Book"/>
              </a:rPr>
              <a:t> </a:t>
            </a:r>
            <a:r>
              <a:rPr dirty="0" sz="2000" spc="-5" i="1" u="heavy">
                <a:latin typeface="Franklin Gothic Book"/>
                <a:cs typeface="Franklin Gothic Book"/>
              </a:rPr>
              <a:t>st</a:t>
            </a:r>
            <a:r>
              <a:rPr dirty="0" sz="2000" spc="-10" i="1" u="heavy">
                <a:latin typeface="Franklin Gothic Book"/>
                <a:cs typeface="Franklin Gothic Book"/>
              </a:rPr>
              <a:t>an</a:t>
            </a:r>
            <a:r>
              <a:rPr dirty="0" sz="2000" spc="-5" i="1" u="heavy">
                <a:latin typeface="Franklin Gothic Book"/>
                <a:cs typeface="Franklin Gothic Book"/>
              </a:rPr>
              <a:t>co.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i="1">
                <a:latin typeface="Franklin Gothic Book"/>
                <a:cs typeface="Franklin Gothic Book"/>
              </a:rPr>
              <a:t>Non</a:t>
            </a:r>
            <a:r>
              <a:rPr dirty="0" sz="2000" spc="-20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vad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-10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a</a:t>
            </a:r>
            <a:r>
              <a:rPr dirty="0" sz="2000" spc="5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l</a:t>
            </a:r>
            <a:r>
              <a:rPr dirty="0" sz="2000" spc="-10" i="1">
                <a:latin typeface="Franklin Gothic Book"/>
                <a:cs typeface="Franklin Gothic Book"/>
              </a:rPr>
              <a:t>a</a:t>
            </a:r>
            <a:r>
              <a:rPr dirty="0" sz="2000" spc="-5" i="1">
                <a:latin typeface="Franklin Gothic Book"/>
                <a:cs typeface="Franklin Gothic Book"/>
              </a:rPr>
              <a:t>vor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5" i="1">
                <a:latin typeface="Franklin Gothic Book"/>
                <a:cs typeface="Franklin Gothic Book"/>
              </a:rPr>
              <a:t> </a:t>
            </a:r>
            <a:r>
              <a:rPr dirty="0" sz="2000" spc="-10" i="1" u="heavy">
                <a:latin typeface="Franklin Gothic Book"/>
                <a:cs typeface="Franklin Gothic Book"/>
              </a:rPr>
              <a:t>p</a:t>
            </a:r>
            <a:r>
              <a:rPr dirty="0" sz="2000" i="1" u="heavy">
                <a:latin typeface="Franklin Gothic Book"/>
                <a:cs typeface="Franklin Gothic Book"/>
              </a:rPr>
              <a:t>er</a:t>
            </a:r>
            <a:r>
              <a:rPr dirty="0" sz="2000" spc="-5" i="1" u="heavy">
                <a:latin typeface="Franklin Gothic Book"/>
                <a:cs typeface="Franklin Gothic Book"/>
              </a:rPr>
              <a:t> </a:t>
            </a:r>
            <a:r>
              <a:rPr dirty="0" sz="2000" i="1" u="heavy">
                <a:latin typeface="Franklin Gothic Book"/>
                <a:cs typeface="Franklin Gothic Book"/>
              </a:rPr>
              <a:t>ripos</a:t>
            </a:r>
            <a:r>
              <a:rPr dirty="0" sz="2000" spc="-10" i="1" u="heavy">
                <a:latin typeface="Franklin Gothic Book"/>
                <a:cs typeface="Franklin Gothic Book"/>
              </a:rPr>
              <a:t>a</a:t>
            </a:r>
            <a:r>
              <a:rPr dirty="0" sz="2000" i="1" u="heavy">
                <a:latin typeface="Franklin Gothic Book"/>
                <a:cs typeface="Franklin Gothic Book"/>
              </a:rPr>
              <a:t>rmi</a:t>
            </a:r>
            <a:r>
              <a:rPr dirty="0" sz="2000" spc="-5" i="1" u="heavy">
                <a:latin typeface="Franklin Gothic Book"/>
                <a:cs typeface="Franklin Gothic Book"/>
              </a:rPr>
              <a:t> un</a:t>
            </a:r>
            <a:r>
              <a:rPr dirty="0" sz="2000" i="1" u="heavy">
                <a:latin typeface="Franklin Gothic Book"/>
                <a:cs typeface="Franklin Gothic Book"/>
              </a:rPr>
              <a:t> po'.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9292" y="3554991"/>
            <a:ext cx="1415415" cy="914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4000"/>
              </a:lnSpc>
            </a:pPr>
            <a:r>
              <a:rPr dirty="0" sz="2000" spc="10" b="1">
                <a:latin typeface="Franklin Gothic Medium"/>
                <a:cs typeface="Franklin Gothic Medium"/>
              </a:rPr>
              <a:t>C</a:t>
            </a:r>
            <a:r>
              <a:rPr dirty="0" sz="2000" spc="5" b="1">
                <a:latin typeface="Franklin Gothic Medium"/>
                <a:cs typeface="Franklin Gothic Medium"/>
              </a:rPr>
              <a:t>o</a:t>
            </a:r>
            <a:r>
              <a:rPr dirty="0" sz="2000" b="1">
                <a:latin typeface="Franklin Gothic Medium"/>
                <a:cs typeface="Franklin Gothic Medium"/>
              </a:rPr>
              <a:t>n</a:t>
            </a:r>
            <a:r>
              <a:rPr dirty="0" sz="2000" spc="15" b="1">
                <a:latin typeface="Franklin Gothic Medium"/>
                <a:cs typeface="Franklin Gothic Medium"/>
              </a:rPr>
              <a:t>s</a:t>
            </a:r>
            <a:r>
              <a:rPr dirty="0" sz="2000" spc="-5" b="1">
                <a:latin typeface="Franklin Gothic Medium"/>
                <a:cs typeface="Franklin Gothic Medium"/>
              </a:rPr>
              <a:t>e</a:t>
            </a:r>
            <a:r>
              <a:rPr dirty="0" sz="2000" spc="5" b="1">
                <a:latin typeface="Franklin Gothic Medium"/>
                <a:cs typeface="Franklin Gothic Medium"/>
              </a:rPr>
              <a:t>c</a:t>
            </a:r>
            <a:r>
              <a:rPr dirty="0" sz="2000" spc="-15" b="1">
                <a:latin typeface="Franklin Gothic Medium"/>
                <a:cs typeface="Franklin Gothic Medium"/>
              </a:rPr>
              <a:t>u</a:t>
            </a:r>
            <a:r>
              <a:rPr dirty="0" sz="2000" spc="-5" b="1">
                <a:latin typeface="Franklin Gothic Medium"/>
                <a:cs typeface="Franklin Gothic Medium"/>
              </a:rPr>
              <a:t>tiv</a:t>
            </a:r>
            <a:r>
              <a:rPr dirty="0" sz="2000" spc="20" b="1">
                <a:latin typeface="Franklin Gothic Medium"/>
                <a:cs typeface="Franklin Gothic Medium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: </a:t>
            </a:r>
            <a:r>
              <a:rPr dirty="0" sz="2000" spc="10" b="1">
                <a:latin typeface="Franklin Gothic Medium"/>
                <a:cs typeface="Franklin Gothic Medium"/>
              </a:rPr>
              <a:t>Ip</a:t>
            </a:r>
            <a:r>
              <a:rPr dirty="0" sz="2000" spc="5" b="1">
                <a:latin typeface="Franklin Gothic Medium"/>
                <a:cs typeface="Franklin Gothic Medium"/>
              </a:rPr>
              <a:t>o</a:t>
            </a:r>
            <a:r>
              <a:rPr dirty="0" sz="2000" spc="-5" b="1">
                <a:latin typeface="Franklin Gothic Medium"/>
                <a:cs typeface="Franklin Gothic Medium"/>
              </a:rPr>
              <a:t>t</a:t>
            </a:r>
            <a:r>
              <a:rPr dirty="0" sz="2000" spc="5" b="1">
                <a:latin typeface="Franklin Gothic Medium"/>
                <a:cs typeface="Franklin Gothic Medium"/>
              </a:rPr>
              <a:t>e</a:t>
            </a:r>
            <a:r>
              <a:rPr dirty="0" sz="2000" spc="-5" b="1">
                <a:latin typeface="Franklin Gothic Medium"/>
                <a:cs typeface="Franklin Gothic Medium"/>
              </a:rPr>
              <a:t>t</a:t>
            </a:r>
            <a:r>
              <a:rPr dirty="0" sz="2000" spc="-10" b="1">
                <a:latin typeface="Franklin Gothic Medium"/>
                <a:cs typeface="Franklin Gothic Medium"/>
              </a:rPr>
              <a:t>i</a:t>
            </a:r>
            <a:r>
              <a:rPr dirty="0" sz="2000" b="1">
                <a:latin typeface="Franklin Gothic Medium"/>
                <a:cs typeface="Franklin Gothic Medium"/>
              </a:rPr>
              <a:t>c</a:t>
            </a:r>
            <a:r>
              <a:rPr dirty="0" sz="2000" spc="20" b="1">
                <a:latin typeface="Franklin Gothic Medium"/>
                <a:cs typeface="Franklin Gothic Medium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: </a:t>
            </a:r>
            <a:r>
              <a:rPr dirty="0" sz="2000" spc="10" b="1">
                <a:latin typeface="Franklin Gothic Medium"/>
                <a:cs typeface="Franklin Gothic Medium"/>
              </a:rPr>
              <a:t>C</a:t>
            </a:r>
            <a:r>
              <a:rPr dirty="0" sz="2000" b="1">
                <a:latin typeface="Franklin Gothic Medium"/>
                <a:cs typeface="Franklin Gothic Medium"/>
              </a:rPr>
              <a:t>on</a:t>
            </a:r>
            <a:r>
              <a:rPr dirty="0" sz="2000" spc="15" b="1">
                <a:latin typeface="Franklin Gothic Medium"/>
                <a:cs typeface="Franklin Gothic Medium"/>
              </a:rPr>
              <a:t>c</a:t>
            </a:r>
            <a:r>
              <a:rPr dirty="0" sz="2000" spc="-5" b="1">
                <a:latin typeface="Franklin Gothic Medium"/>
                <a:cs typeface="Franklin Gothic Medium"/>
              </a:rPr>
              <a:t>es</a:t>
            </a:r>
            <a:r>
              <a:rPr dirty="0" sz="2000" b="1">
                <a:latin typeface="Franklin Gothic Medium"/>
                <a:cs typeface="Franklin Gothic Medium"/>
              </a:rPr>
              <a:t>s</a:t>
            </a:r>
            <a:r>
              <a:rPr dirty="0" sz="2000" spc="-15" b="1">
                <a:latin typeface="Franklin Gothic Medium"/>
                <a:cs typeface="Franklin Gothic Medium"/>
              </a:rPr>
              <a:t>i</a:t>
            </a:r>
            <a:r>
              <a:rPr dirty="0" sz="2000" spc="-5" b="1">
                <a:latin typeface="Franklin Gothic Medium"/>
                <a:cs typeface="Franklin Gothic Medium"/>
              </a:rPr>
              <a:t>v</a:t>
            </a:r>
            <a:r>
              <a:rPr dirty="0" sz="2000" spc="15" b="1">
                <a:latin typeface="Franklin Gothic Medium"/>
                <a:cs typeface="Franklin Gothic Medium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22702" y="3554991"/>
            <a:ext cx="4990465" cy="914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4000"/>
              </a:lnSpc>
            </a:pPr>
            <a:r>
              <a:rPr dirty="0" sz="2000" spc="-10" i="1">
                <a:latin typeface="Franklin Gothic Book"/>
                <a:cs typeface="Franklin Gothic Book"/>
              </a:rPr>
              <a:t>S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-10" i="1">
                <a:latin typeface="Franklin Gothic Book"/>
                <a:cs typeface="Franklin Gothic Book"/>
              </a:rPr>
              <a:t>n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-20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t</a:t>
            </a:r>
            <a:r>
              <a:rPr dirty="0" sz="2000" spc="-10" i="1">
                <a:latin typeface="Franklin Gothic Book"/>
                <a:cs typeface="Franklin Gothic Book"/>
              </a:rPr>
              <a:t>a</a:t>
            </a:r>
            <a:r>
              <a:rPr dirty="0" sz="2000" spc="-5" i="1">
                <a:latin typeface="Franklin Gothic Book"/>
                <a:cs typeface="Franklin Gothic Book"/>
              </a:rPr>
              <a:t>l</a:t>
            </a:r>
            <a:r>
              <a:rPr dirty="0" sz="2000" spc="-10" i="1">
                <a:latin typeface="Franklin Gothic Book"/>
                <a:cs typeface="Franklin Gothic Book"/>
              </a:rPr>
              <a:t>m</a:t>
            </a:r>
            <a:r>
              <a:rPr dirty="0" sz="2000" i="1">
                <a:latin typeface="Franklin Gothic Book"/>
                <a:cs typeface="Franklin Gothic Book"/>
              </a:rPr>
              <a:t>en</a:t>
            </a:r>
            <a:r>
              <a:rPr dirty="0" sz="2000" spc="-10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e</a:t>
            </a:r>
            <a:r>
              <a:rPr dirty="0" sz="2000" spc="15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st</a:t>
            </a:r>
            <a:r>
              <a:rPr dirty="0" sz="2000" spc="-10" i="1">
                <a:latin typeface="Franklin Gothic Book"/>
                <a:cs typeface="Franklin Gothic Book"/>
              </a:rPr>
              <a:t>an</a:t>
            </a:r>
            <a:r>
              <a:rPr dirty="0" sz="2000" spc="-5" i="1">
                <a:latin typeface="Franklin Gothic Book"/>
                <a:cs typeface="Franklin Gothic Book"/>
              </a:rPr>
              <a:t>c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20" i="1">
                <a:latin typeface="Franklin Gothic Book"/>
                <a:cs typeface="Franklin Gothic Book"/>
              </a:rPr>
              <a:t> </a:t>
            </a:r>
            <a:r>
              <a:rPr dirty="0" sz="2000" spc="-5" i="1" u="heavy">
                <a:latin typeface="Franklin Gothic Book"/>
                <a:cs typeface="Franklin Gothic Book"/>
              </a:rPr>
              <a:t>che</a:t>
            </a:r>
            <a:r>
              <a:rPr dirty="0" sz="2000" spc="-10" i="1" u="heavy">
                <a:latin typeface="Franklin Gothic Book"/>
                <a:cs typeface="Franklin Gothic Book"/>
              </a:rPr>
              <a:t> n</a:t>
            </a:r>
            <a:r>
              <a:rPr dirty="0" sz="2000" i="1" u="heavy">
                <a:latin typeface="Franklin Gothic Book"/>
                <a:cs typeface="Franklin Gothic Book"/>
              </a:rPr>
              <a:t>on</a:t>
            </a:r>
            <a:r>
              <a:rPr dirty="0" sz="2000" spc="-10" i="1" u="heavy">
                <a:latin typeface="Franklin Gothic Book"/>
                <a:cs typeface="Franklin Gothic Book"/>
              </a:rPr>
              <a:t> </a:t>
            </a:r>
            <a:r>
              <a:rPr dirty="0" sz="2000" spc="-5" i="1" u="heavy">
                <a:latin typeface="Franklin Gothic Book"/>
                <a:cs typeface="Franklin Gothic Book"/>
              </a:rPr>
              <a:t>a</a:t>
            </a:r>
            <a:r>
              <a:rPr dirty="0" sz="2000" spc="-10" i="1" u="heavy">
                <a:latin typeface="Franklin Gothic Book"/>
                <a:cs typeface="Franklin Gothic Book"/>
              </a:rPr>
              <a:t>n</a:t>
            </a:r>
            <a:r>
              <a:rPr dirty="0" sz="2000" i="1" u="heavy">
                <a:latin typeface="Franklin Gothic Book"/>
                <a:cs typeface="Franklin Gothic Book"/>
              </a:rPr>
              <a:t>drò</a:t>
            </a:r>
            <a:r>
              <a:rPr dirty="0" sz="2000" spc="-10" i="1" u="heavy">
                <a:latin typeface="Franklin Gothic Book"/>
                <a:cs typeface="Franklin Gothic Book"/>
              </a:rPr>
              <a:t> </a:t>
            </a:r>
            <a:r>
              <a:rPr dirty="0" sz="2000" i="1" u="heavy">
                <a:latin typeface="Franklin Gothic Book"/>
                <a:cs typeface="Franklin Gothic Book"/>
              </a:rPr>
              <a:t>a</a:t>
            </a:r>
            <a:r>
              <a:rPr dirty="0" sz="2000" spc="-5" i="1" u="heavy">
                <a:latin typeface="Franklin Gothic Book"/>
                <a:cs typeface="Franklin Gothic Book"/>
              </a:rPr>
              <a:t> l</a:t>
            </a:r>
            <a:r>
              <a:rPr dirty="0" sz="2000" spc="-10" i="1" u="heavy">
                <a:latin typeface="Franklin Gothic Book"/>
                <a:cs typeface="Franklin Gothic Book"/>
              </a:rPr>
              <a:t>a</a:t>
            </a:r>
            <a:r>
              <a:rPr dirty="0" sz="2000" spc="-5" i="1" u="heavy">
                <a:latin typeface="Franklin Gothic Book"/>
                <a:cs typeface="Franklin Gothic Book"/>
              </a:rPr>
              <a:t>voro.</a:t>
            </a:r>
            <a:r>
              <a:rPr dirty="0" sz="2000" spc="-5" i="1">
                <a:latin typeface="Franklin Gothic Book"/>
                <a:cs typeface="Franklin Gothic Book"/>
              </a:rPr>
              <a:t> </a:t>
            </a:r>
            <a:r>
              <a:rPr dirty="0" sz="2000" spc="-10" i="1" u="heavy">
                <a:latin typeface="Franklin Gothic Book"/>
                <a:cs typeface="Franklin Gothic Book"/>
              </a:rPr>
              <a:t>S</a:t>
            </a:r>
            <a:r>
              <a:rPr dirty="0" sz="2000" i="1" u="heavy">
                <a:latin typeface="Franklin Gothic Book"/>
                <a:cs typeface="Franklin Gothic Book"/>
              </a:rPr>
              <a:t>e</a:t>
            </a:r>
            <a:r>
              <a:rPr dirty="0" sz="2000" spc="-20" i="1" u="heavy">
                <a:latin typeface="Franklin Gothic Book"/>
                <a:cs typeface="Franklin Gothic Book"/>
              </a:rPr>
              <a:t> </a:t>
            </a:r>
            <a:r>
              <a:rPr dirty="0" sz="2000" spc="-5" i="1" u="heavy">
                <a:latin typeface="Franklin Gothic Book"/>
                <a:cs typeface="Franklin Gothic Book"/>
              </a:rPr>
              <a:t>son</a:t>
            </a:r>
            <a:r>
              <a:rPr dirty="0" sz="2000" i="1" u="heavy">
                <a:latin typeface="Franklin Gothic Book"/>
                <a:cs typeface="Franklin Gothic Book"/>
              </a:rPr>
              <a:t>o</a:t>
            </a:r>
            <a:r>
              <a:rPr dirty="0" sz="2000" spc="-10" i="1" u="heavy">
                <a:latin typeface="Franklin Gothic Book"/>
                <a:cs typeface="Franklin Gothic Book"/>
              </a:rPr>
              <a:t> </a:t>
            </a:r>
            <a:r>
              <a:rPr dirty="0" sz="2000" spc="-5" i="1" u="heavy">
                <a:latin typeface="Franklin Gothic Book"/>
                <a:cs typeface="Franklin Gothic Book"/>
              </a:rPr>
              <a:t>st</a:t>
            </a:r>
            <a:r>
              <a:rPr dirty="0" sz="2000" spc="-10" i="1" u="heavy">
                <a:latin typeface="Franklin Gothic Book"/>
                <a:cs typeface="Franklin Gothic Book"/>
              </a:rPr>
              <a:t>an</a:t>
            </a:r>
            <a:r>
              <a:rPr dirty="0" sz="2000" spc="-5" i="1" u="heavy">
                <a:latin typeface="Franklin Gothic Book"/>
                <a:cs typeface="Franklin Gothic Book"/>
              </a:rPr>
              <a:t>c</a:t>
            </a:r>
            <a:r>
              <a:rPr dirty="0" sz="2000" i="1" u="heavy">
                <a:latin typeface="Franklin Gothic Book"/>
                <a:cs typeface="Franklin Gothic Book"/>
              </a:rPr>
              <a:t>o</a:t>
            </a:r>
            <a:r>
              <a:rPr dirty="0" sz="2000" i="1">
                <a:latin typeface="Franklin Gothic Book"/>
                <a:cs typeface="Franklin Gothic Book"/>
              </a:rPr>
              <a:t>,</a:t>
            </a:r>
            <a:r>
              <a:rPr dirty="0" sz="2000" spc="15" i="1">
                <a:latin typeface="Franklin Gothic Book"/>
                <a:cs typeface="Franklin Gothic Book"/>
              </a:rPr>
              <a:t> </a:t>
            </a:r>
            <a:r>
              <a:rPr dirty="0" sz="2000" spc="-10" i="1">
                <a:latin typeface="Franklin Gothic Book"/>
                <a:cs typeface="Franklin Gothic Book"/>
              </a:rPr>
              <a:t>n</a:t>
            </a:r>
            <a:r>
              <a:rPr dirty="0" sz="2000" i="1">
                <a:latin typeface="Franklin Gothic Book"/>
                <a:cs typeface="Franklin Gothic Book"/>
              </a:rPr>
              <a:t>on</a:t>
            </a:r>
            <a:r>
              <a:rPr dirty="0" sz="2000" spc="-5" i="1">
                <a:latin typeface="Franklin Gothic Book"/>
                <a:cs typeface="Franklin Gothic Book"/>
              </a:rPr>
              <a:t> vad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-5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a</a:t>
            </a:r>
            <a:r>
              <a:rPr dirty="0" sz="2000" spc="5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l</a:t>
            </a:r>
            <a:r>
              <a:rPr dirty="0" sz="2000" spc="-10" i="1">
                <a:latin typeface="Franklin Gothic Book"/>
                <a:cs typeface="Franklin Gothic Book"/>
              </a:rPr>
              <a:t>a</a:t>
            </a:r>
            <a:r>
              <a:rPr dirty="0" sz="2000" spc="-5" i="1">
                <a:latin typeface="Franklin Gothic Book"/>
                <a:cs typeface="Franklin Gothic Book"/>
              </a:rPr>
              <a:t>voro.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000" i="1" u="heavy">
                <a:latin typeface="Franklin Gothic Book"/>
                <a:cs typeface="Franklin Gothic Book"/>
              </a:rPr>
              <a:t>Be</a:t>
            </a:r>
            <a:r>
              <a:rPr dirty="0" sz="2000" spc="-10" i="1" u="heavy">
                <a:latin typeface="Franklin Gothic Book"/>
                <a:cs typeface="Franklin Gothic Book"/>
              </a:rPr>
              <a:t>n</a:t>
            </a:r>
            <a:r>
              <a:rPr dirty="0" sz="2000" spc="-5" i="1" u="heavy">
                <a:latin typeface="Franklin Gothic Book"/>
                <a:cs typeface="Franklin Gothic Book"/>
              </a:rPr>
              <a:t>ché</a:t>
            </a:r>
            <a:r>
              <a:rPr dirty="0" sz="2000" spc="-25" i="1" u="heavy">
                <a:latin typeface="Franklin Gothic Book"/>
                <a:cs typeface="Franklin Gothic Book"/>
              </a:rPr>
              <a:t> </a:t>
            </a:r>
            <a:r>
              <a:rPr dirty="0" sz="2000" spc="-5" i="1" u="heavy">
                <a:latin typeface="Franklin Gothic Book"/>
                <a:cs typeface="Franklin Gothic Book"/>
              </a:rPr>
              <a:t>sia</a:t>
            </a:r>
            <a:r>
              <a:rPr dirty="0" sz="2000" i="1" u="heavy">
                <a:latin typeface="Franklin Gothic Book"/>
                <a:cs typeface="Franklin Gothic Book"/>
              </a:rPr>
              <a:t> ri</a:t>
            </a:r>
            <a:r>
              <a:rPr dirty="0" sz="2000" spc="-10" i="1" u="heavy">
                <a:latin typeface="Franklin Gothic Book"/>
                <a:cs typeface="Franklin Gothic Book"/>
              </a:rPr>
              <a:t>p</a:t>
            </a:r>
            <a:r>
              <a:rPr dirty="0" sz="2000" i="1" u="heavy">
                <a:latin typeface="Franklin Gothic Book"/>
                <a:cs typeface="Franklin Gothic Book"/>
              </a:rPr>
              <a:t>os</a:t>
            </a:r>
            <a:r>
              <a:rPr dirty="0" sz="2000" spc="-15" i="1" u="heavy">
                <a:latin typeface="Franklin Gothic Book"/>
                <a:cs typeface="Franklin Gothic Book"/>
              </a:rPr>
              <a:t>a</a:t>
            </a:r>
            <a:r>
              <a:rPr dirty="0" sz="2000" i="1" u="heavy">
                <a:latin typeface="Franklin Gothic Book"/>
                <a:cs typeface="Franklin Gothic Book"/>
              </a:rPr>
              <a:t>to</a:t>
            </a:r>
            <a:r>
              <a:rPr dirty="0" sz="2000" i="1">
                <a:latin typeface="Franklin Gothic Book"/>
                <a:cs typeface="Franklin Gothic Book"/>
              </a:rPr>
              <a:t>,</a:t>
            </a:r>
            <a:r>
              <a:rPr dirty="0" sz="2000" spc="-10" i="1">
                <a:latin typeface="Franklin Gothic Book"/>
                <a:cs typeface="Franklin Gothic Book"/>
              </a:rPr>
              <a:t> n</a:t>
            </a:r>
            <a:r>
              <a:rPr dirty="0" sz="2000" i="1">
                <a:latin typeface="Franklin Gothic Book"/>
                <a:cs typeface="Franklin Gothic Book"/>
              </a:rPr>
              <a:t>on</a:t>
            </a:r>
            <a:r>
              <a:rPr dirty="0" sz="2000" spc="5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v</a:t>
            </a:r>
            <a:r>
              <a:rPr dirty="0" sz="2000" spc="-10" i="1">
                <a:latin typeface="Franklin Gothic Book"/>
                <a:cs typeface="Franklin Gothic Book"/>
              </a:rPr>
              <a:t>a</a:t>
            </a:r>
            <a:r>
              <a:rPr dirty="0" sz="2000" i="1">
                <a:latin typeface="Franklin Gothic Book"/>
                <a:cs typeface="Franklin Gothic Book"/>
              </a:rPr>
              <a:t>do</a:t>
            </a:r>
            <a:r>
              <a:rPr dirty="0" sz="2000" spc="-10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a </a:t>
            </a:r>
            <a:r>
              <a:rPr dirty="0" sz="2000" spc="-10" i="1">
                <a:latin typeface="Franklin Gothic Book"/>
                <a:cs typeface="Franklin Gothic Book"/>
              </a:rPr>
              <a:t>l</a:t>
            </a:r>
            <a:r>
              <a:rPr dirty="0" sz="2000" spc="-5" i="1">
                <a:latin typeface="Franklin Gothic Book"/>
                <a:cs typeface="Franklin Gothic Book"/>
              </a:rPr>
              <a:t>a</a:t>
            </a:r>
            <a:r>
              <a:rPr dirty="0" sz="2000" spc="-10" i="1">
                <a:latin typeface="Franklin Gothic Book"/>
                <a:cs typeface="Franklin Gothic Book"/>
              </a:rPr>
              <a:t>v</a:t>
            </a:r>
            <a:r>
              <a:rPr dirty="0" sz="2000" i="1">
                <a:latin typeface="Franklin Gothic Book"/>
                <a:cs typeface="Franklin Gothic Book"/>
              </a:rPr>
              <a:t>oro.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0148" y="4824737"/>
            <a:ext cx="7228840" cy="1798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2425" marR="5080" indent="-340360">
              <a:lnSpc>
                <a:spcPts val="2100"/>
              </a:lnSpc>
            </a:pPr>
            <a:r>
              <a:rPr dirty="0" sz="2000" spc="-5">
                <a:latin typeface="Franklin Gothic Book"/>
                <a:cs typeface="Franklin Gothic Book"/>
              </a:rPr>
              <a:t>Ne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 della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bordi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tem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ora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vien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sa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 relazione</a:t>
            </a:r>
            <a:r>
              <a:rPr dirty="0" sz="2000">
                <a:latin typeface="Franklin Gothic Book"/>
                <a:cs typeface="Franklin Gothic Book"/>
              </a:rPr>
              <a:t> tem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ora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reggente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s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bordi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ca</a:t>
            </a:r>
            <a:r>
              <a:rPr dirty="0" sz="1600" spc="-25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r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ma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20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5" i="1">
                <a:latin typeface="Franklin Gothic Book"/>
                <a:cs typeface="Franklin Gothic Book"/>
              </a:rPr>
              <a:t>uvi.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600" spc="-15" i="1">
                <a:latin typeface="Franklin Gothic Book"/>
                <a:cs typeface="Franklin Gothic Book"/>
              </a:rPr>
              <a:t>Quand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no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u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10" i="1">
                <a:latin typeface="Franklin Gothic Book"/>
                <a:cs typeface="Franklin Gothic Book"/>
              </a:rPr>
              <a:t>ito,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com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nc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at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dil</a:t>
            </a:r>
            <a:r>
              <a:rPr dirty="0" sz="1600" spc="-15" i="1">
                <a:latin typeface="Franklin Gothic Book"/>
                <a:cs typeface="Franklin Gothic Book"/>
              </a:rPr>
              <a:t>uv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are</a:t>
            </a:r>
            <a:r>
              <a:rPr dirty="0" sz="1600" spc="-5" i="1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Sono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an</a:t>
            </a:r>
            <a:r>
              <a:rPr dirty="0" sz="1600" spc="-10" i="1">
                <a:latin typeface="Franklin Gothic Book"/>
                <a:cs typeface="Franklin Gothic Book"/>
              </a:rPr>
              <a:t>d</a:t>
            </a:r>
            <a:r>
              <a:rPr dirty="0" sz="1600" spc="-15" i="1">
                <a:latin typeface="Franklin Gothic Book"/>
                <a:cs typeface="Franklin Gothic Book"/>
              </a:rPr>
              <a:t>at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'un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ver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ità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dopo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smess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dil</a:t>
            </a:r>
            <a:r>
              <a:rPr dirty="0" sz="1600" spc="-15" i="1">
                <a:latin typeface="Franklin Gothic Book"/>
                <a:cs typeface="Franklin Gothic Book"/>
              </a:rPr>
              <a:t>uv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are</a:t>
            </a:r>
            <a:r>
              <a:rPr dirty="0" sz="1600" spc="-5" i="1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Anal</a:t>
            </a:r>
            <a:r>
              <a:rPr dirty="0" spc="-5"/>
              <a:t>is</a:t>
            </a:r>
            <a:r>
              <a:rPr dirty="0"/>
              <a:t>i</a:t>
            </a:r>
            <a:r>
              <a:rPr dirty="0" spc="-15"/>
              <a:t> </a:t>
            </a:r>
            <a:r>
              <a:rPr dirty="0" spc="-10"/>
              <a:t>di</a:t>
            </a:r>
            <a:r>
              <a:rPr dirty="0" spc="-15"/>
              <a:t> </a:t>
            </a:r>
            <a:r>
              <a:rPr dirty="0"/>
              <a:t>un periodo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9292" y="1784587"/>
            <a:ext cx="8018780" cy="3531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42900" marR="5080" indent="-330835">
              <a:lnSpc>
                <a:spcPct val="109400"/>
              </a:lnSpc>
            </a:pPr>
            <a:r>
              <a:rPr dirty="0" sz="1600" spc="-5" b="1">
                <a:latin typeface="Franklin Gothic Book"/>
                <a:cs typeface="Franklin Gothic Book"/>
              </a:rPr>
              <a:t>M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0" b="1">
                <a:latin typeface="Franklin Gothic Book"/>
                <a:cs typeface="Franklin Gothic Book"/>
              </a:rPr>
              <a:t>l</a:t>
            </a:r>
            <a:r>
              <a:rPr dirty="0" sz="1600" spc="-15" b="1">
                <a:latin typeface="Franklin Gothic Book"/>
                <a:cs typeface="Franklin Gothic Book"/>
              </a:rPr>
              <a:t>g</a:t>
            </a:r>
            <a:r>
              <a:rPr dirty="0" sz="1600" spc="-5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ado</a:t>
            </a:r>
            <a:r>
              <a:rPr dirty="0" sz="1600" spc="10" b="1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0">
                <a:latin typeface="Franklin Gothic Book"/>
                <a:cs typeface="Franklin Gothic Book"/>
              </a:rPr>
              <a:t>’</a:t>
            </a:r>
            <a:r>
              <a:rPr dirty="0" sz="1600" spc="-10">
                <a:latin typeface="Franklin Gothic Book"/>
                <a:cs typeface="Franklin Gothic Book"/>
              </a:rPr>
              <a:t>im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ag</a:t>
            </a:r>
            <a:r>
              <a:rPr dirty="0" sz="1600" spc="-10">
                <a:latin typeface="Franklin Gothic Book"/>
                <a:cs typeface="Franklin Gothic Book"/>
              </a:rPr>
              <a:t>ine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ch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5" b="1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traspare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ostri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racco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s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</a:t>
            </a:r>
            <a:r>
              <a:rPr dirty="0" sz="1600" spc="-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ella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ocie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opr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ttutto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-5">
                <a:latin typeface="Franklin Gothic Book"/>
                <a:cs typeface="Franklin Gothic Book"/>
              </a:rPr>
              <a:t>lo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forte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vas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presen</a:t>
            </a:r>
            <a:r>
              <a:rPr dirty="0" sz="1600" spc="-5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elle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afie,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nostro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vuol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scri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 spc="-1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ato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cupo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smo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ch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80" b="1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ter</a:t>
            </a:r>
            <a:r>
              <a:rPr dirty="0" sz="1600" spc="-20" u="heavy">
                <a:latin typeface="Franklin Gothic Book"/>
                <a:cs typeface="Franklin Gothic Book"/>
              </a:rPr>
              <a:t>m</a:t>
            </a:r>
            <a:r>
              <a:rPr dirty="0" sz="1600" spc="-5" u="heavy">
                <a:latin typeface="Franklin Gothic Book"/>
                <a:cs typeface="Franklin Gothic Book"/>
              </a:rPr>
              <a:t>i</a:t>
            </a:r>
            <a:r>
              <a:rPr dirty="0" sz="1600" spc="-25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l’i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c</a:t>
            </a:r>
            <a:r>
              <a:rPr dirty="0" sz="1600" spc="-10" b="1">
                <a:latin typeface="Franklin Gothic Book"/>
                <a:cs typeface="Franklin Gothic Book"/>
              </a:rPr>
              <a:t>he</a:t>
            </a:r>
            <a:r>
              <a:rPr dirty="0" sz="1600" spc="-5" b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questi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no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5" u="heavy">
                <a:latin typeface="Franklin Gothic Book"/>
                <a:cs typeface="Franklin Gothic Book"/>
              </a:rPr>
              <a:t> </a:t>
            </a:r>
            <a:r>
              <a:rPr dirty="0" sz="1600" spc="-200" u="heavy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10" u="heavy">
                <a:latin typeface="Franklin Gothic Book"/>
                <a:cs typeface="Franklin Gothic Book"/>
              </a:rPr>
              <a:t>ossono </a:t>
            </a:r>
            <a:r>
              <a:rPr dirty="0" sz="1600" spc="-19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ess</a:t>
            </a:r>
            <a:r>
              <a:rPr dirty="0" sz="1600" spc="-20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re </a:t>
            </a:r>
            <a:r>
              <a:rPr dirty="0" sz="1600" spc="-19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s</a:t>
            </a:r>
            <a:r>
              <a:rPr dirty="0" sz="1600" u="heavy">
                <a:latin typeface="Franklin Gothic Book"/>
                <a:cs typeface="Franklin Gothic Book"/>
              </a:rPr>
              <a:t>c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spc="-15" u="heavy">
                <a:latin typeface="Franklin Gothic Book"/>
                <a:cs typeface="Franklin Gothic Book"/>
              </a:rPr>
              <a:t>n</a:t>
            </a:r>
            <a:r>
              <a:rPr dirty="0" sz="1600" spc="-5" u="heavy">
                <a:latin typeface="Franklin Gothic Book"/>
                <a:cs typeface="Franklin Gothic Book"/>
              </a:rPr>
              <a:t>fit</a:t>
            </a:r>
            <a:r>
              <a:rPr dirty="0" sz="1600" spc="-20" u="heavy">
                <a:latin typeface="Franklin Gothic Book"/>
                <a:cs typeface="Franklin Gothic Book"/>
              </a:rPr>
              <a:t>t</a:t>
            </a:r>
            <a:r>
              <a:rPr dirty="0" sz="1600" spc="5" u="heavy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rio,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10" u="heavy">
                <a:latin typeface="Franklin Gothic Book"/>
                <a:cs typeface="Franklin Gothic Book"/>
              </a:rPr>
              <a:t>ot</a:t>
            </a:r>
            <a:r>
              <a:rPr dirty="0" sz="1600" spc="-20" u="heavy">
                <a:latin typeface="Franklin Gothic Book"/>
                <a:cs typeface="Franklin Gothic Book"/>
              </a:rPr>
              <a:t>e</a:t>
            </a:r>
            <a:r>
              <a:rPr dirty="0" sz="1600" spc="-5" u="heavy">
                <a:latin typeface="Franklin Gothic Book"/>
                <a:cs typeface="Franklin Gothic Book"/>
              </a:rPr>
              <a:t>r </a:t>
            </a:r>
            <a:r>
              <a:rPr dirty="0" sz="1600" spc="-18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r</a:t>
            </a:r>
            <a:r>
              <a:rPr dirty="0" sz="1600" spc="-5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spc="-5" u="heavy">
                <a:latin typeface="Franklin Gothic Book"/>
                <a:cs typeface="Franklin Gothic Book"/>
              </a:rPr>
              <a:t>c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spc="-15" u="heavy">
                <a:latin typeface="Franklin Gothic Book"/>
                <a:cs typeface="Franklin Gothic Book"/>
              </a:rPr>
              <a:t>n</a:t>
            </a:r>
            <a:r>
              <a:rPr dirty="0" sz="1600" spc="-5" u="heavy">
                <a:latin typeface="Franklin Gothic Book"/>
                <a:cs typeface="Franklin Gothic Book"/>
              </a:rPr>
              <a:t>t</a:t>
            </a:r>
            <a:r>
              <a:rPr dirty="0" sz="1600" spc="-20" u="heavy">
                <a:latin typeface="Franklin Gothic Book"/>
                <a:cs typeface="Franklin Gothic Book"/>
              </a:rPr>
              <a:t>a</a:t>
            </a:r>
            <a:r>
              <a:rPr dirty="0" sz="1600" u="heavy">
                <a:latin typeface="Franklin Gothic Book"/>
                <a:cs typeface="Franklin Gothic Book"/>
              </a:rPr>
              <a:t>r</a:t>
            </a: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q</a:t>
            </a:r>
            <a:r>
              <a:rPr dirty="0" sz="1600" spc="-5" u="heavy">
                <a:latin typeface="Franklin Gothic Book"/>
                <a:cs typeface="Franklin Gothic Book"/>
              </a:rPr>
              <a:t>u</a:t>
            </a:r>
            <a:r>
              <a:rPr dirty="0" sz="1600" spc="-10" u="heavy">
                <a:latin typeface="Franklin Gothic Book"/>
                <a:cs typeface="Franklin Gothic Book"/>
              </a:rPr>
              <a:t>esti</a:t>
            </a:r>
            <a:r>
              <a:rPr dirty="0" sz="1600" spc="5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fat</a:t>
            </a:r>
            <a:r>
              <a:rPr dirty="0" sz="1600" spc="-20" u="heavy">
                <a:latin typeface="Franklin Gothic Book"/>
                <a:cs typeface="Franklin Gothic Book"/>
              </a:rPr>
              <a:t>t</a:t>
            </a:r>
            <a:r>
              <a:rPr dirty="0" sz="1600" spc="-5" u="heavy">
                <a:latin typeface="Franklin Gothic Book"/>
                <a:cs typeface="Franklin Gothic Book"/>
              </a:rPr>
              <a:t>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d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5" u="heavy">
                <a:latin typeface="Franklin Gothic Book"/>
                <a:cs typeface="Franklin Gothic Book"/>
              </a:rPr>
              <a:t>m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stra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odo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ontro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ertibile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zionale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ondotto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ul</a:t>
            </a:r>
            <a:r>
              <a:rPr dirty="0" sz="1600" spc="-15">
                <a:latin typeface="Franklin Gothic Book"/>
                <a:cs typeface="Franklin Gothic Book"/>
              </a:rPr>
              <a:t>ti</a:t>
            </a:r>
            <a:r>
              <a:rPr dirty="0" sz="1600" spc="-10">
                <a:latin typeface="Franklin Gothic Book"/>
                <a:cs typeface="Franklin Gothic Book"/>
              </a:rPr>
              <a:t>mi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ni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dagli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</a:t>
            </a:r>
            <a:r>
              <a:rPr dirty="0" sz="1600" spc="-2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arati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Stat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ris</a:t>
            </a:r>
            <a:r>
              <a:rPr dirty="0" sz="1600" spc="-3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ltati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otte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nella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lotta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e,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195" b="1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s</a:t>
            </a:r>
            <a:r>
              <a:rPr dirty="0" sz="1600" spc="-5" u="heavy">
                <a:latin typeface="Franklin Gothic Book"/>
                <a:cs typeface="Franklin Gothic Book"/>
              </a:rPr>
              <a:t>m</a:t>
            </a:r>
            <a:r>
              <a:rPr dirty="0" sz="1600" spc="-10" u="heavy">
                <a:latin typeface="Franklin Gothic Book"/>
                <a:cs typeface="Franklin Gothic Book"/>
              </a:rPr>
              <a:t>enti</a:t>
            </a:r>
            <a:r>
              <a:rPr dirty="0" sz="1600" spc="-20" u="heavy">
                <a:latin typeface="Franklin Gothic Book"/>
                <a:cs typeface="Franklin Gothic Book"/>
              </a:rPr>
              <a:t>s</a:t>
            </a:r>
            <a:r>
              <a:rPr dirty="0" sz="1600" spc="-10" u="heavy">
                <a:latin typeface="Franklin Gothic Book"/>
                <a:cs typeface="Franklin Gothic Book"/>
              </a:rPr>
              <a:t>ce</a:t>
            </a:r>
            <a:r>
              <a:rPr dirty="0" sz="1600" spc="-10">
                <a:latin typeface="Franklin Gothic Book"/>
                <a:cs typeface="Franklin Gothic Book"/>
              </a:rPr>
              <a:t> ca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egoric</a:t>
            </a:r>
            <a:r>
              <a:rPr dirty="0" sz="1600" spc="-10">
                <a:latin typeface="Franklin Gothic Book"/>
                <a:cs typeface="Franklin Gothic Book"/>
              </a:rPr>
              <a:t>am</a:t>
            </a:r>
            <a:r>
              <a:rPr dirty="0" sz="1600" spc="-10">
                <a:latin typeface="Franklin Gothic Book"/>
                <a:cs typeface="Franklin Gothic Book"/>
              </a:rPr>
              <a:t>ente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-2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tenitori,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inter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sa</a:t>
            </a:r>
            <a:r>
              <a:rPr dirty="0" sz="1600" spc="-5">
                <a:latin typeface="Franklin Gothic Book"/>
                <a:cs typeface="Franklin Gothic Book"/>
              </a:rPr>
              <a:t>ti,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tesi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che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65" b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sareb</a:t>
            </a:r>
            <a:r>
              <a:rPr dirty="0" sz="160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ersi</a:t>
            </a:r>
            <a:r>
              <a:rPr dirty="0" sz="1600" spc="-2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 inu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contr</a:t>
            </a:r>
            <a:r>
              <a:rPr dirty="0" sz="1600" spc="-15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s</a:t>
            </a:r>
            <a:r>
              <a:rPr dirty="0" sz="1600" spc="5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arle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Ap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10" u="heavy">
                <a:latin typeface="Franklin Gothic Book"/>
                <a:cs typeface="Franklin Gothic Book"/>
              </a:rPr>
              <a:t>ortare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ciolo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conos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enza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ltà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tanto</a:t>
            </a:r>
            <a:r>
              <a:rPr dirty="0" sz="1600" spc="-10">
                <a:latin typeface="Franklin Gothic Book"/>
                <a:cs typeface="Franklin Gothic Book"/>
              </a:rPr>
              <a:t> 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mplesse</a:t>
            </a:r>
            <a:r>
              <a:rPr dirty="0" sz="1600" spc="10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 b="1">
                <a:latin typeface="Franklin Gothic Book"/>
                <a:cs typeface="Franklin Gothic Book"/>
              </a:rPr>
              <a:t>p</a:t>
            </a:r>
            <a:r>
              <a:rPr dirty="0" sz="1600" b="1">
                <a:latin typeface="Franklin Gothic Book"/>
                <a:cs typeface="Franklin Gothic Book"/>
              </a:rPr>
              <a:t>u</a:t>
            </a:r>
            <a:r>
              <a:rPr dirty="0" sz="1600" spc="-10" b="1">
                <a:latin typeface="Franklin Gothic Book"/>
                <a:cs typeface="Franklin Gothic Book"/>
              </a:rPr>
              <a:t>ò</a:t>
            </a:r>
            <a:r>
              <a:rPr dirty="0" sz="1600" spc="10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esse</a:t>
            </a:r>
            <a:r>
              <a:rPr dirty="0" sz="1600" b="1">
                <a:latin typeface="Franklin Gothic Book"/>
                <a:cs typeface="Franklin Gothic Book"/>
              </a:rPr>
              <a:t>re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inoltre,</a:t>
            </a:r>
            <a:r>
              <a:rPr dirty="0" sz="1600" spc="10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aiuto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110" b="1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in</a:t>
            </a:r>
            <a:r>
              <a:rPr dirty="0" sz="1600" spc="-20" u="heavy">
                <a:latin typeface="Franklin Gothic Book"/>
                <a:cs typeface="Franklin Gothic Book"/>
              </a:rPr>
              <a:t>d</a:t>
            </a:r>
            <a:r>
              <a:rPr dirty="0" sz="1600" spc="-5" u="heavy">
                <a:latin typeface="Franklin Gothic Book"/>
                <a:cs typeface="Franklin Gothic Book"/>
              </a:rPr>
              <a:t>i</a:t>
            </a:r>
            <a:r>
              <a:rPr dirty="0" sz="1600" spc="-15" u="heavy">
                <a:latin typeface="Franklin Gothic Book"/>
                <a:cs typeface="Franklin Gothic Book"/>
              </a:rPr>
              <a:t>v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d</a:t>
            </a:r>
            <a:r>
              <a:rPr dirty="0" sz="1600" spc="-20" u="heavy">
                <a:latin typeface="Franklin Gothic Book"/>
                <a:cs typeface="Franklin Gothic Book"/>
              </a:rPr>
              <a:t>u</a:t>
            </a:r>
            <a:r>
              <a:rPr dirty="0" sz="1600" spc="-10" u="heavy">
                <a:latin typeface="Franklin Gothic Book"/>
                <a:cs typeface="Franklin Gothic Book"/>
              </a:rPr>
              <a:t>are</a:t>
            </a:r>
            <a:r>
              <a:rPr dirty="0" sz="1600" spc="10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tutti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tid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d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110" b="1">
                <a:latin typeface="Franklin Gothic Book"/>
                <a:cs typeface="Franklin Gothic Book"/>
              </a:rPr>
              <a:t> </a:t>
            </a:r>
            <a:r>
              <a:rPr dirty="0" sz="1600" spc="-25" u="heavy">
                <a:latin typeface="Franklin Gothic Book"/>
                <a:cs typeface="Franklin Gothic Book"/>
              </a:rPr>
              <a:t>u</a:t>
            </a:r>
            <a:r>
              <a:rPr dirty="0" sz="1600" spc="-5" u="heavy">
                <a:latin typeface="Franklin Gothic Book"/>
                <a:cs typeface="Franklin Gothic Book"/>
              </a:rPr>
              <a:t>t</a:t>
            </a:r>
            <a:r>
              <a:rPr dirty="0" sz="1600" spc="-15" u="heavy">
                <a:latin typeface="Franklin Gothic Book"/>
                <a:cs typeface="Franklin Gothic Book"/>
              </a:rPr>
              <a:t>il</a:t>
            </a:r>
            <a:r>
              <a:rPr dirty="0" sz="1600" spc="-5" u="heavy">
                <a:latin typeface="Franklin Gothic Book"/>
                <a:cs typeface="Franklin Gothic Book"/>
              </a:rPr>
              <a:t>i</a:t>
            </a:r>
            <a:r>
              <a:rPr dirty="0" sz="1600" spc="-15" u="heavy">
                <a:latin typeface="Franklin Gothic Book"/>
                <a:cs typeface="Franklin Gothic Book"/>
              </a:rPr>
              <a:t>z</a:t>
            </a:r>
            <a:r>
              <a:rPr dirty="0" sz="1600" spc="-20" u="heavy">
                <a:latin typeface="Franklin Gothic Book"/>
                <a:cs typeface="Franklin Gothic Book"/>
              </a:rPr>
              <a:t>z</a:t>
            </a:r>
            <a:r>
              <a:rPr dirty="0" sz="1600" spc="-10" u="heavy">
                <a:latin typeface="Franklin Gothic Book"/>
                <a:cs typeface="Franklin Gothic Book"/>
              </a:rPr>
              <a:t>are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p</a:t>
            </a:r>
            <a:r>
              <a:rPr dirty="0" sz="1600" spc="-10" b="1">
                <a:latin typeface="Franklin Gothic Book"/>
                <a:cs typeface="Franklin Gothic Book"/>
              </a:rPr>
              <a:t>er</a:t>
            </a:r>
            <a:r>
              <a:rPr dirty="0" sz="1600" spc="170" b="1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evitare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c</a:t>
            </a:r>
            <a:r>
              <a:rPr dirty="0" sz="1600" b="1">
                <a:latin typeface="Franklin Gothic Book"/>
                <a:cs typeface="Franklin Gothic Book"/>
              </a:rPr>
              <a:t>h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160" b="1">
                <a:latin typeface="Franklin Gothic Book"/>
                <a:cs typeface="Franklin Gothic Book"/>
              </a:rPr>
              <a:t> 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velen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propa</a:t>
            </a:r>
            <a:r>
              <a:rPr dirty="0" sz="1600" spc="-20" u="heavy">
                <a:latin typeface="Franklin Gothic Book"/>
                <a:cs typeface="Franklin Gothic Book"/>
              </a:rPr>
              <a:t>g</a:t>
            </a:r>
            <a:r>
              <a:rPr dirty="0" sz="1600" spc="-10" u="heavy">
                <a:latin typeface="Franklin Gothic Book"/>
                <a:cs typeface="Franklin Gothic Book"/>
              </a:rPr>
              <a:t>hi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p</a:t>
            </a:r>
            <a:r>
              <a:rPr dirty="0" sz="1600" spc="-10" b="1">
                <a:latin typeface="Franklin Gothic Book"/>
                <a:cs typeface="Franklin Gothic Book"/>
              </a:rPr>
              <a:t>er</a:t>
            </a:r>
            <a:r>
              <a:rPr dirty="0" sz="1600" spc="170" b="1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spe</a:t>
            </a:r>
            <a:r>
              <a:rPr dirty="0" sz="1600" spc="-30" u="heavy">
                <a:latin typeface="Franklin Gothic Book"/>
                <a:cs typeface="Franklin Gothic Book"/>
              </a:rPr>
              <a:t>r</a:t>
            </a:r>
            <a:r>
              <a:rPr dirty="0" sz="1600" spc="-15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re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cie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u="heavy">
                <a:latin typeface="Franklin Gothic Book"/>
                <a:cs typeface="Franklin Gothic Book"/>
              </a:rPr>
              <a:t>h</a:t>
            </a: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0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po</a:t>
            </a:r>
            <a:r>
              <a:rPr dirty="0" sz="1600" b="1">
                <a:latin typeface="Franklin Gothic Book"/>
                <a:cs typeface="Franklin Gothic Book"/>
              </a:rPr>
              <a:t>s</a:t>
            </a:r>
            <a:r>
              <a:rPr dirty="0" sz="1600" spc="-10" b="1">
                <a:latin typeface="Franklin Gothic Book"/>
                <a:cs typeface="Franklin Gothic Book"/>
              </a:rPr>
              <a:t>sa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pa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5" b="1">
                <a:latin typeface="Franklin Gothic Book"/>
                <a:cs typeface="Franklin Gothic Book"/>
              </a:rPr>
              <a:t>l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re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passat</a:t>
            </a:r>
            <a:r>
              <a:rPr dirty="0" sz="1600" spc="-10">
                <a:latin typeface="Franklin Gothic Book"/>
                <a:cs typeface="Franklin Gothic Book"/>
              </a:rPr>
              <a:t>o.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aff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ele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Can</a:t>
            </a:r>
            <a:r>
              <a:rPr dirty="0" sz="1600" spc="-10">
                <a:latin typeface="Franklin Gothic Book"/>
                <a:cs typeface="Franklin Gothic Book"/>
              </a:rPr>
              <a:t>ton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ttop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rdi,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Mondador</a:t>
            </a:r>
            <a:r>
              <a:rPr dirty="0" sz="1600" spc="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2010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Analis</a:t>
            </a:r>
            <a:r>
              <a:rPr dirty="0" spc="-10"/>
              <a:t>i</a:t>
            </a:r>
            <a:r>
              <a:rPr dirty="0" spc="-10"/>
              <a:t> </a:t>
            </a:r>
            <a:r>
              <a:rPr dirty="0" spc="-10"/>
              <a:t>di</a:t>
            </a:r>
            <a:r>
              <a:rPr dirty="0" spc="-10"/>
              <a:t> </a:t>
            </a:r>
            <a:r>
              <a:rPr dirty="0" spc="-15"/>
              <a:t>un</a:t>
            </a:r>
            <a:r>
              <a:rPr dirty="0" spc="5"/>
              <a:t> </a:t>
            </a:r>
            <a:r>
              <a:rPr dirty="0" spc="-15"/>
              <a:t>periodo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0148" y="1784587"/>
            <a:ext cx="8018145" cy="2895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2425" marR="5080" indent="-340360">
              <a:lnSpc>
                <a:spcPct val="109400"/>
              </a:lnSpc>
            </a:pPr>
            <a:r>
              <a:rPr dirty="0" sz="1600" spc="-10">
                <a:latin typeface="Franklin Gothic Book"/>
                <a:cs typeface="Franklin Gothic Book"/>
              </a:rPr>
              <a:t>Malg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ado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l’imma</a:t>
            </a:r>
            <a:r>
              <a:rPr dirty="0" sz="1600" spc="-5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traspa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ostri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rac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onti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ocie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soprattutto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-5">
                <a:latin typeface="Franklin Gothic Book"/>
                <a:cs typeface="Franklin Gothic Book"/>
              </a:rPr>
              <a:t>lo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le,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forte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asi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presen</a:t>
            </a:r>
            <a:r>
              <a:rPr dirty="0" sz="1600" spc="-5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elle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afie,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/</a:t>
            </a:r>
            <a:r>
              <a:rPr dirty="0" sz="1600" b="1">
                <a:latin typeface="Franklin Gothic Book"/>
                <a:cs typeface="Franklin Gothic Book"/>
              </a:rPr>
              <a:t>i</a:t>
            </a:r>
            <a:r>
              <a:rPr dirty="0" sz="1600" spc="-5" b="1">
                <a:latin typeface="Franklin Gothic Book"/>
                <a:cs typeface="Franklin Gothic Book"/>
              </a:rPr>
              <a:t>l</a:t>
            </a:r>
            <a:r>
              <a:rPr dirty="0" sz="1600" spc="2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n</a:t>
            </a:r>
            <a:r>
              <a:rPr dirty="0" sz="1600" spc="-10" b="1">
                <a:latin typeface="Franklin Gothic Book"/>
                <a:cs typeface="Franklin Gothic Book"/>
              </a:rPr>
              <a:t>ostro</a:t>
            </a:r>
            <a:r>
              <a:rPr dirty="0" sz="1600" spc="20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n</a:t>
            </a:r>
            <a:r>
              <a:rPr dirty="0" sz="1600" spc="-10" b="1">
                <a:latin typeface="Franklin Gothic Book"/>
                <a:cs typeface="Franklin Gothic Book"/>
              </a:rPr>
              <a:t>on</a:t>
            </a:r>
            <a:r>
              <a:rPr dirty="0" sz="1600" spc="-5" b="1">
                <a:latin typeface="Franklin Gothic Book"/>
                <a:cs typeface="Franklin Gothic Book"/>
              </a:rPr>
              <a:t> </a:t>
            </a:r>
            <a:r>
              <a:rPr dirty="0" sz="1600" spc="-15" b="1">
                <a:latin typeface="Franklin Gothic Book"/>
                <a:cs typeface="Franklin Gothic Book"/>
              </a:rPr>
              <a:t>v</a:t>
            </a:r>
            <a:r>
              <a:rPr dirty="0" sz="1600" b="1">
                <a:latin typeface="Franklin Gothic Book"/>
                <a:cs typeface="Franklin Gothic Book"/>
              </a:rPr>
              <a:t>u</a:t>
            </a:r>
            <a:r>
              <a:rPr dirty="0" sz="1600" spc="-10" b="1">
                <a:latin typeface="Franklin Gothic Book"/>
                <a:cs typeface="Franklin Gothic Book"/>
              </a:rPr>
              <a:t>o</a:t>
            </a:r>
            <a:r>
              <a:rPr dirty="0" sz="1600" spc="0" b="1">
                <a:latin typeface="Franklin Gothic Book"/>
                <a:cs typeface="Franklin Gothic Book"/>
              </a:rPr>
              <a:t>l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7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essere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95" b="1">
                <a:latin typeface="Franklin Gothic Book"/>
                <a:cs typeface="Franklin Gothic Book"/>
              </a:rPr>
              <a:t> </a:t>
            </a:r>
            <a:r>
              <a:rPr dirty="0" sz="1600" spc="-15" b="1">
                <a:latin typeface="Franklin Gothic Book"/>
                <a:cs typeface="Franklin Gothic Book"/>
              </a:rPr>
              <a:t>un</a:t>
            </a:r>
            <a:r>
              <a:rPr dirty="0" sz="1600" spc="-10" b="1">
                <a:latin typeface="Franklin Gothic Book"/>
                <a:cs typeface="Franklin Gothic Book"/>
              </a:rPr>
              <a:t>o</a:t>
            </a:r>
            <a:r>
              <a:rPr dirty="0" sz="1600" spc="19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s</a:t>
            </a:r>
            <a:r>
              <a:rPr dirty="0" sz="1600" spc="-10" b="1">
                <a:latin typeface="Franklin Gothic Book"/>
                <a:cs typeface="Franklin Gothic Book"/>
              </a:rPr>
              <a:t>critto</a:t>
            </a:r>
            <a:r>
              <a:rPr dirty="0" sz="1600" spc="19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p</a:t>
            </a:r>
            <a:r>
              <a:rPr dirty="0" sz="1600" spc="-10" b="1">
                <a:latin typeface="Franklin Gothic Book"/>
                <a:cs typeface="Franklin Gothic Book"/>
              </a:rPr>
              <a:t>erm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10" b="1">
                <a:latin typeface="Franklin Gothic Book"/>
                <a:cs typeface="Franklin Gothic Book"/>
              </a:rPr>
              <a:t>ato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8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di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9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cu</a:t>
            </a:r>
            <a:r>
              <a:rPr dirty="0" sz="1600" spc="-5" b="1">
                <a:latin typeface="Franklin Gothic Book"/>
                <a:cs typeface="Franklin Gothic Book"/>
              </a:rPr>
              <a:t>p</a:t>
            </a:r>
            <a:r>
              <a:rPr dirty="0" sz="1600" spc="-10" b="1">
                <a:latin typeface="Franklin Gothic Book"/>
                <a:cs typeface="Franklin Gothic Book"/>
              </a:rPr>
              <a:t>o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200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p</a:t>
            </a:r>
            <a:r>
              <a:rPr dirty="0" sz="1600" spc="-10" b="1">
                <a:latin typeface="Franklin Gothic Book"/>
                <a:cs typeface="Franklin Gothic Book"/>
              </a:rPr>
              <a:t>es</a:t>
            </a:r>
            <a:r>
              <a:rPr dirty="0" sz="1600" spc="-20" b="1">
                <a:latin typeface="Franklin Gothic Book"/>
                <a:cs typeface="Franklin Gothic Book"/>
              </a:rPr>
              <a:t>s</a:t>
            </a:r>
            <a:r>
              <a:rPr dirty="0" sz="1600" spc="-10" b="1">
                <a:latin typeface="Franklin Gothic Book"/>
                <a:cs typeface="Franklin Gothic Book"/>
              </a:rPr>
              <a:t>im</a:t>
            </a:r>
            <a:r>
              <a:rPr dirty="0" sz="1600" spc="-20" b="1">
                <a:latin typeface="Franklin Gothic Book"/>
                <a:cs typeface="Franklin Gothic Book"/>
              </a:rPr>
              <a:t>is</a:t>
            </a:r>
            <a:r>
              <a:rPr dirty="0" sz="1600" spc="-10" b="1">
                <a:latin typeface="Franklin Gothic Book"/>
                <a:cs typeface="Franklin Gothic Book"/>
              </a:rPr>
              <a:t>m</a:t>
            </a:r>
            <a:r>
              <a:rPr dirty="0" sz="1600" spc="-10" b="1">
                <a:latin typeface="Franklin Gothic Book"/>
                <a:cs typeface="Franklin Gothic Book"/>
              </a:rPr>
              <a:t>o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75" b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l’i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questi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omeni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no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posso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fit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rio,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q</a:t>
            </a:r>
            <a:r>
              <a:rPr dirty="0" sz="1600" spc="-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esti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fatti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stra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do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ntrovert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ndotto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imi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ni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</a:t>
            </a:r>
            <a:r>
              <a:rPr dirty="0" sz="1600" spc="-2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ra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Sta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ris</a:t>
            </a:r>
            <a:r>
              <a:rPr dirty="0" sz="1600" spc="-3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ltati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otte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uti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nella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lotta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alle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afie,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smenti</a:t>
            </a:r>
            <a:r>
              <a:rPr dirty="0" sz="1600" spc="-2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-10">
                <a:latin typeface="Franklin Gothic Book"/>
                <a:cs typeface="Franklin Gothic Book"/>
              </a:rPr>
              <a:t> ca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egoric</a:t>
            </a:r>
            <a:r>
              <a:rPr dirty="0" sz="1600" spc="-10">
                <a:latin typeface="Franklin Gothic Book"/>
                <a:cs typeface="Franklin Gothic Book"/>
              </a:rPr>
              <a:t>am</a:t>
            </a:r>
            <a:r>
              <a:rPr dirty="0" sz="1600" spc="-10">
                <a:latin typeface="Franklin Gothic Book"/>
                <a:cs typeface="Franklin Gothic Book"/>
              </a:rPr>
              <a:t>ente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sosten</a:t>
            </a:r>
            <a:r>
              <a:rPr dirty="0" sz="1600" spc="-2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tori,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inter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sa</a:t>
            </a:r>
            <a:r>
              <a:rPr dirty="0" sz="1600" spc="-5">
                <a:latin typeface="Franklin Gothic Book"/>
                <a:cs typeface="Franklin Gothic Book"/>
              </a:rPr>
              <a:t>ti,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tesi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bbe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ersi</a:t>
            </a:r>
            <a:r>
              <a:rPr dirty="0" sz="1600" spc="-2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 inu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5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arle.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App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rta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ciolo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conos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enza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ltà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-10">
                <a:latin typeface="Franklin Gothic Book"/>
                <a:cs typeface="Franklin Gothic Book"/>
              </a:rPr>
              <a:t> 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mplesse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pu</a:t>
            </a:r>
            <a:r>
              <a:rPr dirty="0" sz="1600" spc="-10">
                <a:latin typeface="Franklin Gothic Book"/>
                <a:cs typeface="Franklin Gothic Book"/>
              </a:rPr>
              <a:t>ò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inoltre,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aiuto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vid</a:t>
            </a:r>
            <a:r>
              <a:rPr dirty="0" sz="1600" spc="-2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tutti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tidoti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uti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velen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prop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hi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sperare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società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fie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parlar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passat</a:t>
            </a:r>
            <a:r>
              <a:rPr dirty="0" sz="1600" spc="-10">
                <a:latin typeface="Franklin Gothic Book"/>
                <a:cs typeface="Franklin Gothic Book"/>
              </a:rPr>
              <a:t>o.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Analis</a:t>
            </a:r>
            <a:r>
              <a:rPr dirty="0" spc="-10"/>
              <a:t>i</a:t>
            </a:r>
            <a:r>
              <a:rPr dirty="0" spc="-10"/>
              <a:t> </a:t>
            </a:r>
            <a:r>
              <a:rPr dirty="0" spc="-10"/>
              <a:t>di</a:t>
            </a:r>
            <a:r>
              <a:rPr dirty="0" spc="-10"/>
              <a:t> </a:t>
            </a:r>
            <a:r>
              <a:rPr dirty="0" spc="-15"/>
              <a:t>un</a:t>
            </a:r>
            <a:r>
              <a:rPr dirty="0" spc="5"/>
              <a:t> </a:t>
            </a:r>
            <a:r>
              <a:rPr dirty="0" spc="-15"/>
              <a:t>periodo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0148" y="1784587"/>
            <a:ext cx="8017509" cy="2895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2425" marR="5080" indent="-340360">
              <a:lnSpc>
                <a:spcPct val="109400"/>
              </a:lnSpc>
            </a:pPr>
            <a:r>
              <a:rPr dirty="0" sz="1600" spc="-5" b="1">
                <a:latin typeface="Franklin Gothic Book"/>
                <a:cs typeface="Franklin Gothic Book"/>
              </a:rPr>
              <a:t>M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0" b="1">
                <a:latin typeface="Franklin Gothic Book"/>
                <a:cs typeface="Franklin Gothic Book"/>
              </a:rPr>
              <a:t>l</a:t>
            </a:r>
            <a:r>
              <a:rPr dirty="0" sz="1600" spc="-15" b="1">
                <a:latin typeface="Franklin Gothic Book"/>
                <a:cs typeface="Franklin Gothic Book"/>
              </a:rPr>
              <a:t>g</a:t>
            </a:r>
            <a:r>
              <a:rPr dirty="0" sz="1600" spc="-5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ado</a:t>
            </a:r>
            <a:r>
              <a:rPr dirty="0" sz="1600" b="1">
                <a:latin typeface="Franklin Gothic Book"/>
                <a:cs typeface="Franklin Gothic Book"/>
              </a:rPr>
              <a:t>  </a:t>
            </a:r>
            <a:r>
              <a:rPr dirty="0" sz="1600" spc="-19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l’im</a:t>
            </a:r>
            <a:r>
              <a:rPr dirty="0" sz="1600" spc="-10" b="1">
                <a:latin typeface="Franklin Gothic Book"/>
                <a:cs typeface="Franklin Gothic Book"/>
              </a:rPr>
              <a:t>m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-20" b="1">
                <a:latin typeface="Franklin Gothic Book"/>
                <a:cs typeface="Franklin Gothic Book"/>
              </a:rPr>
              <a:t>g</a:t>
            </a:r>
            <a:r>
              <a:rPr dirty="0" sz="1600" spc="-10" b="1">
                <a:latin typeface="Franklin Gothic Book"/>
                <a:cs typeface="Franklin Gothic Book"/>
              </a:rPr>
              <a:t>ine</a:t>
            </a:r>
            <a:r>
              <a:rPr dirty="0" sz="1600" b="1">
                <a:latin typeface="Franklin Gothic Book"/>
                <a:cs typeface="Franklin Gothic Book"/>
              </a:rPr>
              <a:t>  </a:t>
            </a:r>
            <a:r>
              <a:rPr dirty="0" sz="1600" spc="-195" b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</a:t>
            </a:r>
            <a:r>
              <a:rPr dirty="0" sz="1600">
                <a:latin typeface="Franklin Gothic Book"/>
                <a:cs typeface="Franklin Gothic Book"/>
              </a:rPr>
              <a:t>s</a:t>
            </a:r>
            <a:r>
              <a:rPr dirty="0" sz="1600" spc="-15">
                <a:latin typeface="Franklin Gothic Book"/>
                <a:cs typeface="Franklin Gothic Book"/>
              </a:rPr>
              <a:t>par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dai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ostri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conti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s</a:t>
            </a:r>
            <a:r>
              <a:rPr dirty="0" sz="1600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b="1">
                <a:latin typeface="Franklin Gothic Book"/>
                <a:cs typeface="Franklin Gothic Book"/>
              </a:rPr>
              <a:t>  </a:t>
            </a:r>
            <a:r>
              <a:rPr dirty="0" sz="1600" spc="-18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q</a:t>
            </a:r>
            <a:r>
              <a:rPr dirty="0" sz="1600" spc="-5" b="1">
                <a:latin typeface="Franklin Gothic Book"/>
                <a:cs typeface="Franklin Gothic Book"/>
              </a:rPr>
              <a:t>u</a:t>
            </a:r>
            <a:r>
              <a:rPr dirty="0" sz="1600" spc="-10" b="1">
                <a:latin typeface="Franklin Gothic Book"/>
                <a:cs typeface="Franklin Gothic Book"/>
              </a:rPr>
              <a:t>el</a:t>
            </a:r>
            <a:r>
              <a:rPr dirty="0" sz="1600" spc="5" b="1">
                <a:latin typeface="Franklin Gothic Book"/>
                <a:cs typeface="Franklin Gothic Book"/>
              </a:rPr>
              <a:t>l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b="1">
                <a:latin typeface="Franklin Gothic Book"/>
                <a:cs typeface="Franklin Gothic Book"/>
              </a:rPr>
              <a:t>  </a:t>
            </a:r>
            <a:r>
              <a:rPr dirty="0" sz="1600" spc="-19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di</a:t>
            </a:r>
            <a:r>
              <a:rPr dirty="0" sz="1600" b="1">
                <a:latin typeface="Franklin Gothic Book"/>
                <a:cs typeface="Franklin Gothic Book"/>
              </a:rPr>
              <a:t>  </a:t>
            </a:r>
            <a:r>
              <a:rPr dirty="0" sz="1600" spc="-200" b="1">
                <a:latin typeface="Franklin Gothic Book"/>
                <a:cs typeface="Franklin Gothic Book"/>
              </a:rPr>
              <a:t> </a:t>
            </a:r>
            <a:r>
              <a:rPr dirty="0" sz="1600" spc="-15" b="1">
                <a:latin typeface="Franklin Gothic Book"/>
                <a:cs typeface="Franklin Gothic Book"/>
              </a:rPr>
              <a:t>un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190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s</a:t>
            </a:r>
            <a:r>
              <a:rPr dirty="0" sz="1600" spc="-10" b="1">
                <a:latin typeface="Franklin Gothic Book"/>
                <a:cs typeface="Franklin Gothic Book"/>
              </a:rPr>
              <a:t>ociet</a:t>
            </a:r>
            <a:r>
              <a:rPr dirty="0" sz="1600" spc="-20" b="1">
                <a:latin typeface="Franklin Gothic Book"/>
                <a:cs typeface="Franklin Gothic Book"/>
              </a:rPr>
              <a:t>à</a:t>
            </a:r>
            <a:r>
              <a:rPr dirty="0" sz="1600" spc="-5" b="1">
                <a:latin typeface="Franklin Gothic Book"/>
                <a:cs typeface="Franklin Gothic Book"/>
              </a:rPr>
              <a:t>,</a:t>
            </a:r>
            <a:r>
              <a:rPr dirty="0" sz="1600" spc="-10" b="1">
                <a:latin typeface="Franklin Gothic Book"/>
                <a:cs typeface="Franklin Gothic Book"/>
              </a:rPr>
              <a:t> sop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att</a:t>
            </a:r>
            <a:r>
              <a:rPr dirty="0" sz="1600" spc="-25" b="1">
                <a:latin typeface="Franklin Gothic Book"/>
                <a:cs typeface="Franklin Gothic Book"/>
              </a:rPr>
              <a:t>u</a:t>
            </a:r>
            <a:r>
              <a:rPr dirty="0" sz="1600" spc="-10" b="1">
                <a:latin typeface="Franklin Gothic Book"/>
                <a:cs typeface="Franklin Gothic Book"/>
              </a:rPr>
              <a:t>tto</a:t>
            </a:r>
            <a:r>
              <a:rPr dirty="0" sz="1600" spc="10" b="1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(</a:t>
            </a:r>
            <a:r>
              <a:rPr dirty="0" sz="1600" spc="-10" b="1">
                <a:latin typeface="Franklin Gothic Book"/>
                <a:cs typeface="Franklin Gothic Book"/>
              </a:rPr>
              <a:t>m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5" b="1">
                <a:latin typeface="Franklin Gothic Book"/>
                <a:cs typeface="Franklin Gothic Book"/>
              </a:rPr>
              <a:t> </a:t>
            </a:r>
            <a:r>
              <a:rPr dirty="0" sz="1600" spc="-25" b="1">
                <a:latin typeface="Franklin Gothic Book"/>
                <a:cs typeface="Franklin Gothic Book"/>
              </a:rPr>
              <a:t>n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spc="-10" b="1">
                <a:latin typeface="Franklin Gothic Book"/>
                <a:cs typeface="Franklin Gothic Book"/>
              </a:rPr>
              <a:t>n</a:t>
            </a:r>
            <a:r>
              <a:rPr dirty="0" sz="1600" spc="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so</a:t>
            </a:r>
            <a:r>
              <a:rPr dirty="0" sz="1600" spc="5" b="1">
                <a:latin typeface="Franklin Gothic Book"/>
                <a:cs typeface="Franklin Gothic Book"/>
              </a:rPr>
              <a:t>l</a:t>
            </a:r>
            <a:r>
              <a:rPr dirty="0" sz="1600" spc="-10" b="1">
                <a:latin typeface="Franklin Gothic Book"/>
                <a:cs typeface="Franklin Gothic Book"/>
              </a:rPr>
              <a:t>o)</a:t>
            </a:r>
            <a:r>
              <a:rPr dirty="0" sz="1600" spc="1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m</a:t>
            </a:r>
            <a:r>
              <a:rPr dirty="0" sz="1600" spc="-10" b="1">
                <a:latin typeface="Franklin Gothic Book"/>
                <a:cs typeface="Franklin Gothic Book"/>
              </a:rPr>
              <a:t>er</a:t>
            </a:r>
            <a:r>
              <a:rPr dirty="0" sz="1600" spc="-15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d</a:t>
            </a:r>
            <a:r>
              <a:rPr dirty="0" sz="1600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o</a:t>
            </a:r>
            <a:r>
              <a:rPr dirty="0" sz="1600" spc="-25" b="1">
                <a:latin typeface="Franklin Gothic Book"/>
                <a:cs typeface="Franklin Gothic Book"/>
              </a:rPr>
              <a:t>n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5" b="1">
                <a:latin typeface="Franklin Gothic Book"/>
                <a:cs typeface="Franklin Gothic Book"/>
              </a:rPr>
              <a:t>l</a:t>
            </a:r>
            <a:r>
              <a:rPr dirty="0" sz="1600" spc="-10" b="1">
                <a:latin typeface="Franklin Gothic Book"/>
                <a:cs typeface="Franklin Gothic Book"/>
              </a:rPr>
              <a:t>e,</a:t>
            </a:r>
            <a:r>
              <a:rPr dirty="0" sz="1600" spc="2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con</a:t>
            </a:r>
            <a:r>
              <a:rPr dirty="0" sz="1600" spc="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u</a:t>
            </a:r>
            <a:r>
              <a:rPr dirty="0" sz="1600" spc="-5" b="1">
                <a:latin typeface="Franklin Gothic Book"/>
                <a:cs typeface="Franklin Gothic Book"/>
              </a:rPr>
              <a:t>n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forte</a:t>
            </a:r>
            <a:r>
              <a:rPr dirty="0" sz="1600" spc="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20" b="1">
                <a:latin typeface="Franklin Gothic Book"/>
                <a:cs typeface="Franklin Gothic Book"/>
              </a:rPr>
              <a:t> </a:t>
            </a:r>
            <a:r>
              <a:rPr dirty="0" sz="1600" spc="-15" b="1">
                <a:latin typeface="Franklin Gothic Book"/>
                <a:cs typeface="Franklin Gothic Book"/>
              </a:rPr>
              <a:t>pe</a:t>
            </a:r>
            <a:r>
              <a:rPr dirty="0" sz="1600" spc="-5" b="1">
                <a:latin typeface="Franklin Gothic Book"/>
                <a:cs typeface="Franklin Gothic Book"/>
              </a:rPr>
              <a:t>r</a:t>
            </a:r>
            <a:r>
              <a:rPr dirty="0" sz="1600" spc="-15" b="1">
                <a:latin typeface="Franklin Gothic Book"/>
                <a:cs typeface="Franklin Gothic Book"/>
              </a:rPr>
              <a:t>vas</a:t>
            </a:r>
            <a:r>
              <a:rPr dirty="0" sz="1600" b="1">
                <a:latin typeface="Franklin Gothic Book"/>
                <a:cs typeface="Franklin Gothic Book"/>
              </a:rPr>
              <a:t>i</a:t>
            </a:r>
            <a:r>
              <a:rPr dirty="0" sz="1600" spc="-15" b="1">
                <a:latin typeface="Franklin Gothic Book"/>
                <a:cs typeface="Franklin Gothic Book"/>
              </a:rPr>
              <a:t>v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5" b="1">
                <a:latin typeface="Franklin Gothic Book"/>
                <a:cs typeface="Franklin Gothic Book"/>
              </a:rPr>
              <a:t> </a:t>
            </a:r>
            <a:r>
              <a:rPr dirty="0" sz="1600" spc="-15" b="1">
                <a:latin typeface="Franklin Gothic Book"/>
                <a:cs typeface="Franklin Gothic Book"/>
              </a:rPr>
              <a:t>p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esenza</a:t>
            </a:r>
            <a:r>
              <a:rPr dirty="0" sz="1600" spc="5" b="1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d</a:t>
            </a:r>
            <a:r>
              <a:rPr dirty="0" sz="1600" spc="-10" b="1">
                <a:latin typeface="Franklin Gothic Book"/>
                <a:cs typeface="Franklin Gothic Book"/>
              </a:rPr>
              <a:t>el</a:t>
            </a:r>
            <a:r>
              <a:rPr dirty="0" sz="1600" spc="5" b="1">
                <a:latin typeface="Franklin Gothic Book"/>
                <a:cs typeface="Franklin Gothic Book"/>
              </a:rPr>
              <a:t>l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1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m</a:t>
            </a:r>
            <a:r>
              <a:rPr dirty="0" sz="1600" spc="-10" b="1">
                <a:latin typeface="Franklin Gothic Book"/>
                <a:cs typeface="Franklin Gothic Book"/>
              </a:rPr>
              <a:t>afi</a:t>
            </a:r>
            <a:r>
              <a:rPr dirty="0" sz="1600" b="1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/</a:t>
            </a:r>
            <a:r>
              <a:rPr dirty="0" sz="1600" spc="-15" u="heavy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nostro </a:t>
            </a:r>
            <a:r>
              <a:rPr dirty="0" sz="1600" spc="-150" u="heavy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on </a:t>
            </a:r>
            <a:r>
              <a:rPr dirty="0" sz="1600" spc="-145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vuole</a:t>
            </a:r>
            <a:r>
              <a:rPr dirty="0" sz="1600" spc="-5" u="heavy">
                <a:latin typeface="Franklin Gothic Book"/>
                <a:cs typeface="Franklin Gothic Book"/>
              </a:rPr>
              <a:t> </a:t>
            </a:r>
            <a:r>
              <a:rPr dirty="0" sz="1600" spc="-12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essere </a:t>
            </a:r>
            <a:r>
              <a:rPr dirty="0" sz="1600" spc="-145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uno</a:t>
            </a:r>
            <a:r>
              <a:rPr dirty="0" sz="1600" spc="-5" u="heavy">
                <a:latin typeface="Franklin Gothic Book"/>
                <a:cs typeface="Franklin Gothic Book"/>
              </a:rPr>
              <a:t> </a:t>
            </a:r>
            <a:r>
              <a:rPr dirty="0" sz="1600" spc="-14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scri</a:t>
            </a:r>
            <a:r>
              <a:rPr dirty="0" sz="1600" spc="-2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to </a:t>
            </a:r>
            <a:r>
              <a:rPr dirty="0" sz="1600" spc="-150" u="heavy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10" u="heavy">
                <a:latin typeface="Franklin Gothic Book"/>
                <a:cs typeface="Franklin Gothic Book"/>
              </a:rPr>
              <a:t>erme</a:t>
            </a:r>
            <a:r>
              <a:rPr dirty="0" sz="1600" spc="-20" u="heavy">
                <a:latin typeface="Franklin Gothic Book"/>
                <a:cs typeface="Franklin Gothic Book"/>
              </a:rPr>
              <a:t>a</a:t>
            </a:r>
            <a:r>
              <a:rPr dirty="0" sz="1600" spc="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o </a:t>
            </a:r>
            <a:r>
              <a:rPr dirty="0" sz="1600" spc="-13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di </a:t>
            </a:r>
            <a:r>
              <a:rPr dirty="0" sz="1600" spc="-150" u="heavy">
                <a:latin typeface="Franklin Gothic Book"/>
                <a:cs typeface="Franklin Gothic Book"/>
              </a:rPr>
              <a:t> </a:t>
            </a:r>
            <a:r>
              <a:rPr dirty="0" sz="1600" u="heavy">
                <a:latin typeface="Franklin Gothic Book"/>
                <a:cs typeface="Franklin Gothic Book"/>
              </a:rPr>
              <a:t>c</a:t>
            </a:r>
            <a:r>
              <a:rPr dirty="0" sz="1600" spc="-10" u="heavy">
                <a:latin typeface="Franklin Gothic Book"/>
                <a:cs typeface="Franklin Gothic Book"/>
              </a:rPr>
              <a:t>upo </a:t>
            </a:r>
            <a:r>
              <a:rPr dirty="0" sz="1600" spc="-155" u="heavy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10" u="heavy">
                <a:latin typeface="Franklin Gothic Book"/>
                <a:cs typeface="Franklin Gothic Book"/>
              </a:rPr>
              <a:t>ess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5" u="heavy">
                <a:latin typeface="Franklin Gothic Book"/>
                <a:cs typeface="Franklin Gothic Book"/>
              </a:rPr>
              <a:t>m</a:t>
            </a:r>
            <a:r>
              <a:rPr dirty="0" sz="1600" spc="-15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smo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mina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l’idea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es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omeni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no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ossono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fit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tr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rio,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solo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 ra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con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</a:t>
            </a:r>
            <a:r>
              <a:rPr dirty="0" sz="1600" spc="-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esti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fatti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stra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incontr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ertibile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otto</a:t>
            </a:r>
            <a:r>
              <a:rPr dirty="0" sz="1600" spc="-10">
                <a:latin typeface="Franklin Gothic Book"/>
                <a:cs typeface="Franklin Gothic Book"/>
              </a:rPr>
              <a:t> ne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li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ul</a:t>
            </a:r>
            <a:r>
              <a:rPr dirty="0" sz="1600" spc="-15">
                <a:latin typeface="Franklin Gothic Book"/>
                <a:cs typeface="Franklin Gothic Book"/>
              </a:rPr>
              <a:t>t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30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ni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dagli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</a:t>
            </a:r>
            <a:r>
              <a:rPr dirty="0" sz="1600" spc="-2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ati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dello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Stat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20">
                <a:latin typeface="Franklin Gothic Book"/>
                <a:cs typeface="Franklin Gothic Book"/>
              </a:rPr>
              <a:t>ul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ati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otte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uti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nella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otta</a:t>
            </a:r>
            <a:r>
              <a:rPr dirty="0" sz="1600" spc="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alle</a:t>
            </a:r>
            <a:r>
              <a:rPr dirty="0" sz="1600" spc="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afie,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smentisce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ateg</a:t>
            </a:r>
            <a:r>
              <a:rPr dirty="0" sz="160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en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sostenito</a:t>
            </a:r>
            <a:r>
              <a:rPr dirty="0" sz="1600" spc="-25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i,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inter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ati,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tesi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areb</a:t>
            </a:r>
            <a:r>
              <a:rPr dirty="0" sz="1600" spc="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inu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ontr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star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ortare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anche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ciolo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ltà</a:t>
            </a:r>
            <a:r>
              <a:rPr dirty="0" sz="1600" spc="-10">
                <a:latin typeface="Franklin Gothic Book"/>
                <a:cs typeface="Franklin Gothic Book"/>
              </a:rPr>
              <a:t> ta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mples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pu</a:t>
            </a:r>
            <a:r>
              <a:rPr dirty="0" sz="1600" spc="-10">
                <a:latin typeface="Franklin Gothic Book"/>
                <a:cs typeface="Franklin Gothic Book"/>
              </a:rPr>
              <a:t>ò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inoltre,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aiuto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tutti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tidoti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da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ut</a:t>
            </a:r>
            <a:r>
              <a:rPr dirty="0" sz="1600" spc="-15">
                <a:latin typeface="Franklin Gothic Book"/>
                <a:cs typeface="Franklin Gothic Book"/>
              </a:rPr>
              <a:t>il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vel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hi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sper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ocietà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delle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parlar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passat</a:t>
            </a:r>
            <a:r>
              <a:rPr dirty="0" sz="1600" spc="-10">
                <a:latin typeface="Franklin Gothic Book"/>
                <a:cs typeface="Franklin Gothic Book"/>
              </a:rPr>
              <a:t>o.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Analis</a:t>
            </a:r>
            <a:r>
              <a:rPr dirty="0" spc="-10"/>
              <a:t>i</a:t>
            </a:r>
            <a:r>
              <a:rPr dirty="0" spc="-10"/>
              <a:t> </a:t>
            </a:r>
            <a:r>
              <a:rPr dirty="0" spc="-10"/>
              <a:t>di</a:t>
            </a:r>
            <a:r>
              <a:rPr dirty="0" spc="-10"/>
              <a:t> </a:t>
            </a:r>
            <a:r>
              <a:rPr dirty="0" spc="-15"/>
              <a:t>un</a:t>
            </a:r>
            <a:r>
              <a:rPr dirty="0" spc="5"/>
              <a:t> </a:t>
            </a:r>
            <a:r>
              <a:rPr dirty="0" spc="-15"/>
              <a:t>periodo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0148" y="1784587"/>
            <a:ext cx="8018145" cy="2895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2425" marR="5080" indent="-340360">
              <a:lnSpc>
                <a:spcPct val="109400"/>
              </a:lnSpc>
            </a:pPr>
            <a:r>
              <a:rPr dirty="0" sz="1600" spc="-10" u="heavy">
                <a:latin typeface="Franklin Gothic Book"/>
                <a:cs typeface="Franklin Gothic Book"/>
              </a:rPr>
              <a:t>Malg</a:t>
            </a:r>
            <a:r>
              <a:rPr dirty="0" sz="1600" u="heavy">
                <a:latin typeface="Franklin Gothic Book"/>
                <a:cs typeface="Franklin Gothic Book"/>
              </a:rPr>
              <a:t>r</a:t>
            </a:r>
            <a:r>
              <a:rPr dirty="0" sz="1600" spc="-10" u="heavy">
                <a:latin typeface="Franklin Gothic Book"/>
                <a:cs typeface="Franklin Gothic Book"/>
              </a:rPr>
              <a:t>ado</a:t>
            </a:r>
            <a:r>
              <a:rPr dirty="0" sz="1600" spc="0" u="heavy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spc="-405" u="heavy">
                <a:latin typeface="Times New Roman"/>
                <a:cs typeface="Times New Roman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’imma</a:t>
            </a:r>
            <a:r>
              <a:rPr dirty="0" sz="1600" spc="-405" u="heavy">
                <a:latin typeface="Times New Roman"/>
                <a:cs typeface="Times New Roman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g</a:t>
            </a:r>
            <a:r>
              <a:rPr dirty="0" sz="1600" spc="-400" u="heavy">
                <a:latin typeface="Times New Roman"/>
                <a:cs typeface="Times New Roman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i</a:t>
            </a:r>
            <a:r>
              <a:rPr dirty="0" sz="1600" spc="-400" u="heavy">
                <a:latin typeface="Times New Roman"/>
                <a:cs typeface="Times New Roman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ne</a:t>
            </a:r>
            <a:r>
              <a:rPr dirty="0" sz="1600" spc="-10" u="heavy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ch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traspa</a:t>
            </a:r>
            <a:r>
              <a:rPr dirty="0" sz="1600" spc="-5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-5" b="1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d</a:t>
            </a:r>
            <a:r>
              <a:rPr dirty="0" sz="1600" spc="-10" b="1">
                <a:latin typeface="Franklin Gothic Book"/>
                <a:cs typeface="Franklin Gothic Book"/>
              </a:rPr>
              <a:t>ai</a:t>
            </a:r>
            <a:r>
              <a:rPr dirty="0" sz="1600" spc="-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n</a:t>
            </a:r>
            <a:r>
              <a:rPr dirty="0" sz="1600" spc="-10" b="1">
                <a:latin typeface="Franklin Gothic Book"/>
                <a:cs typeface="Franklin Gothic Book"/>
              </a:rPr>
              <a:t>ost</a:t>
            </a:r>
            <a:r>
              <a:rPr dirty="0" sz="1600" spc="-20" b="1">
                <a:latin typeface="Franklin Gothic Book"/>
                <a:cs typeface="Franklin Gothic Book"/>
              </a:rPr>
              <a:t>r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ra</a:t>
            </a:r>
            <a:r>
              <a:rPr dirty="0" sz="1600" spc="-5" b="1">
                <a:latin typeface="Franklin Gothic Book"/>
                <a:cs typeface="Franklin Gothic Book"/>
              </a:rPr>
              <a:t>c</a:t>
            </a:r>
            <a:r>
              <a:rPr dirty="0" sz="1600" b="1">
                <a:latin typeface="Franklin Gothic Book"/>
                <a:cs typeface="Franklin Gothic Book"/>
              </a:rPr>
              <a:t>c</a:t>
            </a:r>
            <a:r>
              <a:rPr dirty="0" sz="1600" spc="-10" b="1">
                <a:latin typeface="Franklin Gothic Book"/>
                <a:cs typeface="Franklin Gothic Book"/>
              </a:rPr>
              <a:t>on</a:t>
            </a:r>
            <a:r>
              <a:rPr dirty="0" sz="1600" spc="-20" b="1">
                <a:latin typeface="Franklin Gothic Book"/>
                <a:cs typeface="Franklin Gothic Book"/>
              </a:rPr>
              <a:t>t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spc="15" b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s</a:t>
            </a:r>
            <a:r>
              <a:rPr dirty="0" sz="1600" spc="-10" u="heavy">
                <a:latin typeface="Franklin Gothic Book"/>
                <a:cs typeface="Franklin Gothic Book"/>
              </a:rPr>
              <a:t>ia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qu</a:t>
            </a:r>
            <a:r>
              <a:rPr dirty="0" sz="1600" spc="-20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lla</a:t>
            </a:r>
            <a:r>
              <a:rPr dirty="0" sz="1600" spc="-1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di</a:t>
            </a:r>
            <a:r>
              <a:rPr dirty="0" sz="1600" spc="-1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u</a:t>
            </a:r>
            <a:r>
              <a:rPr dirty="0" sz="1600" spc="-5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 </a:t>
            </a:r>
            <a:r>
              <a:rPr dirty="0" sz="1600" u="heavy">
                <a:latin typeface="Franklin Gothic Book"/>
                <a:cs typeface="Franklin Gothic Book"/>
              </a:rPr>
              <a:t>s</a:t>
            </a:r>
            <a:r>
              <a:rPr dirty="0" sz="1600" spc="-10" u="heavy">
                <a:latin typeface="Franklin Gothic Book"/>
                <a:cs typeface="Franklin Gothic Book"/>
              </a:rPr>
              <a:t>ocie</a:t>
            </a:r>
            <a:r>
              <a:rPr dirty="0" sz="160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à,</a:t>
            </a:r>
            <a:r>
              <a:rPr dirty="0" sz="160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soprattutto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(</a:t>
            </a:r>
            <a:r>
              <a:rPr dirty="0" sz="1600" spc="-10" u="heavy">
                <a:latin typeface="Franklin Gothic Book"/>
                <a:cs typeface="Franklin Gothic Book"/>
              </a:rPr>
              <a:t>m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5" u="heavy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on</a:t>
            </a:r>
            <a:r>
              <a:rPr dirty="0" sz="1600" spc="1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so</a:t>
            </a:r>
            <a:r>
              <a:rPr dirty="0" sz="1600" spc="-5" u="heavy">
                <a:latin typeface="Franklin Gothic Book"/>
                <a:cs typeface="Franklin Gothic Book"/>
              </a:rPr>
              <a:t>lo</a:t>
            </a:r>
            <a:r>
              <a:rPr dirty="0" sz="1600" spc="-5" u="heavy">
                <a:latin typeface="Franklin Gothic Book"/>
                <a:cs typeface="Franklin Gothic Book"/>
              </a:rPr>
              <a:t>)</a:t>
            </a:r>
            <a:r>
              <a:rPr dirty="0" sz="1600" spc="2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mer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20" u="heavy">
                <a:latin typeface="Franklin Gothic Book"/>
                <a:cs typeface="Franklin Gothic Book"/>
              </a:rPr>
              <a:t>d</a:t>
            </a:r>
            <a:r>
              <a:rPr dirty="0" sz="1600" spc="-10" u="heavy">
                <a:latin typeface="Franklin Gothic Book"/>
                <a:cs typeface="Franklin Gothic Book"/>
              </a:rPr>
              <a:t>ion</a:t>
            </a:r>
            <a:r>
              <a:rPr dirty="0" sz="1600" spc="-20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le,</a:t>
            </a:r>
            <a:r>
              <a:rPr dirty="0" sz="1600" spc="25" u="heavy">
                <a:latin typeface="Franklin Gothic Book"/>
                <a:cs typeface="Franklin Gothic Book"/>
              </a:rPr>
              <a:t> </a:t>
            </a:r>
            <a:r>
              <a:rPr dirty="0" sz="1600" u="heavy">
                <a:latin typeface="Franklin Gothic Book"/>
                <a:cs typeface="Franklin Gothic Book"/>
              </a:rPr>
              <a:t>c</a:t>
            </a:r>
            <a:r>
              <a:rPr dirty="0" sz="1600" spc="-10" u="heavy">
                <a:latin typeface="Franklin Gothic Book"/>
                <a:cs typeface="Franklin Gothic Book"/>
              </a:rPr>
              <a:t>on</a:t>
            </a:r>
            <a:r>
              <a:rPr dirty="0" sz="1600" spc="10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una</a:t>
            </a:r>
            <a:r>
              <a:rPr dirty="0" sz="1600" spc="2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forte</a:t>
            </a:r>
            <a:r>
              <a:rPr dirty="0" sz="1600" spc="2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 spc="25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per</a:t>
            </a:r>
            <a:r>
              <a:rPr dirty="0" sz="1600" u="heavy">
                <a:latin typeface="Franklin Gothic Book"/>
                <a:cs typeface="Franklin Gothic Book"/>
              </a:rPr>
              <a:t>v</a:t>
            </a:r>
            <a:r>
              <a:rPr dirty="0" sz="1600" spc="-10" u="heavy">
                <a:latin typeface="Franklin Gothic Book"/>
                <a:cs typeface="Franklin Gothic Book"/>
              </a:rPr>
              <a:t>asi</a:t>
            </a:r>
            <a:r>
              <a:rPr dirty="0" sz="1600" spc="-15" u="heavy">
                <a:latin typeface="Franklin Gothic Book"/>
                <a:cs typeface="Franklin Gothic Book"/>
              </a:rPr>
              <a:t>va</a:t>
            </a:r>
            <a:r>
              <a:rPr dirty="0" sz="1600" spc="35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presen</a:t>
            </a:r>
            <a:r>
              <a:rPr dirty="0" sz="1600" spc="-5" u="heavy">
                <a:latin typeface="Franklin Gothic Book"/>
                <a:cs typeface="Franklin Gothic Book"/>
              </a:rPr>
              <a:t>z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0" u="heavy">
                <a:latin typeface="Franklin Gothic Book"/>
                <a:cs typeface="Franklin Gothic Book"/>
              </a:rPr>
              <a:t> d</a:t>
            </a:r>
            <a:r>
              <a:rPr dirty="0" sz="1600" spc="-10" u="heavy">
                <a:latin typeface="Franklin Gothic Book"/>
                <a:cs typeface="Franklin Gothic Book"/>
              </a:rPr>
              <a:t>elle</a:t>
            </a:r>
            <a:r>
              <a:rPr dirty="0" sz="1600" spc="1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m</a:t>
            </a:r>
            <a:r>
              <a:rPr dirty="0" sz="1600" spc="-10" u="heavy">
                <a:latin typeface="Franklin Gothic Book"/>
                <a:cs typeface="Franklin Gothic Book"/>
              </a:rPr>
              <a:t>afie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/i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nostro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vuol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scritto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 spc="-1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ato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cu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is</a:t>
            </a:r>
            <a:r>
              <a:rPr dirty="0" sz="1600" spc="-15">
                <a:latin typeface="Franklin Gothic Book"/>
                <a:cs typeface="Franklin Gothic Book"/>
              </a:rPr>
              <a:t>mo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l’i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1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questi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omeni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no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posso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fit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rio,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q</a:t>
            </a:r>
            <a:r>
              <a:rPr dirty="0" sz="1600" spc="-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esti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fatti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stra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do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ntrovert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ndotto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imi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ni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</a:t>
            </a:r>
            <a:r>
              <a:rPr dirty="0" sz="1600" spc="-2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ra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Sta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ris</a:t>
            </a:r>
            <a:r>
              <a:rPr dirty="0" sz="1600" spc="-3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ltati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otte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uti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nella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lotta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alle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afie,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smenti</a:t>
            </a:r>
            <a:r>
              <a:rPr dirty="0" sz="1600" spc="-2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-10">
                <a:latin typeface="Franklin Gothic Book"/>
                <a:cs typeface="Franklin Gothic Book"/>
              </a:rPr>
              <a:t> ca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egoric</a:t>
            </a:r>
            <a:r>
              <a:rPr dirty="0" sz="1600" spc="-10">
                <a:latin typeface="Franklin Gothic Book"/>
                <a:cs typeface="Franklin Gothic Book"/>
              </a:rPr>
              <a:t>am</a:t>
            </a:r>
            <a:r>
              <a:rPr dirty="0" sz="1600" spc="-10">
                <a:latin typeface="Franklin Gothic Book"/>
                <a:cs typeface="Franklin Gothic Book"/>
              </a:rPr>
              <a:t>ente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sosten</a:t>
            </a:r>
            <a:r>
              <a:rPr dirty="0" sz="1600" spc="-2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tori,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inter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sa</a:t>
            </a:r>
            <a:r>
              <a:rPr dirty="0" sz="1600" spc="-5">
                <a:latin typeface="Franklin Gothic Book"/>
                <a:cs typeface="Franklin Gothic Book"/>
              </a:rPr>
              <a:t>ti,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tesi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bbe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ersi</a:t>
            </a:r>
            <a:r>
              <a:rPr dirty="0" sz="1600" spc="-2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 inu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5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arle.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App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rta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ciolo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conos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enza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ltà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-10">
                <a:latin typeface="Franklin Gothic Book"/>
                <a:cs typeface="Franklin Gothic Book"/>
              </a:rPr>
              <a:t> 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mplesse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pu</a:t>
            </a:r>
            <a:r>
              <a:rPr dirty="0" sz="1600" spc="-10">
                <a:latin typeface="Franklin Gothic Book"/>
                <a:cs typeface="Franklin Gothic Book"/>
              </a:rPr>
              <a:t>ò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inoltre,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aiuto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vid</a:t>
            </a:r>
            <a:r>
              <a:rPr dirty="0" sz="1600" spc="-2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tutti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tidoti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uti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velen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prop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hi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sperare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società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fie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parlar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passat</a:t>
            </a:r>
            <a:r>
              <a:rPr dirty="0" sz="1600" spc="-10">
                <a:latin typeface="Franklin Gothic Book"/>
                <a:cs typeface="Franklin Gothic Book"/>
              </a:rPr>
              <a:t>o.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Analis</a:t>
            </a:r>
            <a:r>
              <a:rPr dirty="0" spc="-10"/>
              <a:t>i</a:t>
            </a:r>
            <a:r>
              <a:rPr dirty="0" spc="-10"/>
              <a:t> </a:t>
            </a:r>
            <a:r>
              <a:rPr dirty="0" spc="-10"/>
              <a:t>di</a:t>
            </a:r>
            <a:r>
              <a:rPr dirty="0" spc="-10"/>
              <a:t> </a:t>
            </a:r>
            <a:r>
              <a:rPr dirty="0" spc="-15"/>
              <a:t>un</a:t>
            </a:r>
            <a:r>
              <a:rPr dirty="0" spc="5"/>
              <a:t> </a:t>
            </a:r>
            <a:r>
              <a:rPr dirty="0" spc="-15"/>
              <a:t>periodo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0148" y="1784587"/>
            <a:ext cx="8018145" cy="2895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2425" marR="5080" indent="-340360">
              <a:lnSpc>
                <a:spcPct val="109400"/>
              </a:lnSpc>
            </a:pPr>
            <a:r>
              <a:rPr dirty="0" sz="1600" spc="-10">
                <a:latin typeface="Franklin Gothic Book"/>
                <a:cs typeface="Franklin Gothic Book"/>
              </a:rPr>
              <a:t>Malg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ado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l’imma</a:t>
            </a:r>
            <a:r>
              <a:rPr dirty="0" sz="1600" spc="-5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traspa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ostri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rac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onti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ocie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soprattutto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-5">
                <a:latin typeface="Franklin Gothic Book"/>
                <a:cs typeface="Franklin Gothic Book"/>
              </a:rPr>
              <a:t>lo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mer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le,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forte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asi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presen</a:t>
            </a:r>
            <a:r>
              <a:rPr dirty="0" sz="1600" spc="-5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elle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afie,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/</a:t>
            </a:r>
            <a:r>
              <a:rPr dirty="0" sz="1600" u="heavy">
                <a:latin typeface="Franklin Gothic Book"/>
                <a:cs typeface="Franklin Gothic Book"/>
              </a:rPr>
              <a:t>il</a:t>
            </a:r>
            <a:r>
              <a:rPr dirty="0" sz="1600" spc="1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nostro</a:t>
            </a:r>
            <a:r>
              <a:rPr dirty="0" sz="1600" spc="1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vuole</a:t>
            </a:r>
            <a:r>
              <a:rPr dirty="0" sz="1600" spc="-5" u="heavy">
                <a:latin typeface="Franklin Gothic Book"/>
                <a:cs typeface="Franklin Gothic Book"/>
              </a:rPr>
              <a:t> </a:t>
            </a:r>
            <a:r>
              <a:rPr dirty="0" sz="1600" spc="-17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essere </a:t>
            </a:r>
            <a:r>
              <a:rPr dirty="0" sz="1600" spc="-195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uno</a:t>
            </a:r>
            <a:r>
              <a:rPr dirty="0" sz="1600" spc="-5" u="heavy">
                <a:latin typeface="Franklin Gothic Book"/>
                <a:cs typeface="Franklin Gothic Book"/>
              </a:rPr>
              <a:t> </a:t>
            </a:r>
            <a:r>
              <a:rPr dirty="0" sz="1600" spc="-19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scritto </a:t>
            </a:r>
            <a:r>
              <a:rPr dirty="0" sz="1600" spc="-200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per</a:t>
            </a:r>
            <a:r>
              <a:rPr dirty="0" sz="1600" spc="-10" u="heavy">
                <a:latin typeface="Franklin Gothic Book"/>
                <a:cs typeface="Franklin Gothic Book"/>
              </a:rPr>
              <a:t>me</a:t>
            </a:r>
            <a:r>
              <a:rPr dirty="0" sz="1600" spc="-10" u="heavy">
                <a:latin typeface="Franklin Gothic Book"/>
                <a:cs typeface="Franklin Gothic Book"/>
              </a:rPr>
              <a:t>ato </a:t>
            </a:r>
            <a:r>
              <a:rPr dirty="0" sz="1600" spc="-19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di </a:t>
            </a:r>
            <a:r>
              <a:rPr dirty="0" sz="1600" spc="-20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cu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10" u="heavy">
                <a:latin typeface="Franklin Gothic Book"/>
                <a:cs typeface="Franklin Gothic Book"/>
              </a:rPr>
              <a:t>o </a:t>
            </a:r>
            <a:r>
              <a:rPr dirty="0" sz="1600" spc="-200" u="heavy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10" u="heavy">
                <a:latin typeface="Franklin Gothic Book"/>
                <a:cs typeface="Franklin Gothic Book"/>
              </a:rPr>
              <a:t>ess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5" u="heavy">
                <a:latin typeface="Franklin Gothic Book"/>
                <a:cs typeface="Franklin Gothic Book"/>
              </a:rPr>
              <a:t>m</a:t>
            </a:r>
            <a:r>
              <a:rPr dirty="0" sz="1600" spc="-20" u="heavy">
                <a:latin typeface="Franklin Gothic Book"/>
                <a:cs typeface="Franklin Gothic Book"/>
              </a:rPr>
              <a:t>is</a:t>
            </a:r>
            <a:r>
              <a:rPr dirty="0" sz="1600" spc="-15" u="heavy">
                <a:latin typeface="Franklin Gothic Book"/>
                <a:cs typeface="Franklin Gothic Book"/>
              </a:rPr>
              <a:t>mo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ch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9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ter</a:t>
            </a:r>
            <a:r>
              <a:rPr dirty="0" sz="1600" spc="-20" b="1">
                <a:latin typeface="Franklin Gothic Book"/>
                <a:cs typeface="Franklin Gothic Book"/>
              </a:rPr>
              <a:t>m</a:t>
            </a:r>
            <a:r>
              <a:rPr dirty="0" sz="1600" spc="-10" b="1">
                <a:latin typeface="Franklin Gothic Book"/>
                <a:cs typeface="Franklin Gothic Book"/>
              </a:rPr>
              <a:t>ina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80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c</a:t>
            </a:r>
            <a:r>
              <a:rPr dirty="0" sz="1600" spc="-10" b="1">
                <a:latin typeface="Franklin Gothic Book"/>
                <a:cs typeface="Franklin Gothic Book"/>
              </a:rPr>
              <a:t>on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90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l’i</a:t>
            </a:r>
            <a:r>
              <a:rPr dirty="0" sz="1600" spc="-5" b="1">
                <a:latin typeface="Franklin Gothic Book"/>
                <a:cs typeface="Franklin Gothic Book"/>
              </a:rPr>
              <a:t>de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90" b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questi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omeni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no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posso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fit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rio,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q</a:t>
            </a:r>
            <a:r>
              <a:rPr dirty="0" sz="1600" spc="-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esti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fatti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stra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do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ntrovert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ndotto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imi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ni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</a:t>
            </a:r>
            <a:r>
              <a:rPr dirty="0" sz="1600" spc="-2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ra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Sta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ris</a:t>
            </a:r>
            <a:r>
              <a:rPr dirty="0" sz="1600" spc="-3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ltati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otte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uti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nella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lotta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alle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afie,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smenti</a:t>
            </a:r>
            <a:r>
              <a:rPr dirty="0" sz="1600" spc="-2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-10">
                <a:latin typeface="Franklin Gothic Book"/>
                <a:cs typeface="Franklin Gothic Book"/>
              </a:rPr>
              <a:t> ca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egoric</a:t>
            </a:r>
            <a:r>
              <a:rPr dirty="0" sz="1600" spc="-10">
                <a:latin typeface="Franklin Gothic Book"/>
                <a:cs typeface="Franklin Gothic Book"/>
              </a:rPr>
              <a:t>am</a:t>
            </a:r>
            <a:r>
              <a:rPr dirty="0" sz="1600" spc="-10">
                <a:latin typeface="Franklin Gothic Book"/>
                <a:cs typeface="Franklin Gothic Book"/>
              </a:rPr>
              <a:t>ente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sosten</a:t>
            </a:r>
            <a:r>
              <a:rPr dirty="0" sz="1600" spc="-2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tori,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inter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sa</a:t>
            </a:r>
            <a:r>
              <a:rPr dirty="0" sz="1600" spc="-5">
                <a:latin typeface="Franklin Gothic Book"/>
                <a:cs typeface="Franklin Gothic Book"/>
              </a:rPr>
              <a:t>ti,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tesi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bbe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ersi</a:t>
            </a:r>
            <a:r>
              <a:rPr dirty="0" sz="1600" spc="-2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 inu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5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arle.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App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rta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ciolo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conos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enza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ltà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-10">
                <a:latin typeface="Franklin Gothic Book"/>
                <a:cs typeface="Franklin Gothic Book"/>
              </a:rPr>
              <a:t> 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mplesse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pu</a:t>
            </a:r>
            <a:r>
              <a:rPr dirty="0" sz="1600" spc="-10">
                <a:latin typeface="Franklin Gothic Book"/>
                <a:cs typeface="Franklin Gothic Book"/>
              </a:rPr>
              <a:t>ò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inoltre,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aiuto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vid</a:t>
            </a:r>
            <a:r>
              <a:rPr dirty="0" sz="1600" spc="-2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tutti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tidoti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uti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velen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prop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hi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sperare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società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fie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parlar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passat</a:t>
            </a:r>
            <a:r>
              <a:rPr dirty="0" sz="1600" spc="-10">
                <a:latin typeface="Franklin Gothic Book"/>
                <a:cs typeface="Franklin Gothic Book"/>
              </a:rPr>
              <a:t>o.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Analis</a:t>
            </a:r>
            <a:r>
              <a:rPr dirty="0" spc="-10"/>
              <a:t>i</a:t>
            </a:r>
            <a:r>
              <a:rPr dirty="0" spc="-10"/>
              <a:t> </a:t>
            </a:r>
            <a:r>
              <a:rPr dirty="0" spc="-10"/>
              <a:t>di</a:t>
            </a:r>
            <a:r>
              <a:rPr dirty="0" spc="-10"/>
              <a:t> </a:t>
            </a:r>
            <a:r>
              <a:rPr dirty="0" spc="-15"/>
              <a:t>un</a:t>
            </a:r>
            <a:r>
              <a:rPr dirty="0" spc="5"/>
              <a:t> </a:t>
            </a:r>
            <a:r>
              <a:rPr dirty="0" spc="-15"/>
              <a:t>periodo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0148" y="1784587"/>
            <a:ext cx="8018145" cy="2895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2425" marR="5080" indent="-340360">
              <a:lnSpc>
                <a:spcPct val="109400"/>
              </a:lnSpc>
            </a:pPr>
            <a:r>
              <a:rPr dirty="0" sz="1600" spc="-10">
                <a:latin typeface="Franklin Gothic Book"/>
                <a:cs typeface="Franklin Gothic Book"/>
              </a:rPr>
              <a:t>Malg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ado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l’imma</a:t>
            </a:r>
            <a:r>
              <a:rPr dirty="0" sz="1600" spc="-5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traspa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ostri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rac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onti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ocie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soprattutto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-5">
                <a:latin typeface="Franklin Gothic Book"/>
                <a:cs typeface="Franklin Gothic Book"/>
              </a:rPr>
              <a:t>lo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mer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le,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forte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asi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presen</a:t>
            </a:r>
            <a:r>
              <a:rPr dirty="0" sz="1600" spc="-5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elle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afie,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/i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nostro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vuol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scritto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 spc="-1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ato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cu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is</a:t>
            </a:r>
            <a:r>
              <a:rPr dirty="0" sz="1600" spc="-15">
                <a:latin typeface="Franklin Gothic Book"/>
                <a:cs typeface="Franklin Gothic Book"/>
              </a:rPr>
              <a:t>mo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che </a:t>
            </a:r>
            <a:r>
              <a:rPr dirty="0" sz="1600" spc="-190" u="heavy">
                <a:latin typeface="Franklin Gothic Book"/>
                <a:cs typeface="Franklin Gothic Book"/>
              </a:rPr>
              <a:t> </a:t>
            </a:r>
            <a:r>
              <a:rPr dirty="0" sz="1600" spc="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er</a:t>
            </a:r>
            <a:r>
              <a:rPr dirty="0" sz="1600" spc="-20" u="heavy">
                <a:latin typeface="Franklin Gothic Book"/>
                <a:cs typeface="Franklin Gothic Book"/>
              </a:rPr>
              <a:t>m</a:t>
            </a:r>
            <a:r>
              <a:rPr dirty="0" sz="1600" spc="-10" u="heavy">
                <a:latin typeface="Franklin Gothic Book"/>
                <a:cs typeface="Franklin Gothic Book"/>
              </a:rPr>
              <a:t>ina </a:t>
            </a:r>
            <a:r>
              <a:rPr dirty="0" sz="1600" spc="-190" u="heavy">
                <a:latin typeface="Franklin Gothic Book"/>
                <a:cs typeface="Franklin Gothic Book"/>
              </a:rPr>
              <a:t> </a:t>
            </a:r>
            <a:r>
              <a:rPr dirty="0" sz="1600" u="heavy">
                <a:latin typeface="Franklin Gothic Book"/>
                <a:cs typeface="Franklin Gothic Book"/>
              </a:rPr>
              <a:t>c</a:t>
            </a:r>
            <a:r>
              <a:rPr dirty="0" sz="1600" spc="-10" u="heavy">
                <a:latin typeface="Franklin Gothic Book"/>
                <a:cs typeface="Franklin Gothic Book"/>
              </a:rPr>
              <a:t>on </a:t>
            </a:r>
            <a:r>
              <a:rPr dirty="0" sz="1600" spc="-190" u="heavy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spc="-405" u="heavy">
                <a:latin typeface="Times New Roman"/>
                <a:cs typeface="Times New Roman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’id</a:t>
            </a:r>
            <a:r>
              <a:rPr dirty="0" sz="1600" spc="-400" u="heavy">
                <a:latin typeface="Times New Roman"/>
                <a:cs typeface="Times New Roman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ea</a:t>
            </a:r>
            <a:r>
              <a:rPr dirty="0" sz="1600" spc="-5" u="heavy">
                <a:latin typeface="Times New Roman"/>
                <a:cs typeface="Times New Roman"/>
              </a:rPr>
              <a:t> </a:t>
            </a:r>
            <a:r>
              <a:rPr dirty="0" sz="1600" spc="-165">
                <a:latin typeface="Times New Roman"/>
                <a:cs typeface="Times New Roman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c</a:t>
            </a:r>
            <a:r>
              <a:rPr dirty="0" sz="1600" spc="-10" b="1">
                <a:latin typeface="Franklin Gothic Book"/>
                <a:cs typeface="Franklin Gothic Book"/>
              </a:rPr>
              <a:t>he</a:t>
            </a:r>
            <a:r>
              <a:rPr dirty="0" sz="1600" spc="-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qu</a:t>
            </a:r>
            <a:r>
              <a:rPr dirty="0" sz="1600" spc="-10" b="1">
                <a:latin typeface="Franklin Gothic Book"/>
                <a:cs typeface="Franklin Gothic Book"/>
              </a:rPr>
              <a:t>es</a:t>
            </a:r>
            <a:r>
              <a:rPr dirty="0" sz="1600" spc="-20" b="1">
                <a:latin typeface="Franklin Gothic Book"/>
                <a:cs typeface="Franklin Gothic Book"/>
              </a:rPr>
              <a:t>t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spc="19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fenomeni</a:t>
            </a:r>
            <a:r>
              <a:rPr dirty="0" sz="1600" spc="190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n</a:t>
            </a:r>
            <a:r>
              <a:rPr dirty="0" sz="1600" spc="-10" b="1">
                <a:latin typeface="Franklin Gothic Book"/>
                <a:cs typeface="Franklin Gothic Book"/>
              </a:rPr>
              <a:t>on</a:t>
            </a:r>
            <a:r>
              <a:rPr dirty="0" sz="1600" spc="195" b="1">
                <a:latin typeface="Franklin Gothic Book"/>
                <a:cs typeface="Franklin Gothic Book"/>
              </a:rPr>
              <a:t> </a:t>
            </a:r>
            <a:r>
              <a:rPr dirty="0" sz="1600" spc="-15" b="1">
                <a:latin typeface="Franklin Gothic Book"/>
                <a:cs typeface="Franklin Gothic Book"/>
              </a:rPr>
              <a:t>posso</a:t>
            </a:r>
            <a:r>
              <a:rPr dirty="0" sz="1600" spc="-5" b="1">
                <a:latin typeface="Franklin Gothic Book"/>
                <a:cs typeface="Franklin Gothic Book"/>
              </a:rPr>
              <a:t>n</a:t>
            </a:r>
            <a:r>
              <a:rPr dirty="0" sz="1600" spc="-10" b="1">
                <a:latin typeface="Franklin Gothic Book"/>
                <a:cs typeface="Franklin Gothic Book"/>
              </a:rPr>
              <a:t>o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20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es</a:t>
            </a:r>
            <a:r>
              <a:rPr dirty="0" sz="1600" spc="-25" b="1">
                <a:latin typeface="Franklin Gothic Book"/>
                <a:cs typeface="Franklin Gothic Book"/>
              </a:rPr>
              <a:t>s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10" b="1">
                <a:latin typeface="Franklin Gothic Book"/>
                <a:cs typeface="Franklin Gothic Book"/>
              </a:rPr>
              <a:t>re</a:t>
            </a:r>
            <a:r>
              <a:rPr dirty="0" sz="1600" spc="19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s</a:t>
            </a:r>
            <a:r>
              <a:rPr dirty="0" sz="1600" b="1">
                <a:latin typeface="Franklin Gothic Book"/>
                <a:cs typeface="Franklin Gothic Book"/>
              </a:rPr>
              <a:t>c</a:t>
            </a:r>
            <a:r>
              <a:rPr dirty="0" sz="1600" spc="-10" b="1">
                <a:latin typeface="Franklin Gothic Book"/>
                <a:cs typeface="Franklin Gothic Book"/>
              </a:rPr>
              <a:t>o</a:t>
            </a:r>
            <a:r>
              <a:rPr dirty="0" sz="1600" spc="-15" b="1">
                <a:latin typeface="Franklin Gothic Book"/>
                <a:cs typeface="Franklin Gothic Book"/>
              </a:rPr>
              <a:t>n</a:t>
            </a:r>
            <a:r>
              <a:rPr dirty="0" sz="1600" spc="-5" b="1">
                <a:latin typeface="Franklin Gothic Book"/>
                <a:cs typeface="Franklin Gothic Book"/>
              </a:rPr>
              <a:t>f</a:t>
            </a:r>
            <a:r>
              <a:rPr dirty="0" sz="1600" spc="-15" b="1">
                <a:latin typeface="Franklin Gothic Book"/>
                <a:cs typeface="Franklin Gothic Book"/>
              </a:rPr>
              <a:t>i</a:t>
            </a:r>
            <a:r>
              <a:rPr dirty="0" sz="1600" spc="-5" b="1">
                <a:latin typeface="Franklin Gothic Book"/>
                <a:cs typeface="Franklin Gothic Book"/>
              </a:rPr>
              <a:t>t</a:t>
            </a:r>
            <a:r>
              <a:rPr dirty="0" sz="1600" spc="-20" b="1">
                <a:latin typeface="Franklin Gothic Book"/>
                <a:cs typeface="Franklin Gothic Book"/>
              </a:rPr>
              <a:t>t</a:t>
            </a:r>
            <a:r>
              <a:rPr dirty="0" sz="1600" b="1">
                <a:latin typeface="Franklin Gothic Book"/>
                <a:cs typeface="Franklin Gothic Book"/>
              </a:rPr>
              <a:t>i</a:t>
            </a:r>
            <a:r>
              <a:rPr dirty="0" sz="1600" spc="-5" b="1">
                <a:latin typeface="Franklin Gothic Book"/>
                <a:cs typeface="Franklin Gothic Book"/>
              </a:rPr>
              <a:t>.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95" b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rio,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q</a:t>
            </a:r>
            <a:r>
              <a:rPr dirty="0" sz="1600" spc="-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esti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fatti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stra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do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ntrovert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ndotto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imi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ni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</a:t>
            </a:r>
            <a:r>
              <a:rPr dirty="0" sz="1600" spc="-2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ra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Sta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ris</a:t>
            </a:r>
            <a:r>
              <a:rPr dirty="0" sz="1600" spc="-3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ltati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otte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uti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nella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lotta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alle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afie,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smenti</a:t>
            </a:r>
            <a:r>
              <a:rPr dirty="0" sz="1600" spc="-2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-10">
                <a:latin typeface="Franklin Gothic Book"/>
                <a:cs typeface="Franklin Gothic Book"/>
              </a:rPr>
              <a:t> ca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egoric</a:t>
            </a:r>
            <a:r>
              <a:rPr dirty="0" sz="1600" spc="-10">
                <a:latin typeface="Franklin Gothic Book"/>
                <a:cs typeface="Franklin Gothic Book"/>
              </a:rPr>
              <a:t>am</a:t>
            </a:r>
            <a:r>
              <a:rPr dirty="0" sz="1600" spc="-10">
                <a:latin typeface="Franklin Gothic Book"/>
                <a:cs typeface="Franklin Gothic Book"/>
              </a:rPr>
              <a:t>ente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sosten</a:t>
            </a:r>
            <a:r>
              <a:rPr dirty="0" sz="1600" spc="-2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tori,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inter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sa</a:t>
            </a:r>
            <a:r>
              <a:rPr dirty="0" sz="1600" spc="-5">
                <a:latin typeface="Franklin Gothic Book"/>
                <a:cs typeface="Franklin Gothic Book"/>
              </a:rPr>
              <a:t>ti,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tesi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bbe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ersi</a:t>
            </a:r>
            <a:r>
              <a:rPr dirty="0" sz="1600" spc="-2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 inu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5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arle.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App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rta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ciolo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conos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enza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ltà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-10">
                <a:latin typeface="Franklin Gothic Book"/>
                <a:cs typeface="Franklin Gothic Book"/>
              </a:rPr>
              <a:t> 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mplesse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pu</a:t>
            </a:r>
            <a:r>
              <a:rPr dirty="0" sz="1600" spc="-10">
                <a:latin typeface="Franklin Gothic Book"/>
                <a:cs typeface="Franklin Gothic Book"/>
              </a:rPr>
              <a:t>ò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inoltre,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aiuto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vid</a:t>
            </a:r>
            <a:r>
              <a:rPr dirty="0" sz="1600" spc="-2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tutti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tidoti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uti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velen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prop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hi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sperare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società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fie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parlar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passat</a:t>
            </a:r>
            <a:r>
              <a:rPr dirty="0" sz="1600" spc="-10">
                <a:latin typeface="Franklin Gothic Book"/>
                <a:cs typeface="Franklin Gothic Book"/>
              </a:rPr>
              <a:t>o.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Analis</a:t>
            </a:r>
            <a:r>
              <a:rPr dirty="0" spc="-10"/>
              <a:t>i</a:t>
            </a:r>
            <a:r>
              <a:rPr dirty="0" spc="-10"/>
              <a:t> </a:t>
            </a:r>
            <a:r>
              <a:rPr dirty="0" spc="-10"/>
              <a:t>di</a:t>
            </a:r>
            <a:r>
              <a:rPr dirty="0" spc="-10"/>
              <a:t> </a:t>
            </a:r>
            <a:r>
              <a:rPr dirty="0" spc="-15"/>
              <a:t>un</a:t>
            </a:r>
            <a:r>
              <a:rPr dirty="0" spc="5"/>
              <a:t> </a:t>
            </a:r>
            <a:r>
              <a:rPr dirty="0" spc="-15"/>
              <a:t>periodo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0148" y="1784587"/>
            <a:ext cx="8018145" cy="2895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2425" marR="5080" indent="-340360">
              <a:lnSpc>
                <a:spcPct val="109400"/>
              </a:lnSpc>
            </a:pPr>
            <a:r>
              <a:rPr dirty="0" sz="1600" spc="-10">
                <a:latin typeface="Franklin Gothic Book"/>
                <a:cs typeface="Franklin Gothic Book"/>
              </a:rPr>
              <a:t>Malg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ado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l’imma</a:t>
            </a:r>
            <a:r>
              <a:rPr dirty="0" sz="1600" spc="-5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traspa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ostri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rac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onti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ocie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soprattutto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-5">
                <a:latin typeface="Franklin Gothic Book"/>
                <a:cs typeface="Franklin Gothic Book"/>
              </a:rPr>
              <a:t>lo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mer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le,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forte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asi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presen</a:t>
            </a:r>
            <a:r>
              <a:rPr dirty="0" sz="1600" spc="-5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elle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afie,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/i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nostro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vuol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scritto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 spc="-1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ato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cu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is</a:t>
            </a:r>
            <a:r>
              <a:rPr dirty="0" sz="1600" spc="-15">
                <a:latin typeface="Franklin Gothic Book"/>
                <a:cs typeface="Franklin Gothic Book"/>
              </a:rPr>
              <a:t>mo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l’i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1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questi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omeni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no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posso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fit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rio,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q</a:t>
            </a:r>
            <a:r>
              <a:rPr dirty="0" sz="1600" spc="-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esti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fat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d</a:t>
            </a:r>
            <a:r>
              <a:rPr dirty="0" sz="1600" spc="-5" b="1">
                <a:latin typeface="Franklin Gothic Book"/>
                <a:cs typeface="Franklin Gothic Book"/>
              </a:rPr>
              <a:t>im</a:t>
            </a:r>
            <a:r>
              <a:rPr dirty="0" sz="1600" spc="-10" b="1">
                <a:latin typeface="Franklin Gothic Book"/>
                <a:cs typeface="Franklin Gothic Book"/>
              </a:rPr>
              <a:t>ostra</a:t>
            </a:r>
            <a:r>
              <a:rPr dirty="0" sz="1600" spc="4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n</a:t>
            </a:r>
            <a:r>
              <a:rPr dirty="0" sz="1600" spc="4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m</a:t>
            </a:r>
            <a:r>
              <a:rPr dirty="0" sz="1600" spc="-10" b="1">
                <a:latin typeface="Franklin Gothic Book"/>
                <a:cs typeface="Franklin Gothic Book"/>
              </a:rPr>
              <a:t>odo</a:t>
            </a:r>
            <a:r>
              <a:rPr dirty="0" sz="1600" spc="5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incontro</a:t>
            </a:r>
            <a:r>
              <a:rPr dirty="0" sz="1600" b="1">
                <a:latin typeface="Franklin Gothic Book"/>
                <a:cs typeface="Franklin Gothic Book"/>
              </a:rPr>
              <a:t>v</a:t>
            </a:r>
            <a:r>
              <a:rPr dirty="0" sz="1600" spc="-10" b="1">
                <a:latin typeface="Franklin Gothic Book"/>
                <a:cs typeface="Franklin Gothic Book"/>
              </a:rPr>
              <a:t>ertibile</a:t>
            </a:r>
            <a:r>
              <a:rPr dirty="0" sz="1600" spc="60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l</a:t>
            </a:r>
            <a:r>
              <a:rPr dirty="0" sz="1600" b="1">
                <a:latin typeface="Franklin Gothic Book"/>
                <a:cs typeface="Franklin Gothic Book"/>
              </a:rPr>
              <a:t>’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-5" b="1">
                <a:latin typeface="Franklin Gothic Book"/>
                <a:cs typeface="Franklin Gothic Book"/>
              </a:rPr>
              <a:t>c</a:t>
            </a:r>
            <a:r>
              <a:rPr dirty="0" sz="1600" spc="-10" b="1">
                <a:latin typeface="Franklin Gothic Book"/>
                <a:cs typeface="Franklin Gothic Book"/>
              </a:rPr>
              <a:t>c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10" b="1">
                <a:latin typeface="Franklin Gothic Book"/>
                <a:cs typeface="Franklin Gothic Book"/>
              </a:rPr>
              <a:t>zio</a:t>
            </a:r>
            <a:r>
              <a:rPr dirty="0" sz="1600" b="1">
                <a:latin typeface="Franklin Gothic Book"/>
                <a:cs typeface="Franklin Gothic Book"/>
              </a:rPr>
              <a:t>n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0" b="1">
                <a:latin typeface="Franklin Gothic Book"/>
                <a:cs typeface="Franklin Gothic Book"/>
              </a:rPr>
              <a:t>l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50" b="1">
                <a:latin typeface="Franklin Gothic Book"/>
                <a:cs typeface="Franklin Gothic Book"/>
              </a:rPr>
              <a:t> </a:t>
            </a:r>
            <a:r>
              <a:rPr dirty="0" sz="1600" spc="5" b="1">
                <a:latin typeface="Franklin Gothic Book"/>
                <a:cs typeface="Franklin Gothic Book"/>
              </a:rPr>
              <a:t>l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5" b="1">
                <a:latin typeface="Franklin Gothic Book"/>
                <a:cs typeface="Franklin Gothic Book"/>
              </a:rPr>
              <a:t>vo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o</a:t>
            </a:r>
            <a:r>
              <a:rPr dirty="0" sz="1600" spc="5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c</a:t>
            </a:r>
            <a:r>
              <a:rPr dirty="0" sz="1600" spc="-10" b="1">
                <a:latin typeface="Franklin Gothic Book"/>
                <a:cs typeface="Franklin Gothic Book"/>
              </a:rPr>
              <a:t>on</a:t>
            </a:r>
            <a:r>
              <a:rPr dirty="0" sz="1600" b="1">
                <a:latin typeface="Franklin Gothic Book"/>
                <a:cs typeface="Franklin Gothic Book"/>
              </a:rPr>
              <a:t>d</a:t>
            </a:r>
            <a:r>
              <a:rPr dirty="0" sz="1600" spc="-10" b="1">
                <a:latin typeface="Franklin Gothic Book"/>
                <a:cs typeface="Franklin Gothic Book"/>
              </a:rPr>
              <a:t>otto</a:t>
            </a:r>
            <a:r>
              <a:rPr dirty="0" sz="1600" spc="4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n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-20" b="1">
                <a:latin typeface="Franklin Gothic Book"/>
                <a:cs typeface="Franklin Gothic Book"/>
              </a:rPr>
              <a:t>g</a:t>
            </a:r>
            <a:r>
              <a:rPr dirty="0" sz="1600" spc="-5" b="1">
                <a:latin typeface="Franklin Gothic Book"/>
                <a:cs typeface="Franklin Gothic Book"/>
              </a:rPr>
              <a:t>li</a:t>
            </a:r>
            <a:r>
              <a:rPr dirty="0" sz="1600" spc="5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ul</a:t>
            </a:r>
            <a:r>
              <a:rPr dirty="0" sz="1600" spc="-15" b="1">
                <a:latin typeface="Franklin Gothic Book"/>
                <a:cs typeface="Franklin Gothic Book"/>
              </a:rPr>
              <a:t>t</a:t>
            </a:r>
            <a:r>
              <a:rPr dirty="0" sz="1600" spc="-10" b="1">
                <a:latin typeface="Franklin Gothic Book"/>
                <a:cs typeface="Franklin Gothic Book"/>
              </a:rPr>
              <a:t>imi</a:t>
            </a:r>
            <a:r>
              <a:rPr dirty="0" sz="1600" spc="-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nni</a:t>
            </a:r>
            <a:r>
              <a:rPr dirty="0" sz="1600" spc="18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dagli</a:t>
            </a:r>
            <a:r>
              <a:rPr dirty="0" sz="1600" spc="18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ap</a:t>
            </a:r>
            <a:r>
              <a:rPr dirty="0" sz="1600" spc="-5" b="1">
                <a:latin typeface="Franklin Gothic Book"/>
                <a:cs typeface="Franklin Gothic Book"/>
              </a:rPr>
              <a:t>p</a:t>
            </a:r>
            <a:r>
              <a:rPr dirty="0" sz="1600" spc="-10" b="1">
                <a:latin typeface="Franklin Gothic Book"/>
                <a:cs typeface="Franklin Gothic Book"/>
              </a:rPr>
              <a:t>ar</a:t>
            </a:r>
            <a:r>
              <a:rPr dirty="0" sz="1600" spc="-20" b="1">
                <a:latin typeface="Franklin Gothic Book"/>
                <a:cs typeface="Franklin Gothic Book"/>
              </a:rPr>
              <a:t>a</a:t>
            </a:r>
            <a:r>
              <a:rPr dirty="0" sz="1600" spc="-5" b="1">
                <a:latin typeface="Franklin Gothic Book"/>
                <a:cs typeface="Franklin Gothic Book"/>
              </a:rPr>
              <a:t>ti</a:t>
            </a:r>
            <a:r>
              <a:rPr dirty="0" sz="1600" spc="18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del</a:t>
            </a:r>
            <a:r>
              <a:rPr dirty="0" sz="1600" spc="5" b="1">
                <a:latin typeface="Franklin Gothic Book"/>
                <a:cs typeface="Franklin Gothic Book"/>
              </a:rPr>
              <a:t>l</a:t>
            </a:r>
            <a:r>
              <a:rPr dirty="0" sz="1600" spc="-10" b="1">
                <a:latin typeface="Franklin Gothic Book"/>
                <a:cs typeface="Franklin Gothic Book"/>
              </a:rPr>
              <a:t>o</a:t>
            </a:r>
            <a:r>
              <a:rPr dirty="0" sz="1600" spc="175" b="1">
                <a:latin typeface="Franklin Gothic Book"/>
                <a:cs typeface="Franklin Gothic Book"/>
              </a:rPr>
              <a:t> </a:t>
            </a:r>
            <a:r>
              <a:rPr dirty="0" sz="1600" spc="-15" b="1">
                <a:latin typeface="Franklin Gothic Book"/>
                <a:cs typeface="Franklin Gothic Book"/>
              </a:rPr>
              <a:t>Sta</a:t>
            </a:r>
            <a:r>
              <a:rPr dirty="0" sz="1600" spc="0" b="1">
                <a:latin typeface="Franklin Gothic Book"/>
                <a:cs typeface="Franklin Gothic Book"/>
              </a:rPr>
              <a:t>t</a:t>
            </a:r>
            <a:r>
              <a:rPr dirty="0" sz="1600" spc="-10" b="1">
                <a:latin typeface="Franklin Gothic Book"/>
                <a:cs typeface="Franklin Gothic Book"/>
              </a:rPr>
              <a:t>o</a:t>
            </a:r>
            <a:r>
              <a:rPr dirty="0" sz="1600" spc="17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170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spc="16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risultati</a:t>
            </a:r>
            <a:r>
              <a:rPr dirty="0" sz="1600" spc="17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otte</a:t>
            </a:r>
            <a:r>
              <a:rPr dirty="0" sz="1600" spc="-20" b="1">
                <a:latin typeface="Franklin Gothic Book"/>
                <a:cs typeface="Franklin Gothic Book"/>
              </a:rPr>
              <a:t>n</a:t>
            </a:r>
            <a:r>
              <a:rPr dirty="0" sz="1600" spc="-10" b="1">
                <a:latin typeface="Franklin Gothic Book"/>
                <a:cs typeface="Franklin Gothic Book"/>
              </a:rPr>
              <a:t>u</a:t>
            </a:r>
            <a:r>
              <a:rPr dirty="0" sz="1600" spc="-20" b="1">
                <a:latin typeface="Franklin Gothic Book"/>
                <a:cs typeface="Franklin Gothic Book"/>
              </a:rPr>
              <a:t>t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spc="170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n</a:t>
            </a:r>
            <a:r>
              <a:rPr dirty="0" sz="1600" spc="-10" b="1">
                <a:latin typeface="Franklin Gothic Book"/>
                <a:cs typeface="Franklin Gothic Book"/>
              </a:rPr>
              <a:t>el</a:t>
            </a:r>
            <a:r>
              <a:rPr dirty="0" sz="1600" spc="5" b="1">
                <a:latin typeface="Franklin Gothic Book"/>
                <a:cs typeface="Franklin Gothic Book"/>
              </a:rPr>
              <a:t>l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175" b="1">
                <a:latin typeface="Franklin Gothic Book"/>
                <a:cs typeface="Franklin Gothic Book"/>
              </a:rPr>
              <a:t> </a:t>
            </a:r>
            <a:r>
              <a:rPr dirty="0" sz="1600" spc="5" b="1">
                <a:latin typeface="Franklin Gothic Book"/>
                <a:cs typeface="Franklin Gothic Book"/>
              </a:rPr>
              <a:t>l</a:t>
            </a:r>
            <a:r>
              <a:rPr dirty="0" sz="1600" spc="-10" b="1">
                <a:latin typeface="Franklin Gothic Book"/>
                <a:cs typeface="Franklin Gothic Book"/>
              </a:rPr>
              <a:t>otta</a:t>
            </a:r>
            <a:r>
              <a:rPr dirty="0" sz="1600" spc="18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al</a:t>
            </a:r>
            <a:r>
              <a:rPr dirty="0" sz="1600" spc="5" b="1">
                <a:latin typeface="Franklin Gothic Book"/>
                <a:cs typeface="Franklin Gothic Book"/>
              </a:rPr>
              <a:t>l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170" b="1">
                <a:latin typeface="Franklin Gothic Book"/>
                <a:cs typeface="Franklin Gothic Book"/>
              </a:rPr>
              <a:t> </a:t>
            </a:r>
            <a:r>
              <a:rPr dirty="0" sz="1600" spc="-15" b="1">
                <a:latin typeface="Franklin Gothic Book"/>
                <a:cs typeface="Franklin Gothic Book"/>
              </a:rPr>
              <a:t>m</a:t>
            </a:r>
            <a:r>
              <a:rPr dirty="0" sz="1600" spc="-20" b="1">
                <a:latin typeface="Franklin Gothic Book"/>
                <a:cs typeface="Franklin Gothic Book"/>
              </a:rPr>
              <a:t>a</a:t>
            </a:r>
            <a:r>
              <a:rPr dirty="0" sz="1600" spc="-5" b="1">
                <a:latin typeface="Franklin Gothic Book"/>
                <a:cs typeface="Franklin Gothic Book"/>
              </a:rPr>
              <a:t>f</a:t>
            </a:r>
            <a:r>
              <a:rPr dirty="0" sz="1600" b="1">
                <a:latin typeface="Franklin Gothic Book"/>
                <a:cs typeface="Franklin Gothic Book"/>
              </a:rPr>
              <a:t>i</a:t>
            </a:r>
            <a:r>
              <a:rPr dirty="0" sz="1600" b="1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smentisce</a:t>
            </a:r>
            <a:r>
              <a:rPr dirty="0" sz="1600" spc="-10">
                <a:latin typeface="Franklin Gothic Book"/>
                <a:cs typeface="Franklin Gothic Book"/>
              </a:rPr>
              <a:t> ca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egoric</a:t>
            </a:r>
            <a:r>
              <a:rPr dirty="0" sz="1600" spc="-10">
                <a:latin typeface="Franklin Gothic Book"/>
                <a:cs typeface="Franklin Gothic Book"/>
              </a:rPr>
              <a:t>am</a:t>
            </a:r>
            <a:r>
              <a:rPr dirty="0" sz="1600" spc="-10">
                <a:latin typeface="Franklin Gothic Book"/>
                <a:cs typeface="Franklin Gothic Book"/>
              </a:rPr>
              <a:t>ente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sosten</a:t>
            </a:r>
            <a:r>
              <a:rPr dirty="0" sz="1600" spc="-2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tori,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inter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sa</a:t>
            </a:r>
            <a:r>
              <a:rPr dirty="0" sz="1600" spc="-5">
                <a:latin typeface="Franklin Gothic Book"/>
                <a:cs typeface="Franklin Gothic Book"/>
              </a:rPr>
              <a:t>ti,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tesi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bbe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ersi</a:t>
            </a:r>
            <a:r>
              <a:rPr dirty="0" sz="1600" spc="-2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 inu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5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arle.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App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rta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ciolo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conos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enza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ltà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-10">
                <a:latin typeface="Franklin Gothic Book"/>
                <a:cs typeface="Franklin Gothic Book"/>
              </a:rPr>
              <a:t> 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mplesse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pu</a:t>
            </a:r>
            <a:r>
              <a:rPr dirty="0" sz="1600" spc="-10">
                <a:latin typeface="Franklin Gothic Book"/>
                <a:cs typeface="Franklin Gothic Book"/>
              </a:rPr>
              <a:t>ò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inoltre,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aiuto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vid</a:t>
            </a:r>
            <a:r>
              <a:rPr dirty="0" sz="1600" spc="-2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tutti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tidoti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uti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velen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prop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hi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sperare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società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fie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parlar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passat</a:t>
            </a:r>
            <a:r>
              <a:rPr dirty="0" sz="1600" spc="-10">
                <a:latin typeface="Franklin Gothic Book"/>
                <a:cs typeface="Franklin Gothic Book"/>
              </a:rPr>
              <a:t>o.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3592" y="1666360"/>
            <a:ext cx="7632700" cy="44151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3820" indent="-71755">
              <a:lnSpc>
                <a:spcPct val="100000"/>
              </a:lnSpc>
            </a:pPr>
            <a:r>
              <a:rPr dirty="0" sz="2400" spc="-85" b="1">
                <a:latin typeface="Franklin Gothic Medium"/>
                <a:cs typeface="Franklin Gothic Medium"/>
              </a:rPr>
              <a:t>F</a:t>
            </a:r>
            <a:r>
              <a:rPr dirty="0" sz="2400" spc="-10" b="1">
                <a:latin typeface="Franklin Gothic Medium"/>
                <a:cs typeface="Franklin Gothic Medium"/>
              </a:rPr>
              <a:t>ra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5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b="1">
                <a:latin typeface="Franklin Gothic Medium"/>
                <a:cs typeface="Franklin Gothic Medium"/>
              </a:rPr>
              <a:t>pl</a:t>
            </a:r>
            <a:r>
              <a:rPr dirty="0" sz="2400" spc="-20" b="1">
                <a:latin typeface="Franklin Gothic Medium"/>
                <a:cs typeface="Franklin Gothic Medium"/>
              </a:rPr>
              <a:t>es</a:t>
            </a:r>
            <a:r>
              <a:rPr dirty="0" sz="2400" spc="-10" b="1">
                <a:latin typeface="Franklin Gothic Medium"/>
                <a:cs typeface="Franklin Gothic Medium"/>
              </a:rPr>
              <a:t>s</a:t>
            </a:r>
            <a:r>
              <a:rPr dirty="0" sz="2400" spc="0" b="1">
                <a:latin typeface="Franklin Gothic Medium"/>
                <a:cs typeface="Franklin Gothic Medium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frase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45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</a:t>
            </a:r>
            <a:r>
              <a:rPr dirty="0" sz="2400">
                <a:latin typeface="Franklin Gothic Book"/>
                <a:cs typeface="Franklin Gothic Book"/>
              </a:rPr>
              <a:t>ù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predica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2900">
              <a:latin typeface="Times New Roman"/>
              <a:cs typeface="Times New Roman"/>
            </a:endParaRPr>
          </a:p>
          <a:p>
            <a:pPr marL="83820">
              <a:lnSpc>
                <a:spcPct val="100000"/>
              </a:lnSpc>
            </a:pPr>
            <a:r>
              <a:rPr dirty="0" sz="2400" spc="-15" i="1">
                <a:latin typeface="Franklin Gothic Book"/>
                <a:cs typeface="Franklin Gothic Book"/>
              </a:rPr>
              <a:t>S</a:t>
            </a:r>
            <a:r>
              <a:rPr dirty="0" sz="2400" spc="-25" i="1">
                <a:latin typeface="Franklin Gothic Book"/>
                <a:cs typeface="Franklin Gothic Book"/>
              </a:rPr>
              <a:t>o</a:t>
            </a:r>
            <a:r>
              <a:rPr dirty="0" sz="2400" spc="-15" i="1">
                <a:latin typeface="Franklin Gothic Book"/>
                <a:cs typeface="Franklin Gothic Book"/>
              </a:rPr>
              <a:t>no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arr</a:t>
            </a:r>
            <a:r>
              <a:rPr dirty="0" sz="2400" spc="5" i="1">
                <a:latin typeface="Franklin Gothic Book"/>
                <a:cs typeface="Franklin Gothic Book"/>
              </a:rPr>
              <a:t>i</a:t>
            </a:r>
            <a:r>
              <a:rPr dirty="0" sz="2400" spc="-25" i="1">
                <a:latin typeface="Franklin Gothic Book"/>
                <a:cs typeface="Franklin Gothic Book"/>
              </a:rPr>
              <a:t>v</a:t>
            </a:r>
            <a:r>
              <a:rPr dirty="0" sz="2400" spc="-20" i="1">
                <a:latin typeface="Franklin Gothic Book"/>
                <a:cs typeface="Franklin Gothic Book"/>
              </a:rPr>
              <a:t>a</a:t>
            </a:r>
            <a:r>
              <a:rPr dirty="0" sz="2400" spc="-75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-45" i="1">
                <a:latin typeface="Franklin Gothic Book"/>
                <a:cs typeface="Franklin Gothic Book"/>
              </a:rPr>
              <a:t>R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-30" i="1">
                <a:latin typeface="Franklin Gothic Book"/>
                <a:cs typeface="Franklin Gothic Book"/>
              </a:rPr>
              <a:t>m</a:t>
            </a:r>
            <a:r>
              <a:rPr dirty="0" sz="2400" spc="-5" i="1">
                <a:latin typeface="Franklin Gothic Book"/>
                <a:cs typeface="Franklin Gothic Book"/>
              </a:rPr>
              <a:t>a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</a:t>
            </a:r>
            <a:r>
              <a:rPr dirty="0" sz="2400" spc="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45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plice)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2500">
              <a:latin typeface="Times New Roman"/>
              <a:cs typeface="Times New Roman"/>
            </a:endParaRPr>
          </a:p>
          <a:p>
            <a:pPr marL="83820">
              <a:lnSpc>
                <a:spcPct val="100000"/>
              </a:lnSpc>
            </a:pPr>
            <a:r>
              <a:rPr dirty="0" sz="2400" spc="-15" i="1">
                <a:latin typeface="Franklin Gothic Book"/>
                <a:cs typeface="Franklin Gothic Book"/>
              </a:rPr>
              <a:t>S</a:t>
            </a:r>
            <a:r>
              <a:rPr dirty="0" sz="2400" spc="-25" i="1">
                <a:latin typeface="Franklin Gothic Book"/>
                <a:cs typeface="Franklin Gothic Book"/>
              </a:rPr>
              <a:t>o</a:t>
            </a:r>
            <a:r>
              <a:rPr dirty="0" sz="2400" spc="-15" i="1">
                <a:latin typeface="Franklin Gothic Book"/>
                <a:cs typeface="Franklin Gothic Book"/>
              </a:rPr>
              <a:t>no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arr</a:t>
            </a:r>
            <a:r>
              <a:rPr dirty="0" sz="2400" spc="5" i="1">
                <a:latin typeface="Franklin Gothic Book"/>
                <a:cs typeface="Franklin Gothic Book"/>
              </a:rPr>
              <a:t>i</a:t>
            </a:r>
            <a:r>
              <a:rPr dirty="0" sz="2400" spc="-25" i="1">
                <a:latin typeface="Franklin Gothic Book"/>
                <a:cs typeface="Franklin Gothic Book"/>
              </a:rPr>
              <a:t>v</a:t>
            </a:r>
            <a:r>
              <a:rPr dirty="0" sz="2400" spc="-20" i="1">
                <a:latin typeface="Franklin Gothic Book"/>
                <a:cs typeface="Franklin Gothic Book"/>
              </a:rPr>
              <a:t>a</a:t>
            </a:r>
            <a:r>
              <a:rPr dirty="0" sz="2400" spc="-75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-45" i="1">
                <a:latin typeface="Franklin Gothic Book"/>
                <a:cs typeface="Franklin Gothic Book"/>
              </a:rPr>
              <a:t>R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-30" i="1">
                <a:latin typeface="Franklin Gothic Book"/>
                <a:cs typeface="Franklin Gothic Book"/>
              </a:rPr>
              <a:t>m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35" i="1">
                <a:latin typeface="Franklin Gothic Book"/>
                <a:cs typeface="Franklin Gothic Book"/>
              </a:rPr>
              <a:t>q</a:t>
            </a:r>
            <a:r>
              <a:rPr dirty="0" sz="2400" spc="-20" i="1">
                <a:latin typeface="Franklin Gothic Book"/>
                <a:cs typeface="Franklin Gothic Book"/>
              </a:rPr>
              <a:t>uand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Gian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è </a:t>
            </a:r>
            <a:r>
              <a:rPr dirty="0" sz="2400" spc="-15" i="1">
                <a:latin typeface="Franklin Gothic Book"/>
                <a:cs typeface="Franklin Gothic Book"/>
              </a:rPr>
              <a:t>pa</a:t>
            </a:r>
            <a:r>
              <a:rPr dirty="0" sz="2400" spc="50" i="1">
                <a:latin typeface="Franklin Gothic Book"/>
                <a:cs typeface="Franklin Gothic Book"/>
              </a:rPr>
              <a:t>r</a:t>
            </a:r>
            <a:r>
              <a:rPr dirty="0" sz="2400" spc="-10" i="1">
                <a:latin typeface="Franklin Gothic Book"/>
                <a:cs typeface="Franklin Gothic Book"/>
              </a:rPr>
              <a:t>ti</a:t>
            </a:r>
            <a:r>
              <a:rPr dirty="0" sz="2400" spc="-80" i="1">
                <a:latin typeface="Franklin Gothic Book"/>
                <a:cs typeface="Franklin Gothic Book"/>
              </a:rPr>
              <a:t>t</a:t>
            </a:r>
            <a:r>
              <a:rPr dirty="0" sz="2400" spc="-10" i="1">
                <a:latin typeface="Franklin Gothic Book"/>
                <a:cs typeface="Franklin Gothic Book"/>
              </a:rPr>
              <a:t>o.</a:t>
            </a:r>
            <a:r>
              <a:rPr dirty="0" sz="2400" spc="40" i="1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(co</a:t>
            </a:r>
            <a:r>
              <a:rPr dirty="0" sz="2400" spc="-40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plessa</a:t>
            </a:r>
            <a:endParaRPr sz="2400">
              <a:latin typeface="Franklin Gothic Book"/>
              <a:cs typeface="Franklin Gothic Book"/>
            </a:endParaRPr>
          </a:p>
          <a:p>
            <a:pPr marL="8382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predicat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83820">
              <a:lnSpc>
                <a:spcPct val="100000"/>
              </a:lnSpc>
            </a:pPr>
            <a:r>
              <a:rPr dirty="0" sz="2400" spc="-15" i="1">
                <a:latin typeface="Franklin Gothic Book"/>
                <a:cs typeface="Franklin Gothic Book"/>
              </a:rPr>
              <a:t>S</a:t>
            </a:r>
            <a:r>
              <a:rPr dirty="0" sz="2400" spc="-25" i="1">
                <a:latin typeface="Franklin Gothic Book"/>
                <a:cs typeface="Franklin Gothic Book"/>
              </a:rPr>
              <a:t>o</a:t>
            </a:r>
            <a:r>
              <a:rPr dirty="0" sz="2400" spc="-15" i="1">
                <a:latin typeface="Franklin Gothic Book"/>
                <a:cs typeface="Franklin Gothic Book"/>
              </a:rPr>
              <a:t>no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arr</a:t>
            </a:r>
            <a:r>
              <a:rPr dirty="0" sz="2400" spc="5" i="1">
                <a:latin typeface="Franklin Gothic Book"/>
                <a:cs typeface="Franklin Gothic Book"/>
              </a:rPr>
              <a:t>i</a:t>
            </a:r>
            <a:r>
              <a:rPr dirty="0" sz="2400" spc="-25" i="1">
                <a:latin typeface="Franklin Gothic Book"/>
                <a:cs typeface="Franklin Gothic Book"/>
              </a:rPr>
              <a:t>v</a:t>
            </a:r>
            <a:r>
              <a:rPr dirty="0" sz="2400" spc="-20" i="1">
                <a:latin typeface="Franklin Gothic Book"/>
                <a:cs typeface="Franklin Gothic Book"/>
              </a:rPr>
              <a:t>a</a:t>
            </a:r>
            <a:r>
              <a:rPr dirty="0" sz="2400" spc="-75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-45" i="1">
                <a:latin typeface="Franklin Gothic Book"/>
                <a:cs typeface="Franklin Gothic Book"/>
              </a:rPr>
              <a:t>R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-30" i="1">
                <a:latin typeface="Franklin Gothic Book"/>
                <a:cs typeface="Franklin Gothic Book"/>
              </a:rPr>
              <a:t>m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ma Gian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è </a:t>
            </a:r>
            <a:r>
              <a:rPr dirty="0" sz="2400" spc="-15" i="1">
                <a:latin typeface="Franklin Gothic Book"/>
                <a:cs typeface="Franklin Gothic Book"/>
              </a:rPr>
              <a:t>d</a:t>
            </a:r>
            <a:r>
              <a:rPr dirty="0" sz="2400" spc="-50" i="1">
                <a:latin typeface="Franklin Gothic Book"/>
                <a:cs typeface="Franklin Gothic Book"/>
              </a:rPr>
              <a:t>o</a:t>
            </a:r>
            <a:r>
              <a:rPr dirty="0" sz="2400" spc="-5" i="1">
                <a:latin typeface="Franklin Gothic Book"/>
                <a:cs typeface="Franklin Gothic Book"/>
              </a:rPr>
              <a:t>vu</a:t>
            </a:r>
            <a:r>
              <a:rPr dirty="0" sz="2400" spc="-70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pa</a:t>
            </a:r>
            <a:r>
              <a:rPr dirty="0" sz="2400" spc="50" i="1">
                <a:latin typeface="Franklin Gothic Book"/>
                <a:cs typeface="Franklin Gothic Book"/>
              </a:rPr>
              <a:t>r</a:t>
            </a:r>
            <a:r>
              <a:rPr dirty="0" sz="2400" i="1">
                <a:latin typeface="Franklin Gothic Book"/>
                <a:cs typeface="Franklin Gothic Book"/>
              </a:rPr>
              <a:t>tire.</a:t>
            </a:r>
            <a:endParaRPr sz="2400">
              <a:latin typeface="Franklin Gothic Book"/>
              <a:cs typeface="Franklin Gothic Book"/>
            </a:endParaRPr>
          </a:p>
          <a:p>
            <a:pPr marL="8382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(co</a:t>
            </a:r>
            <a:r>
              <a:rPr dirty="0" sz="2400" spc="-40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pless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predicat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83820" marR="735965">
              <a:lnSpc>
                <a:spcPct val="100000"/>
              </a:lnSpc>
            </a:pPr>
            <a:r>
              <a:rPr dirty="0" sz="2400" spc="-15" i="1">
                <a:latin typeface="Franklin Gothic Book"/>
                <a:cs typeface="Franklin Gothic Book"/>
              </a:rPr>
              <a:t>S</a:t>
            </a:r>
            <a:r>
              <a:rPr dirty="0" sz="2400" spc="-25" i="1">
                <a:latin typeface="Franklin Gothic Book"/>
                <a:cs typeface="Franklin Gothic Book"/>
              </a:rPr>
              <a:t>o</a:t>
            </a:r>
            <a:r>
              <a:rPr dirty="0" sz="2400" spc="-15" i="1">
                <a:latin typeface="Franklin Gothic Book"/>
                <a:cs typeface="Franklin Gothic Book"/>
              </a:rPr>
              <a:t>no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arr</a:t>
            </a:r>
            <a:r>
              <a:rPr dirty="0" sz="2400" spc="5" i="1">
                <a:latin typeface="Franklin Gothic Book"/>
                <a:cs typeface="Franklin Gothic Book"/>
              </a:rPr>
              <a:t>i</a:t>
            </a:r>
            <a:r>
              <a:rPr dirty="0" sz="2400" spc="-25" i="1">
                <a:latin typeface="Franklin Gothic Book"/>
                <a:cs typeface="Franklin Gothic Book"/>
              </a:rPr>
              <a:t>v</a:t>
            </a:r>
            <a:r>
              <a:rPr dirty="0" sz="2400" spc="-20" i="1">
                <a:latin typeface="Franklin Gothic Book"/>
                <a:cs typeface="Franklin Gothic Book"/>
              </a:rPr>
              <a:t>a</a:t>
            </a:r>
            <a:r>
              <a:rPr dirty="0" sz="2400" spc="-75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-45" i="1">
                <a:latin typeface="Franklin Gothic Book"/>
                <a:cs typeface="Franklin Gothic Book"/>
              </a:rPr>
              <a:t>R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-30" i="1">
                <a:latin typeface="Franklin Gothic Book"/>
                <a:cs typeface="Franklin Gothic Book"/>
              </a:rPr>
              <a:t>m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ma Gian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è </a:t>
            </a:r>
            <a:r>
              <a:rPr dirty="0" sz="2400" spc="-15" i="1">
                <a:latin typeface="Franklin Gothic Book"/>
                <a:cs typeface="Franklin Gothic Book"/>
              </a:rPr>
              <a:t>d</a:t>
            </a:r>
            <a:r>
              <a:rPr dirty="0" sz="2400" spc="-50" i="1">
                <a:latin typeface="Franklin Gothic Book"/>
                <a:cs typeface="Franklin Gothic Book"/>
              </a:rPr>
              <a:t>o</a:t>
            </a:r>
            <a:r>
              <a:rPr dirty="0" sz="2400" spc="-5" i="1">
                <a:latin typeface="Franklin Gothic Book"/>
                <a:cs typeface="Franklin Gothic Book"/>
              </a:rPr>
              <a:t>vu</a:t>
            </a:r>
            <a:r>
              <a:rPr dirty="0" sz="2400" spc="-70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pa</a:t>
            </a:r>
            <a:r>
              <a:rPr dirty="0" sz="2400" spc="50" i="1">
                <a:latin typeface="Franklin Gothic Book"/>
                <a:cs typeface="Franklin Gothic Book"/>
              </a:rPr>
              <a:t>r</a:t>
            </a:r>
            <a:r>
              <a:rPr dirty="0" sz="2400" i="1">
                <a:latin typeface="Franklin Gothic Book"/>
                <a:cs typeface="Franklin Gothic Book"/>
              </a:rPr>
              <a:t>tire </a:t>
            </a:r>
            <a:r>
              <a:rPr dirty="0" sz="2400" spc="-15" i="1">
                <a:latin typeface="Franklin Gothic Book"/>
                <a:cs typeface="Franklin Gothic Book"/>
              </a:rPr>
              <a:t>per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an</a:t>
            </a:r>
            <a:r>
              <a:rPr dirty="0" sz="2400" spc="-10" i="1">
                <a:latin typeface="Franklin Gothic Book"/>
                <a:cs typeface="Franklin Gothic Book"/>
              </a:rPr>
              <a:t>d</a:t>
            </a:r>
            <a:r>
              <a:rPr dirty="0" sz="2400" spc="-5" i="1">
                <a:latin typeface="Franklin Gothic Book"/>
                <a:cs typeface="Franklin Gothic Book"/>
              </a:rPr>
              <a:t>ar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-2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-5" i="1">
                <a:latin typeface="Franklin Gothic Book"/>
                <a:cs typeface="Franklin Gothic Book"/>
              </a:rPr>
              <a:t> Mila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spc="-10" i="1">
                <a:latin typeface="Franklin Gothic Book"/>
                <a:cs typeface="Franklin Gothic Book"/>
              </a:rPr>
              <a:t>o.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(co</a:t>
            </a:r>
            <a:r>
              <a:rPr dirty="0" sz="2400" spc="-40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pless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3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predica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i)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La</a:t>
            </a:r>
            <a:r>
              <a:rPr dirty="0" spc="-15"/>
              <a:t> </a:t>
            </a:r>
            <a:r>
              <a:rPr dirty="0"/>
              <a:t>f</a:t>
            </a:r>
            <a:r>
              <a:rPr dirty="0" spc="-10"/>
              <a:t>r</a:t>
            </a:r>
            <a:r>
              <a:rPr dirty="0"/>
              <a:t>ase</a:t>
            </a:r>
            <a:r>
              <a:rPr dirty="0" spc="15"/>
              <a:t> </a:t>
            </a:r>
            <a:r>
              <a:rPr dirty="0"/>
              <a:t>complessa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Analis</a:t>
            </a:r>
            <a:r>
              <a:rPr dirty="0" spc="-10"/>
              <a:t>i</a:t>
            </a:r>
            <a:r>
              <a:rPr dirty="0" spc="-10"/>
              <a:t> </a:t>
            </a:r>
            <a:r>
              <a:rPr dirty="0" spc="-10"/>
              <a:t>di</a:t>
            </a:r>
            <a:r>
              <a:rPr dirty="0" spc="-10"/>
              <a:t> </a:t>
            </a:r>
            <a:r>
              <a:rPr dirty="0" spc="-15"/>
              <a:t>un</a:t>
            </a:r>
            <a:r>
              <a:rPr dirty="0" spc="5"/>
              <a:t> </a:t>
            </a:r>
            <a:r>
              <a:rPr dirty="0" spc="-15"/>
              <a:t>periodo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08618" y="6581404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20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0148" y="1784587"/>
            <a:ext cx="8018145" cy="2895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2425" marR="5080" indent="-340360">
              <a:lnSpc>
                <a:spcPct val="109400"/>
              </a:lnSpc>
            </a:pPr>
            <a:r>
              <a:rPr dirty="0" sz="1600" spc="-10">
                <a:latin typeface="Franklin Gothic Book"/>
                <a:cs typeface="Franklin Gothic Book"/>
              </a:rPr>
              <a:t>Malg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ado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l’imma</a:t>
            </a:r>
            <a:r>
              <a:rPr dirty="0" sz="1600" spc="-5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traspa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ostri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rac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onti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ocie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soprattutto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-5">
                <a:latin typeface="Franklin Gothic Book"/>
                <a:cs typeface="Franklin Gothic Book"/>
              </a:rPr>
              <a:t>lo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mer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le,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forte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asi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presen</a:t>
            </a:r>
            <a:r>
              <a:rPr dirty="0" sz="1600" spc="-5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elle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afie,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/i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nostro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vuol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scritto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 spc="-1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ato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cu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is</a:t>
            </a:r>
            <a:r>
              <a:rPr dirty="0" sz="1600" spc="-15">
                <a:latin typeface="Franklin Gothic Book"/>
                <a:cs typeface="Franklin Gothic Book"/>
              </a:rPr>
              <a:t>mo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l’i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1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questi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omeni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no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ossono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fit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5" b="1">
                <a:latin typeface="Franklin Gothic Book"/>
                <a:cs typeface="Franklin Gothic Book"/>
              </a:rPr>
              <a:t>l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70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c</a:t>
            </a:r>
            <a:r>
              <a:rPr dirty="0" sz="1600" spc="-10" b="1">
                <a:latin typeface="Franklin Gothic Book"/>
                <a:cs typeface="Franklin Gothic Book"/>
              </a:rPr>
              <a:t>o</a:t>
            </a:r>
            <a:r>
              <a:rPr dirty="0" sz="1600" spc="-15" b="1">
                <a:latin typeface="Franklin Gothic Book"/>
                <a:cs typeface="Franklin Gothic Book"/>
              </a:rPr>
              <a:t>n</a:t>
            </a:r>
            <a:r>
              <a:rPr dirty="0" sz="1600" spc="-10" b="1">
                <a:latin typeface="Franklin Gothic Book"/>
                <a:cs typeface="Franklin Gothic Book"/>
              </a:rPr>
              <a:t>tr</a:t>
            </a:r>
            <a:r>
              <a:rPr dirty="0" sz="1600" spc="-1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rio,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95" b="1">
                <a:latin typeface="Franklin Gothic Book"/>
                <a:cs typeface="Franklin Gothic Book"/>
              </a:rPr>
              <a:t> </a:t>
            </a:r>
            <a:r>
              <a:rPr dirty="0" sz="1600" spc="-20" b="1">
                <a:latin typeface="Franklin Gothic Book"/>
                <a:cs typeface="Franklin Gothic Book"/>
              </a:rPr>
              <a:t>g</a:t>
            </a:r>
            <a:r>
              <a:rPr dirty="0" sz="1600" spc="-10" b="1">
                <a:latin typeface="Franklin Gothic Book"/>
                <a:cs typeface="Franklin Gothic Book"/>
              </a:rPr>
              <a:t>ià</a:t>
            </a:r>
            <a:r>
              <a:rPr dirty="0" sz="1600" spc="19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solo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90" b="1">
                <a:latin typeface="Franklin Gothic Book"/>
                <a:cs typeface="Franklin Gothic Book"/>
              </a:rPr>
              <a:t> </a:t>
            </a:r>
            <a:r>
              <a:rPr dirty="0" sz="1600" spc="-15" b="1">
                <a:latin typeface="Franklin Gothic Book"/>
                <a:cs typeface="Franklin Gothic Book"/>
              </a:rPr>
              <a:t>po</a:t>
            </a:r>
            <a:r>
              <a:rPr dirty="0" sz="1600" b="1">
                <a:latin typeface="Franklin Gothic Book"/>
                <a:cs typeface="Franklin Gothic Book"/>
              </a:rPr>
              <a:t>t</a:t>
            </a:r>
            <a:r>
              <a:rPr dirty="0" sz="1600" spc="-10" b="1">
                <a:latin typeface="Franklin Gothic Book"/>
                <a:cs typeface="Franklin Gothic Book"/>
              </a:rPr>
              <a:t>er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20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r</a:t>
            </a:r>
            <a:r>
              <a:rPr dirty="0" sz="1600" spc="-15" b="1">
                <a:latin typeface="Franklin Gothic Book"/>
                <a:cs typeface="Franklin Gothic Book"/>
              </a:rPr>
              <a:t>a</a:t>
            </a:r>
            <a:r>
              <a:rPr dirty="0" sz="1600" spc="-5" b="1">
                <a:latin typeface="Franklin Gothic Book"/>
                <a:cs typeface="Franklin Gothic Book"/>
              </a:rPr>
              <a:t>cc</a:t>
            </a:r>
            <a:r>
              <a:rPr dirty="0" sz="1600" spc="-10" b="1">
                <a:latin typeface="Franklin Gothic Book"/>
                <a:cs typeface="Franklin Gothic Book"/>
              </a:rPr>
              <a:t>o</a:t>
            </a:r>
            <a:r>
              <a:rPr dirty="0" sz="1600" spc="-15" b="1">
                <a:latin typeface="Franklin Gothic Book"/>
                <a:cs typeface="Franklin Gothic Book"/>
              </a:rPr>
              <a:t>n</a:t>
            </a:r>
            <a:r>
              <a:rPr dirty="0" sz="1600" spc="-5" b="1">
                <a:latin typeface="Franklin Gothic Book"/>
                <a:cs typeface="Franklin Gothic Book"/>
              </a:rPr>
              <a:t>t</a:t>
            </a:r>
            <a:r>
              <a:rPr dirty="0" sz="1600" spc="-20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re</a:t>
            </a:r>
            <a:r>
              <a:rPr dirty="0" sz="1600" spc="-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q</a:t>
            </a:r>
            <a:r>
              <a:rPr dirty="0" sz="1600" b="1">
                <a:latin typeface="Franklin Gothic Book"/>
                <a:cs typeface="Franklin Gothic Book"/>
              </a:rPr>
              <a:t>u</a:t>
            </a:r>
            <a:r>
              <a:rPr dirty="0" sz="1600" spc="-10" b="1">
                <a:latin typeface="Franklin Gothic Book"/>
                <a:cs typeface="Franklin Gothic Book"/>
              </a:rPr>
              <a:t>es</a:t>
            </a:r>
            <a:r>
              <a:rPr dirty="0" sz="1600" spc="-20" b="1">
                <a:latin typeface="Franklin Gothic Book"/>
                <a:cs typeface="Franklin Gothic Book"/>
              </a:rPr>
              <a:t>t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spc="5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fatti</a:t>
            </a:r>
            <a:r>
              <a:rPr dirty="0" sz="1600" spc="60" b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d</a:t>
            </a:r>
            <a:r>
              <a:rPr dirty="0" sz="1600" spc="-10" u="heavy">
                <a:latin typeface="Franklin Gothic Book"/>
                <a:cs typeface="Franklin Gothic Book"/>
              </a:rPr>
              <a:t>im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stra</a:t>
            </a:r>
            <a:r>
              <a:rPr dirty="0" sz="1600" spc="50" u="heavy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in</a:t>
            </a:r>
            <a:r>
              <a:rPr dirty="0" sz="1600" spc="45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m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do</a:t>
            </a:r>
            <a:r>
              <a:rPr dirty="0" sz="1600" spc="5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inc</a:t>
            </a:r>
            <a:r>
              <a:rPr dirty="0" sz="1600" spc="-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ntrovert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5" u="heavy">
                <a:latin typeface="Franklin Gothic Book"/>
                <a:cs typeface="Franklin Gothic Book"/>
              </a:rPr>
              <a:t>b</a:t>
            </a:r>
            <a:r>
              <a:rPr dirty="0" sz="1600" spc="-10" u="heavy">
                <a:latin typeface="Franklin Gothic Book"/>
                <a:cs typeface="Franklin Gothic Book"/>
              </a:rPr>
              <a:t>ile</a:t>
            </a:r>
            <a:r>
              <a:rPr dirty="0" sz="1600" spc="50" u="heavy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spc="-405" u="heavy">
                <a:latin typeface="Times New Roman"/>
                <a:cs typeface="Times New Roman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’</a:t>
            </a:r>
            <a:r>
              <a:rPr dirty="0" sz="1600" spc="-20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cc</a:t>
            </a:r>
            <a:r>
              <a:rPr dirty="0" sz="1600" spc="-395" u="heavy">
                <a:latin typeface="Times New Roman"/>
                <a:cs typeface="Times New Roman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 spc="-20" u="heavy">
                <a:latin typeface="Franklin Gothic Book"/>
                <a:cs typeface="Franklin Gothic Book"/>
              </a:rPr>
              <a:t>z</a:t>
            </a:r>
            <a:r>
              <a:rPr dirty="0" sz="1600" spc="-5" u="heavy">
                <a:latin typeface="Franklin Gothic Book"/>
                <a:cs typeface="Franklin Gothic Book"/>
              </a:rPr>
              <a:t>i</a:t>
            </a:r>
            <a:r>
              <a:rPr dirty="0" sz="1600" spc="-400" u="heavy">
                <a:latin typeface="Times New Roman"/>
                <a:cs typeface="Times New Roman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on</a:t>
            </a:r>
            <a:r>
              <a:rPr dirty="0" sz="1600" spc="-400" u="heavy">
                <a:latin typeface="Times New Roman"/>
                <a:cs typeface="Times New Roman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ale</a:t>
            </a:r>
            <a:r>
              <a:rPr dirty="0" sz="1600" spc="50" u="heavy">
                <a:latin typeface="Times New Roman"/>
                <a:cs typeface="Times New Roman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la</a:t>
            </a:r>
            <a:r>
              <a:rPr dirty="0" sz="1600" spc="-5" u="heavy">
                <a:latin typeface="Franklin Gothic Book"/>
                <a:cs typeface="Franklin Gothic Book"/>
              </a:rPr>
              <a:t>v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u="heavy">
                <a:latin typeface="Franklin Gothic Book"/>
                <a:cs typeface="Franklin Gothic Book"/>
              </a:rPr>
              <a:t>r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spc="50" u="heavy">
                <a:latin typeface="Franklin Gothic Book"/>
                <a:cs typeface="Franklin Gothic Book"/>
              </a:rPr>
              <a:t> </a:t>
            </a:r>
            <a:r>
              <a:rPr dirty="0" sz="1600" u="heavy">
                <a:latin typeface="Franklin Gothic Book"/>
                <a:cs typeface="Franklin Gothic Book"/>
              </a:rPr>
              <a:t>c</a:t>
            </a:r>
            <a:r>
              <a:rPr dirty="0" sz="1600" spc="-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ndotto</a:t>
            </a:r>
            <a:r>
              <a:rPr dirty="0" sz="1600" spc="5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5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gli</a:t>
            </a:r>
            <a:r>
              <a:rPr dirty="0" sz="1600" spc="55" u="heavy">
                <a:latin typeface="Franklin Gothic Book"/>
                <a:cs typeface="Franklin Gothic Book"/>
              </a:rPr>
              <a:t> </a:t>
            </a:r>
            <a:r>
              <a:rPr dirty="0" sz="1600" spc="-25" u="heavy">
                <a:latin typeface="Franklin Gothic Book"/>
                <a:cs typeface="Franklin Gothic Book"/>
              </a:rPr>
              <a:t>u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spc="-2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imi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15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ni </a:t>
            </a:r>
            <a:r>
              <a:rPr dirty="0" sz="1600" spc="-22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d</a:t>
            </a:r>
            <a:r>
              <a:rPr dirty="0" sz="1600" spc="-5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gli</a:t>
            </a:r>
            <a:r>
              <a:rPr dirty="0" sz="1600" spc="-5" u="heavy">
                <a:latin typeface="Franklin Gothic Book"/>
                <a:cs typeface="Franklin Gothic Book"/>
              </a:rPr>
              <a:t> </a:t>
            </a:r>
            <a:r>
              <a:rPr dirty="0" sz="1600" spc="-21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ap</a:t>
            </a:r>
            <a:r>
              <a:rPr dirty="0" sz="1600" spc="-20" u="heavy">
                <a:latin typeface="Franklin Gothic Book"/>
                <a:cs typeface="Franklin Gothic Book"/>
              </a:rPr>
              <a:t>p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5" u="heavy">
                <a:latin typeface="Franklin Gothic Book"/>
                <a:cs typeface="Franklin Gothic Book"/>
              </a:rPr>
              <a:t>ra</a:t>
            </a:r>
            <a:r>
              <a:rPr dirty="0" sz="1600" spc="-5" u="heavy">
                <a:latin typeface="Franklin Gothic Book"/>
                <a:cs typeface="Franklin Gothic Book"/>
              </a:rPr>
              <a:t>ti </a:t>
            </a:r>
            <a:r>
              <a:rPr dirty="0" sz="1600" spc="-21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de</a:t>
            </a:r>
            <a:r>
              <a:rPr dirty="0" sz="1600" spc="-15" u="heavy">
                <a:latin typeface="Franklin Gothic Book"/>
                <a:cs typeface="Franklin Gothic Book"/>
              </a:rPr>
              <a:t>l</a:t>
            </a:r>
            <a:r>
              <a:rPr dirty="0" sz="1600" spc="-10" u="heavy">
                <a:latin typeface="Franklin Gothic Book"/>
                <a:cs typeface="Franklin Gothic Book"/>
              </a:rPr>
              <a:t>lo </a:t>
            </a:r>
            <a:r>
              <a:rPr dirty="0" sz="1600" spc="-225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Sta</a:t>
            </a:r>
            <a:r>
              <a:rPr dirty="0" sz="1600" spc="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o </a:t>
            </a:r>
            <a:r>
              <a:rPr dirty="0" sz="1600" spc="-21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e </a:t>
            </a:r>
            <a:r>
              <a:rPr dirty="0" sz="1600" spc="-215" u="heavy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i </a:t>
            </a:r>
            <a:r>
              <a:rPr dirty="0" sz="1600" spc="-22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ris</a:t>
            </a:r>
            <a:r>
              <a:rPr dirty="0" sz="1600" spc="-30" u="heavy">
                <a:latin typeface="Franklin Gothic Book"/>
                <a:cs typeface="Franklin Gothic Book"/>
              </a:rPr>
              <a:t>u</a:t>
            </a:r>
            <a:r>
              <a:rPr dirty="0" sz="1600" spc="-5" u="heavy">
                <a:latin typeface="Franklin Gothic Book"/>
                <a:cs typeface="Franklin Gothic Book"/>
              </a:rPr>
              <a:t>ltati </a:t>
            </a:r>
            <a:r>
              <a:rPr dirty="0" sz="1600" spc="-22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otte</a:t>
            </a:r>
            <a:r>
              <a:rPr dirty="0" sz="1600" spc="-20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uti </a:t>
            </a:r>
            <a:r>
              <a:rPr dirty="0" sz="1600" spc="-229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nella </a:t>
            </a:r>
            <a:r>
              <a:rPr dirty="0" sz="1600" spc="-22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lotta </a:t>
            </a:r>
            <a:r>
              <a:rPr dirty="0" sz="1600" spc="-22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alle </a:t>
            </a:r>
            <a:r>
              <a:rPr dirty="0" sz="1600" spc="-22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m</a:t>
            </a:r>
            <a:r>
              <a:rPr dirty="0" sz="1600" spc="-10" u="heavy">
                <a:latin typeface="Franklin Gothic Book"/>
                <a:cs typeface="Franklin Gothic Book"/>
              </a:rPr>
              <a:t>afie,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smenti</a:t>
            </a:r>
            <a:r>
              <a:rPr dirty="0" sz="1600" spc="-2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-10">
                <a:latin typeface="Franklin Gothic Book"/>
                <a:cs typeface="Franklin Gothic Book"/>
              </a:rPr>
              <a:t> ca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egoric</a:t>
            </a:r>
            <a:r>
              <a:rPr dirty="0" sz="1600" spc="-10">
                <a:latin typeface="Franklin Gothic Book"/>
                <a:cs typeface="Franklin Gothic Book"/>
              </a:rPr>
              <a:t>am</a:t>
            </a:r>
            <a:r>
              <a:rPr dirty="0" sz="1600" spc="-10">
                <a:latin typeface="Franklin Gothic Book"/>
                <a:cs typeface="Franklin Gothic Book"/>
              </a:rPr>
              <a:t>ente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sosten</a:t>
            </a:r>
            <a:r>
              <a:rPr dirty="0" sz="1600" spc="-2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tori,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inter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sa</a:t>
            </a:r>
            <a:r>
              <a:rPr dirty="0" sz="1600" spc="-5">
                <a:latin typeface="Franklin Gothic Book"/>
                <a:cs typeface="Franklin Gothic Book"/>
              </a:rPr>
              <a:t>ti,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tesi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bbe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ersi</a:t>
            </a:r>
            <a:r>
              <a:rPr dirty="0" sz="1600" spc="-2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 inu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5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arle.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App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rta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ciolo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conos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enza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ltà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-10">
                <a:latin typeface="Franklin Gothic Book"/>
                <a:cs typeface="Franklin Gothic Book"/>
              </a:rPr>
              <a:t> 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mplesse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pu</a:t>
            </a:r>
            <a:r>
              <a:rPr dirty="0" sz="1600" spc="-10">
                <a:latin typeface="Franklin Gothic Book"/>
                <a:cs typeface="Franklin Gothic Book"/>
              </a:rPr>
              <a:t>ò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inoltre,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aiuto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vid</a:t>
            </a:r>
            <a:r>
              <a:rPr dirty="0" sz="1600" spc="-2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tutti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tidoti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uti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velen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prop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hi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sperare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società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fie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parlar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passat</a:t>
            </a:r>
            <a:r>
              <a:rPr dirty="0" sz="1600" spc="-10">
                <a:latin typeface="Franklin Gothic Book"/>
                <a:cs typeface="Franklin Gothic Book"/>
              </a:rPr>
              <a:t>o.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Analis</a:t>
            </a:r>
            <a:r>
              <a:rPr dirty="0" spc="-10"/>
              <a:t>i</a:t>
            </a:r>
            <a:r>
              <a:rPr dirty="0" spc="-10"/>
              <a:t> </a:t>
            </a:r>
            <a:r>
              <a:rPr dirty="0" spc="-10"/>
              <a:t>di</a:t>
            </a:r>
            <a:r>
              <a:rPr dirty="0" spc="-10"/>
              <a:t> </a:t>
            </a:r>
            <a:r>
              <a:rPr dirty="0" spc="-15"/>
              <a:t>un</a:t>
            </a:r>
            <a:r>
              <a:rPr dirty="0" spc="5"/>
              <a:t> </a:t>
            </a:r>
            <a:r>
              <a:rPr dirty="0" spc="-15"/>
              <a:t>periodo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0148" y="1784587"/>
            <a:ext cx="8018145" cy="2895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2425" marR="5080" indent="-340360">
              <a:lnSpc>
                <a:spcPct val="109400"/>
              </a:lnSpc>
            </a:pPr>
            <a:r>
              <a:rPr dirty="0" sz="1600" spc="-10">
                <a:latin typeface="Franklin Gothic Book"/>
                <a:cs typeface="Franklin Gothic Book"/>
              </a:rPr>
              <a:t>Malg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ado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l’imma</a:t>
            </a:r>
            <a:r>
              <a:rPr dirty="0" sz="1600" spc="-5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traspa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ostri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rac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onti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ocie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soprattutto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-5">
                <a:latin typeface="Franklin Gothic Book"/>
                <a:cs typeface="Franklin Gothic Book"/>
              </a:rPr>
              <a:t>lo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mer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le,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forte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asi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presen</a:t>
            </a:r>
            <a:r>
              <a:rPr dirty="0" sz="1600" spc="-5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elle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afie,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/i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nostro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vuol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scritto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 spc="-1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ato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cu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is</a:t>
            </a:r>
            <a:r>
              <a:rPr dirty="0" sz="1600" spc="-15">
                <a:latin typeface="Franklin Gothic Book"/>
                <a:cs typeface="Franklin Gothic Book"/>
              </a:rPr>
              <a:t>mo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l’i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1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questi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omeni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no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posso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fit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rio,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q</a:t>
            </a:r>
            <a:r>
              <a:rPr dirty="0" sz="1600" spc="-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esti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fatti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20" u="heavy">
                <a:latin typeface="Franklin Gothic Book"/>
                <a:cs typeface="Franklin Gothic Book"/>
              </a:rPr>
              <a:t>d</a:t>
            </a:r>
            <a:r>
              <a:rPr dirty="0" sz="1600" spc="-10" u="heavy">
                <a:latin typeface="Franklin Gothic Book"/>
                <a:cs typeface="Franklin Gothic Book"/>
              </a:rPr>
              <a:t>im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stra</a:t>
            </a:r>
            <a:r>
              <a:rPr dirty="0" sz="1600" spc="50" u="heavy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in</a:t>
            </a:r>
            <a:r>
              <a:rPr dirty="0" sz="1600" spc="45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m</a:t>
            </a:r>
            <a:r>
              <a:rPr dirty="0" sz="1600" spc="-1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do</a:t>
            </a:r>
            <a:r>
              <a:rPr dirty="0" sz="1600" spc="5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inc</a:t>
            </a:r>
            <a:r>
              <a:rPr dirty="0" sz="1600" spc="-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ntrovert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5" u="heavy">
                <a:latin typeface="Franklin Gothic Book"/>
                <a:cs typeface="Franklin Gothic Book"/>
              </a:rPr>
              <a:t>b</a:t>
            </a:r>
            <a:r>
              <a:rPr dirty="0" sz="1600" spc="-10" u="heavy">
                <a:latin typeface="Franklin Gothic Book"/>
                <a:cs typeface="Franklin Gothic Book"/>
              </a:rPr>
              <a:t>ile</a:t>
            </a:r>
            <a:r>
              <a:rPr dirty="0" sz="1600" spc="50" u="heavy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spc="-405" u="heavy">
                <a:latin typeface="Times New Roman"/>
                <a:cs typeface="Times New Roman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’</a:t>
            </a:r>
            <a:r>
              <a:rPr dirty="0" sz="1600" spc="-20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cc</a:t>
            </a:r>
            <a:r>
              <a:rPr dirty="0" sz="1600" spc="-395" u="heavy">
                <a:latin typeface="Times New Roman"/>
                <a:cs typeface="Times New Roman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e</a:t>
            </a:r>
            <a:r>
              <a:rPr dirty="0" sz="1600" spc="-20" u="heavy">
                <a:latin typeface="Franklin Gothic Book"/>
                <a:cs typeface="Franklin Gothic Book"/>
              </a:rPr>
              <a:t>z</a:t>
            </a:r>
            <a:r>
              <a:rPr dirty="0" sz="1600" spc="-5" u="heavy">
                <a:latin typeface="Franklin Gothic Book"/>
                <a:cs typeface="Franklin Gothic Book"/>
              </a:rPr>
              <a:t>i</a:t>
            </a:r>
            <a:r>
              <a:rPr dirty="0" sz="1600" spc="-400" u="heavy">
                <a:latin typeface="Times New Roman"/>
                <a:cs typeface="Times New Roman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on</a:t>
            </a:r>
            <a:r>
              <a:rPr dirty="0" sz="1600" spc="-400" u="heavy">
                <a:latin typeface="Times New Roman"/>
                <a:cs typeface="Times New Roman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ale</a:t>
            </a:r>
            <a:r>
              <a:rPr dirty="0" sz="1600" spc="50" u="heavy">
                <a:latin typeface="Times New Roman"/>
                <a:cs typeface="Times New Roman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la</a:t>
            </a:r>
            <a:r>
              <a:rPr dirty="0" sz="1600" spc="-5" u="heavy">
                <a:latin typeface="Franklin Gothic Book"/>
                <a:cs typeface="Franklin Gothic Book"/>
              </a:rPr>
              <a:t>v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u="heavy">
                <a:latin typeface="Franklin Gothic Book"/>
                <a:cs typeface="Franklin Gothic Book"/>
              </a:rPr>
              <a:t>r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spc="50" u="heavy">
                <a:latin typeface="Franklin Gothic Book"/>
                <a:cs typeface="Franklin Gothic Book"/>
              </a:rPr>
              <a:t> </a:t>
            </a:r>
            <a:r>
              <a:rPr dirty="0" sz="1600" u="heavy">
                <a:latin typeface="Franklin Gothic Book"/>
                <a:cs typeface="Franklin Gothic Book"/>
              </a:rPr>
              <a:t>c</a:t>
            </a:r>
            <a:r>
              <a:rPr dirty="0" sz="1600" spc="-5" u="heavy">
                <a:latin typeface="Franklin Gothic Book"/>
                <a:cs typeface="Franklin Gothic Book"/>
              </a:rPr>
              <a:t>o</a:t>
            </a:r>
            <a:r>
              <a:rPr dirty="0" sz="1600" spc="-10" u="heavy">
                <a:latin typeface="Franklin Gothic Book"/>
                <a:cs typeface="Franklin Gothic Book"/>
              </a:rPr>
              <a:t>ndotto</a:t>
            </a:r>
            <a:r>
              <a:rPr dirty="0" sz="1600" spc="5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n</a:t>
            </a:r>
            <a:r>
              <a:rPr dirty="0" sz="1600" spc="-5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gli</a:t>
            </a:r>
            <a:r>
              <a:rPr dirty="0" sz="1600" spc="55" u="heavy">
                <a:latin typeface="Franklin Gothic Book"/>
                <a:cs typeface="Franklin Gothic Book"/>
              </a:rPr>
              <a:t> </a:t>
            </a:r>
            <a:r>
              <a:rPr dirty="0" sz="1600" spc="-25" u="heavy">
                <a:latin typeface="Franklin Gothic Book"/>
                <a:cs typeface="Franklin Gothic Book"/>
              </a:rPr>
              <a:t>u</a:t>
            </a:r>
            <a:r>
              <a:rPr dirty="0" sz="1600" spc="-5" u="heavy">
                <a:latin typeface="Franklin Gothic Book"/>
                <a:cs typeface="Franklin Gothic Book"/>
              </a:rPr>
              <a:t>l</a:t>
            </a:r>
            <a:r>
              <a:rPr dirty="0" sz="1600" spc="-2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imi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15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ni </a:t>
            </a:r>
            <a:r>
              <a:rPr dirty="0" sz="1600" spc="-22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d</a:t>
            </a:r>
            <a:r>
              <a:rPr dirty="0" sz="1600" spc="-5" u="heavy">
                <a:latin typeface="Franklin Gothic Book"/>
                <a:cs typeface="Franklin Gothic Book"/>
              </a:rPr>
              <a:t>a</a:t>
            </a:r>
            <a:r>
              <a:rPr dirty="0" sz="1600" spc="-10" u="heavy">
                <a:latin typeface="Franklin Gothic Book"/>
                <a:cs typeface="Franklin Gothic Book"/>
              </a:rPr>
              <a:t>gli</a:t>
            </a:r>
            <a:r>
              <a:rPr dirty="0" sz="1600" spc="-5" u="heavy">
                <a:latin typeface="Franklin Gothic Book"/>
                <a:cs typeface="Franklin Gothic Book"/>
              </a:rPr>
              <a:t> </a:t>
            </a:r>
            <a:r>
              <a:rPr dirty="0" sz="1600" spc="-21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ap</a:t>
            </a:r>
            <a:r>
              <a:rPr dirty="0" sz="1600" spc="-20" u="heavy">
                <a:latin typeface="Franklin Gothic Book"/>
                <a:cs typeface="Franklin Gothic Book"/>
              </a:rPr>
              <a:t>p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5" u="heavy">
                <a:latin typeface="Franklin Gothic Book"/>
                <a:cs typeface="Franklin Gothic Book"/>
              </a:rPr>
              <a:t>ra</a:t>
            </a:r>
            <a:r>
              <a:rPr dirty="0" sz="1600" spc="-5" u="heavy">
                <a:latin typeface="Franklin Gothic Book"/>
                <a:cs typeface="Franklin Gothic Book"/>
              </a:rPr>
              <a:t>ti </a:t>
            </a:r>
            <a:r>
              <a:rPr dirty="0" sz="1600" spc="-21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de</a:t>
            </a:r>
            <a:r>
              <a:rPr dirty="0" sz="1600" spc="-15" u="heavy">
                <a:latin typeface="Franklin Gothic Book"/>
                <a:cs typeface="Franklin Gothic Book"/>
              </a:rPr>
              <a:t>l</a:t>
            </a:r>
            <a:r>
              <a:rPr dirty="0" sz="1600" spc="-10" u="heavy">
                <a:latin typeface="Franklin Gothic Book"/>
                <a:cs typeface="Franklin Gothic Book"/>
              </a:rPr>
              <a:t>lo </a:t>
            </a:r>
            <a:r>
              <a:rPr dirty="0" sz="1600" spc="-225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Sta</a:t>
            </a:r>
            <a:r>
              <a:rPr dirty="0" sz="1600" spc="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o </a:t>
            </a:r>
            <a:r>
              <a:rPr dirty="0" sz="1600" spc="-21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e </a:t>
            </a:r>
            <a:r>
              <a:rPr dirty="0" sz="1600" spc="-215" u="heavy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i </a:t>
            </a:r>
            <a:r>
              <a:rPr dirty="0" sz="1600" spc="-22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ris</a:t>
            </a:r>
            <a:r>
              <a:rPr dirty="0" sz="1600" spc="-30" u="heavy">
                <a:latin typeface="Franklin Gothic Book"/>
                <a:cs typeface="Franklin Gothic Book"/>
              </a:rPr>
              <a:t>u</a:t>
            </a:r>
            <a:r>
              <a:rPr dirty="0" sz="1600" spc="-5" u="heavy">
                <a:latin typeface="Franklin Gothic Book"/>
                <a:cs typeface="Franklin Gothic Book"/>
              </a:rPr>
              <a:t>ltati </a:t>
            </a:r>
            <a:r>
              <a:rPr dirty="0" sz="1600" spc="-22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otte</a:t>
            </a:r>
            <a:r>
              <a:rPr dirty="0" sz="1600" spc="-20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uti </a:t>
            </a:r>
            <a:r>
              <a:rPr dirty="0" sz="1600" spc="-229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nella </a:t>
            </a:r>
            <a:r>
              <a:rPr dirty="0" sz="1600" spc="-22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lotta </a:t>
            </a:r>
            <a:r>
              <a:rPr dirty="0" sz="1600" spc="-22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alle </a:t>
            </a:r>
            <a:r>
              <a:rPr dirty="0" sz="1600" spc="-22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m</a:t>
            </a:r>
            <a:r>
              <a:rPr dirty="0" sz="1600" spc="-10" u="heavy">
                <a:latin typeface="Franklin Gothic Book"/>
                <a:cs typeface="Franklin Gothic Book"/>
              </a:rPr>
              <a:t>afie,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19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s</a:t>
            </a:r>
            <a:r>
              <a:rPr dirty="0" sz="1600" spc="-5" b="1">
                <a:latin typeface="Franklin Gothic Book"/>
                <a:cs typeface="Franklin Gothic Book"/>
              </a:rPr>
              <a:t>m</a:t>
            </a:r>
            <a:r>
              <a:rPr dirty="0" sz="1600" spc="-10" b="1">
                <a:latin typeface="Franklin Gothic Book"/>
                <a:cs typeface="Franklin Gothic Book"/>
              </a:rPr>
              <a:t>ent</a:t>
            </a:r>
            <a:r>
              <a:rPr dirty="0" sz="1600" spc="-20" b="1">
                <a:latin typeface="Franklin Gothic Book"/>
                <a:cs typeface="Franklin Gothic Book"/>
              </a:rPr>
              <a:t>i</a:t>
            </a:r>
            <a:r>
              <a:rPr dirty="0" sz="1600" spc="-20" b="1">
                <a:latin typeface="Franklin Gothic Book"/>
                <a:cs typeface="Franklin Gothic Book"/>
              </a:rPr>
              <a:t>s</a:t>
            </a:r>
            <a:r>
              <a:rPr dirty="0" sz="1600" b="1">
                <a:latin typeface="Franklin Gothic Book"/>
                <a:cs typeface="Franklin Gothic Book"/>
              </a:rPr>
              <a:t>c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-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c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b="1">
                <a:latin typeface="Franklin Gothic Book"/>
                <a:cs typeface="Franklin Gothic Book"/>
              </a:rPr>
              <a:t>t</a:t>
            </a:r>
            <a:r>
              <a:rPr dirty="0" sz="1600" spc="-10" b="1">
                <a:latin typeface="Franklin Gothic Book"/>
                <a:cs typeface="Franklin Gothic Book"/>
              </a:rPr>
              <a:t>egoric</a:t>
            </a:r>
            <a:r>
              <a:rPr dirty="0" sz="1600" spc="-10" b="1">
                <a:latin typeface="Franklin Gothic Book"/>
                <a:cs typeface="Franklin Gothic Book"/>
              </a:rPr>
              <a:t>am</a:t>
            </a:r>
            <a:r>
              <a:rPr dirty="0" sz="1600" spc="-10" b="1">
                <a:latin typeface="Franklin Gothic Book"/>
                <a:cs typeface="Franklin Gothic Book"/>
              </a:rPr>
              <a:t>ente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8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8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sosten</a:t>
            </a:r>
            <a:r>
              <a:rPr dirty="0" sz="1600" spc="-20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tori,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90" b="1">
                <a:latin typeface="Franklin Gothic Book"/>
                <a:cs typeface="Franklin Gothic Book"/>
              </a:rPr>
              <a:t> </a:t>
            </a:r>
            <a:r>
              <a:rPr dirty="0" sz="1600" spc="-15" b="1">
                <a:latin typeface="Franklin Gothic Book"/>
                <a:cs typeface="Franklin Gothic Book"/>
              </a:rPr>
              <a:t>p</a:t>
            </a:r>
            <a:r>
              <a:rPr dirty="0" sz="1600" spc="-15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ù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9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o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8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m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-5" b="1">
                <a:latin typeface="Franklin Gothic Book"/>
                <a:cs typeface="Franklin Gothic Book"/>
              </a:rPr>
              <a:t>n</a:t>
            </a:r>
            <a:r>
              <a:rPr dirty="0" sz="1600" spc="-10" b="1">
                <a:latin typeface="Franklin Gothic Book"/>
                <a:cs typeface="Franklin Gothic Book"/>
              </a:rPr>
              <a:t>o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9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inter</a:t>
            </a:r>
            <a:r>
              <a:rPr dirty="0" sz="1600" spc="-15" b="1">
                <a:latin typeface="Franklin Gothic Book"/>
                <a:cs typeface="Franklin Gothic Book"/>
              </a:rPr>
              <a:t>e</a:t>
            </a:r>
            <a:r>
              <a:rPr dirty="0" sz="1600" spc="-10" b="1">
                <a:latin typeface="Franklin Gothic Book"/>
                <a:cs typeface="Franklin Gothic Book"/>
              </a:rPr>
              <a:t>s</a:t>
            </a:r>
            <a:r>
              <a:rPr dirty="0" sz="1600" spc="-5" b="1">
                <a:latin typeface="Franklin Gothic Book"/>
                <a:cs typeface="Franklin Gothic Book"/>
              </a:rPr>
              <a:t>s</a:t>
            </a:r>
            <a:r>
              <a:rPr dirty="0" sz="1600" spc="-10" b="1">
                <a:latin typeface="Franklin Gothic Book"/>
                <a:cs typeface="Franklin Gothic Book"/>
              </a:rPr>
              <a:t>ati,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8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de</a:t>
            </a:r>
            <a:r>
              <a:rPr dirty="0" sz="1600" spc="5" b="1">
                <a:latin typeface="Franklin Gothic Book"/>
                <a:cs typeface="Franklin Gothic Book"/>
              </a:rPr>
              <a:t>l</a:t>
            </a:r>
            <a:r>
              <a:rPr dirty="0" sz="1600" spc="-10" b="1">
                <a:latin typeface="Franklin Gothic Book"/>
                <a:cs typeface="Franklin Gothic Book"/>
              </a:rPr>
              <a:t>la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8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tesi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85" b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-10">
                <a:latin typeface="Franklin Gothic Book"/>
                <a:cs typeface="Franklin Gothic Book"/>
              </a:rPr>
              <a:t> inu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5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arle.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App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rta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ciolo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conos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enza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ltà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-10">
                <a:latin typeface="Franklin Gothic Book"/>
                <a:cs typeface="Franklin Gothic Book"/>
              </a:rPr>
              <a:t> 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mplesse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pu</a:t>
            </a:r>
            <a:r>
              <a:rPr dirty="0" sz="1600" spc="-10">
                <a:latin typeface="Franklin Gothic Book"/>
                <a:cs typeface="Franklin Gothic Book"/>
              </a:rPr>
              <a:t>ò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inoltre,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aiuto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vid</a:t>
            </a:r>
            <a:r>
              <a:rPr dirty="0" sz="1600" spc="-2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tutti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tidoti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uti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velen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prop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hi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sperare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società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fie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parlar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passat</a:t>
            </a:r>
            <a:r>
              <a:rPr dirty="0" sz="1600" spc="-10">
                <a:latin typeface="Franklin Gothic Book"/>
                <a:cs typeface="Franklin Gothic Book"/>
              </a:rPr>
              <a:t>o.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Analis</a:t>
            </a:r>
            <a:r>
              <a:rPr dirty="0" spc="-10"/>
              <a:t>i</a:t>
            </a:r>
            <a:r>
              <a:rPr dirty="0" spc="-10"/>
              <a:t> </a:t>
            </a:r>
            <a:r>
              <a:rPr dirty="0" spc="-10"/>
              <a:t>di</a:t>
            </a:r>
            <a:r>
              <a:rPr dirty="0" spc="-10"/>
              <a:t> </a:t>
            </a:r>
            <a:r>
              <a:rPr dirty="0" spc="-15"/>
              <a:t>un</a:t>
            </a:r>
            <a:r>
              <a:rPr dirty="0" spc="5"/>
              <a:t> </a:t>
            </a:r>
            <a:r>
              <a:rPr dirty="0" spc="-15"/>
              <a:t>periodo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0148" y="1784587"/>
            <a:ext cx="8018145" cy="2895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2425" marR="5080" indent="-340360">
              <a:lnSpc>
                <a:spcPct val="109400"/>
              </a:lnSpc>
            </a:pPr>
            <a:r>
              <a:rPr dirty="0" sz="1600" spc="-10">
                <a:latin typeface="Franklin Gothic Book"/>
                <a:cs typeface="Franklin Gothic Book"/>
              </a:rPr>
              <a:t>Malg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ado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l’imma</a:t>
            </a:r>
            <a:r>
              <a:rPr dirty="0" sz="1600" spc="-5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traspa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ostri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rac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onti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ocie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soprattutto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-5">
                <a:latin typeface="Franklin Gothic Book"/>
                <a:cs typeface="Franklin Gothic Book"/>
              </a:rPr>
              <a:t>lo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mer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le,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forte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asi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presen</a:t>
            </a:r>
            <a:r>
              <a:rPr dirty="0" sz="1600" spc="-5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elle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afie,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/i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nostro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vuol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scritto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 spc="-1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ato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cu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is</a:t>
            </a:r>
            <a:r>
              <a:rPr dirty="0" sz="1600" spc="-15">
                <a:latin typeface="Franklin Gothic Book"/>
                <a:cs typeface="Franklin Gothic Book"/>
              </a:rPr>
              <a:t>mo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l’i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1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questi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omeni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no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posso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fit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rio,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q</a:t>
            </a:r>
            <a:r>
              <a:rPr dirty="0" sz="1600" spc="-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esti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fatti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stra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do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ntrovert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ndotto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imi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ni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</a:t>
            </a:r>
            <a:r>
              <a:rPr dirty="0" sz="1600" spc="-2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ra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Sta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ris</a:t>
            </a:r>
            <a:r>
              <a:rPr dirty="0" sz="1600" spc="-3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ltati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otte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uti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nella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lotta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alle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afie,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e </a:t>
            </a:r>
            <a:r>
              <a:rPr dirty="0" sz="1600" spc="-21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smenti</a:t>
            </a:r>
            <a:r>
              <a:rPr dirty="0" sz="1600" spc="-20" u="heavy">
                <a:latin typeface="Franklin Gothic Book"/>
                <a:cs typeface="Franklin Gothic Book"/>
              </a:rPr>
              <a:t>s</a:t>
            </a:r>
            <a:r>
              <a:rPr dirty="0" sz="1600" spc="-10" u="heavy">
                <a:latin typeface="Franklin Gothic Book"/>
                <a:cs typeface="Franklin Gothic Book"/>
              </a:rPr>
              <a:t>ce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ca</a:t>
            </a:r>
            <a:r>
              <a:rPr dirty="0" sz="1600" u="heavy">
                <a:latin typeface="Franklin Gothic Book"/>
                <a:cs typeface="Franklin Gothic Book"/>
              </a:rPr>
              <a:t>t</a:t>
            </a:r>
            <a:r>
              <a:rPr dirty="0" sz="1600" spc="-10" u="heavy">
                <a:latin typeface="Franklin Gothic Book"/>
                <a:cs typeface="Franklin Gothic Book"/>
              </a:rPr>
              <a:t>egoric</a:t>
            </a:r>
            <a:r>
              <a:rPr dirty="0" sz="1600" spc="-10" u="heavy">
                <a:latin typeface="Franklin Gothic Book"/>
                <a:cs typeface="Franklin Gothic Book"/>
              </a:rPr>
              <a:t>am</a:t>
            </a:r>
            <a:r>
              <a:rPr dirty="0" sz="1600" spc="-10" u="heavy">
                <a:latin typeface="Franklin Gothic Book"/>
                <a:cs typeface="Franklin Gothic Book"/>
              </a:rPr>
              <a:t>ente </a:t>
            </a:r>
            <a:r>
              <a:rPr dirty="0" sz="1600" spc="-175" u="heavy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i </a:t>
            </a:r>
            <a:r>
              <a:rPr dirty="0" sz="1600" spc="-18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sosten</a:t>
            </a:r>
            <a:r>
              <a:rPr dirty="0" sz="1600" spc="-20" u="heavy">
                <a:latin typeface="Franklin Gothic Book"/>
                <a:cs typeface="Franklin Gothic Book"/>
              </a:rPr>
              <a:t>i</a:t>
            </a:r>
            <a:r>
              <a:rPr dirty="0" sz="1600" spc="-5" u="heavy">
                <a:latin typeface="Franklin Gothic Book"/>
                <a:cs typeface="Franklin Gothic Book"/>
              </a:rPr>
              <a:t>tori, </a:t>
            </a:r>
            <a:r>
              <a:rPr dirty="0" sz="1600" spc="-185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p</a:t>
            </a:r>
            <a:r>
              <a:rPr dirty="0" sz="1600" spc="-10" u="heavy">
                <a:latin typeface="Franklin Gothic Book"/>
                <a:cs typeface="Franklin Gothic Book"/>
              </a:rPr>
              <a:t>iù </a:t>
            </a:r>
            <a:r>
              <a:rPr dirty="0" sz="1600" spc="-20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o </a:t>
            </a:r>
            <a:r>
              <a:rPr dirty="0" sz="1600" spc="-180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m</a:t>
            </a:r>
            <a:r>
              <a:rPr dirty="0" sz="1600" spc="-20" u="heavy">
                <a:latin typeface="Franklin Gothic Book"/>
                <a:cs typeface="Franklin Gothic Book"/>
              </a:rPr>
              <a:t>e</a:t>
            </a:r>
            <a:r>
              <a:rPr dirty="0" sz="1600" spc="-5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o </a:t>
            </a:r>
            <a:r>
              <a:rPr dirty="0" sz="1600" spc="-19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inter</a:t>
            </a:r>
            <a:r>
              <a:rPr dirty="0" sz="1600" spc="-15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s</a:t>
            </a:r>
            <a:r>
              <a:rPr dirty="0" sz="1600" spc="-5" u="heavy">
                <a:latin typeface="Franklin Gothic Book"/>
                <a:cs typeface="Franklin Gothic Book"/>
              </a:rPr>
              <a:t>sa</a:t>
            </a:r>
            <a:r>
              <a:rPr dirty="0" sz="1600" spc="-5" u="heavy">
                <a:latin typeface="Franklin Gothic Book"/>
                <a:cs typeface="Franklin Gothic Book"/>
              </a:rPr>
              <a:t>ti, </a:t>
            </a:r>
            <a:r>
              <a:rPr dirty="0" sz="1600" spc="-18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della </a:t>
            </a:r>
            <a:r>
              <a:rPr dirty="0" sz="1600" spc="-19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tesi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c</a:t>
            </a:r>
            <a:r>
              <a:rPr dirty="0" sz="1600" spc="-10" b="1">
                <a:latin typeface="Franklin Gothic Book"/>
                <a:cs typeface="Franklin Gothic Book"/>
              </a:rPr>
              <a:t>he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8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sa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10" b="1">
                <a:latin typeface="Franklin Gothic Book"/>
                <a:cs typeface="Franklin Gothic Book"/>
              </a:rPr>
              <a:t>bbe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8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p</a:t>
            </a:r>
            <a:r>
              <a:rPr dirty="0" sz="1600" spc="-10" b="1">
                <a:latin typeface="Franklin Gothic Book"/>
                <a:cs typeface="Franklin Gothic Book"/>
              </a:rPr>
              <a:t>er</a:t>
            </a:r>
            <a:r>
              <a:rPr dirty="0" sz="1600" spc="-25" b="1">
                <a:latin typeface="Franklin Gothic Book"/>
                <a:cs typeface="Franklin Gothic Book"/>
              </a:rPr>
              <a:t>s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spc="-25" b="1">
                <a:latin typeface="Franklin Gothic Book"/>
                <a:cs typeface="Franklin Gothic Book"/>
              </a:rPr>
              <a:t>n</a:t>
            </a:r>
            <a:r>
              <a:rPr dirty="0" sz="1600" spc="-10" b="1">
                <a:latin typeface="Franklin Gothic Book"/>
                <a:cs typeface="Franklin Gothic Book"/>
              </a:rPr>
              <a:t>o</a:t>
            </a:r>
            <a:r>
              <a:rPr dirty="0" sz="1600" spc="-10" b="1">
                <a:latin typeface="Franklin Gothic Book"/>
                <a:cs typeface="Franklin Gothic Book"/>
              </a:rPr>
              <a:t> inu</a:t>
            </a:r>
            <a:r>
              <a:rPr dirty="0" sz="1600" spc="-20" b="1">
                <a:latin typeface="Franklin Gothic Book"/>
                <a:cs typeface="Franklin Gothic Book"/>
              </a:rPr>
              <a:t>t</a:t>
            </a:r>
            <a:r>
              <a:rPr dirty="0" sz="1600" spc="-10" b="1">
                <a:latin typeface="Franklin Gothic Book"/>
                <a:cs typeface="Franklin Gothic Book"/>
              </a:rPr>
              <a:t>ile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50" b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15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arl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App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rta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ciolo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conos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enza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ltà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tanto</a:t>
            </a:r>
            <a:r>
              <a:rPr dirty="0" sz="1600" spc="-10">
                <a:latin typeface="Franklin Gothic Book"/>
                <a:cs typeface="Franklin Gothic Book"/>
              </a:rPr>
              <a:t> 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mplesse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pu</a:t>
            </a:r>
            <a:r>
              <a:rPr dirty="0" sz="1600" spc="-10">
                <a:latin typeface="Franklin Gothic Book"/>
                <a:cs typeface="Franklin Gothic Book"/>
              </a:rPr>
              <a:t>ò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inoltre,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aiuto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vid</a:t>
            </a:r>
            <a:r>
              <a:rPr dirty="0" sz="1600" spc="-2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tutti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tidoti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uti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velen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prop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hi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sperare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società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fie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parlar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passat</a:t>
            </a:r>
            <a:r>
              <a:rPr dirty="0" sz="1600" spc="-10">
                <a:latin typeface="Franklin Gothic Book"/>
                <a:cs typeface="Franklin Gothic Book"/>
              </a:rPr>
              <a:t>o.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Analis</a:t>
            </a:r>
            <a:r>
              <a:rPr dirty="0" spc="-10"/>
              <a:t>i</a:t>
            </a:r>
            <a:r>
              <a:rPr dirty="0" spc="-10"/>
              <a:t> </a:t>
            </a:r>
            <a:r>
              <a:rPr dirty="0" spc="-10"/>
              <a:t>di</a:t>
            </a:r>
            <a:r>
              <a:rPr dirty="0" spc="-10"/>
              <a:t> </a:t>
            </a:r>
            <a:r>
              <a:rPr dirty="0" spc="-15"/>
              <a:t>un</a:t>
            </a:r>
            <a:r>
              <a:rPr dirty="0" spc="5"/>
              <a:t> </a:t>
            </a:r>
            <a:r>
              <a:rPr dirty="0" spc="-15"/>
              <a:t>periodo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0148" y="1784587"/>
            <a:ext cx="8018145" cy="2895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2425" marR="5080" indent="-340360">
              <a:lnSpc>
                <a:spcPct val="109400"/>
              </a:lnSpc>
            </a:pPr>
            <a:r>
              <a:rPr dirty="0" sz="1600" spc="-10">
                <a:latin typeface="Franklin Gothic Book"/>
                <a:cs typeface="Franklin Gothic Book"/>
              </a:rPr>
              <a:t>Malg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ado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l’imma</a:t>
            </a:r>
            <a:r>
              <a:rPr dirty="0" sz="1600" spc="-5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traspa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ostri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rac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onti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ocie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soprattutto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-5">
                <a:latin typeface="Franklin Gothic Book"/>
                <a:cs typeface="Franklin Gothic Book"/>
              </a:rPr>
              <a:t>lo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mer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le,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forte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asi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presen</a:t>
            </a:r>
            <a:r>
              <a:rPr dirty="0" sz="1600" spc="-5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elle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afie,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/i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nostro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vuol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scritto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 spc="-1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ato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cu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is</a:t>
            </a:r>
            <a:r>
              <a:rPr dirty="0" sz="1600" spc="-15">
                <a:latin typeface="Franklin Gothic Book"/>
                <a:cs typeface="Franklin Gothic Book"/>
              </a:rPr>
              <a:t>mo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l’i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1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questi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omeni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no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posso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fit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rio,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q</a:t>
            </a:r>
            <a:r>
              <a:rPr dirty="0" sz="1600" spc="-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esti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fatti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stra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do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ntrovert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ndotto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imi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ni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</a:t>
            </a:r>
            <a:r>
              <a:rPr dirty="0" sz="1600" spc="-2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ra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Sta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ris</a:t>
            </a:r>
            <a:r>
              <a:rPr dirty="0" sz="1600" spc="-3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ltati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otte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uti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nella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lotta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alle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afie,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smenti</a:t>
            </a:r>
            <a:r>
              <a:rPr dirty="0" sz="1600" spc="-2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-10">
                <a:latin typeface="Franklin Gothic Book"/>
                <a:cs typeface="Franklin Gothic Book"/>
              </a:rPr>
              <a:t> ca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egoric</a:t>
            </a:r>
            <a:r>
              <a:rPr dirty="0" sz="1600" spc="-10">
                <a:latin typeface="Franklin Gothic Book"/>
                <a:cs typeface="Franklin Gothic Book"/>
              </a:rPr>
              <a:t>am</a:t>
            </a:r>
            <a:r>
              <a:rPr dirty="0" sz="1600" spc="-10">
                <a:latin typeface="Franklin Gothic Book"/>
                <a:cs typeface="Franklin Gothic Book"/>
              </a:rPr>
              <a:t>ente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sosten</a:t>
            </a:r>
            <a:r>
              <a:rPr dirty="0" sz="1600" spc="-2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tori,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inter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sa</a:t>
            </a:r>
            <a:r>
              <a:rPr dirty="0" sz="1600" spc="-5">
                <a:latin typeface="Franklin Gothic Book"/>
                <a:cs typeface="Franklin Gothic Book"/>
              </a:rPr>
              <a:t>ti,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tesi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c</a:t>
            </a:r>
            <a:r>
              <a:rPr dirty="0" sz="1600" u="heavy">
                <a:latin typeface="Franklin Gothic Book"/>
                <a:cs typeface="Franklin Gothic Book"/>
              </a:rPr>
              <a:t>h</a:t>
            </a:r>
            <a:r>
              <a:rPr dirty="0" sz="1600" spc="-10" u="heavy">
                <a:latin typeface="Franklin Gothic Book"/>
                <a:cs typeface="Franklin Gothic Book"/>
              </a:rPr>
              <a:t>e </a:t>
            </a:r>
            <a:r>
              <a:rPr dirty="0" sz="1600" spc="-19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sa</a:t>
            </a:r>
            <a:r>
              <a:rPr dirty="0" sz="1600" u="heavy">
                <a:latin typeface="Franklin Gothic Book"/>
                <a:cs typeface="Franklin Gothic Book"/>
              </a:rPr>
              <a:t>r</a:t>
            </a:r>
            <a:r>
              <a:rPr dirty="0" sz="1600" spc="-5" u="heavy">
                <a:latin typeface="Franklin Gothic Book"/>
                <a:cs typeface="Franklin Gothic Book"/>
              </a:rPr>
              <a:t>e</a:t>
            </a:r>
            <a:r>
              <a:rPr dirty="0" sz="1600" spc="-10" u="heavy">
                <a:latin typeface="Franklin Gothic Book"/>
                <a:cs typeface="Franklin Gothic Book"/>
              </a:rPr>
              <a:t>bbe </a:t>
            </a:r>
            <a:r>
              <a:rPr dirty="0" sz="1600" spc="-180" u="heavy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p</a:t>
            </a:r>
            <a:r>
              <a:rPr dirty="0" sz="1600" spc="-10" u="heavy">
                <a:latin typeface="Franklin Gothic Book"/>
                <a:cs typeface="Franklin Gothic Book"/>
              </a:rPr>
              <a:t>ersi</a:t>
            </a:r>
            <a:r>
              <a:rPr dirty="0" sz="1600" spc="-25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inu</a:t>
            </a:r>
            <a:r>
              <a:rPr dirty="0" sz="1600" spc="-20" u="heavy">
                <a:latin typeface="Franklin Gothic Book"/>
                <a:cs typeface="Franklin Gothic Book"/>
              </a:rPr>
              <a:t>t</a:t>
            </a:r>
            <a:r>
              <a:rPr dirty="0" sz="1600" spc="-15" u="heavy">
                <a:latin typeface="Franklin Gothic Book"/>
                <a:cs typeface="Franklin Gothic Book"/>
              </a:rPr>
              <a:t>i</a:t>
            </a:r>
            <a:r>
              <a:rPr dirty="0" sz="1600" spc="-10" u="heavy">
                <a:latin typeface="Franklin Gothic Book"/>
                <a:cs typeface="Franklin Gothic Book"/>
              </a:rPr>
              <a:t>le </a:t>
            </a:r>
            <a:r>
              <a:rPr dirty="0" sz="1600" spc="-160" u="heavy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c</a:t>
            </a:r>
            <a:r>
              <a:rPr dirty="0" sz="1600" spc="-10" b="1">
                <a:latin typeface="Franklin Gothic Book"/>
                <a:cs typeface="Franklin Gothic Book"/>
              </a:rPr>
              <a:t>ontr</a:t>
            </a:r>
            <a:r>
              <a:rPr dirty="0" sz="1600" spc="-20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s</a:t>
            </a:r>
            <a:r>
              <a:rPr dirty="0" sz="1600" spc="-15" b="1">
                <a:latin typeface="Franklin Gothic Book"/>
                <a:cs typeface="Franklin Gothic Book"/>
              </a:rPr>
              <a:t>t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r</a:t>
            </a:r>
            <a:r>
              <a:rPr dirty="0" sz="1600" spc="5" b="1">
                <a:latin typeface="Franklin Gothic Book"/>
                <a:cs typeface="Franklin Gothic Book"/>
              </a:rPr>
              <a:t>l</a:t>
            </a:r>
            <a:r>
              <a:rPr dirty="0" sz="1600" b="1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App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rtare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ciolo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conos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enza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ltà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tanto</a:t>
            </a:r>
            <a:r>
              <a:rPr dirty="0" sz="1600" spc="-10">
                <a:latin typeface="Franklin Gothic Book"/>
                <a:cs typeface="Franklin Gothic Book"/>
              </a:rPr>
              <a:t> 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mplesse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pu</a:t>
            </a:r>
            <a:r>
              <a:rPr dirty="0" sz="1600" spc="-10">
                <a:latin typeface="Franklin Gothic Book"/>
                <a:cs typeface="Franklin Gothic Book"/>
              </a:rPr>
              <a:t>ò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inoltre,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aiuto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vid</a:t>
            </a:r>
            <a:r>
              <a:rPr dirty="0" sz="1600" spc="-2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tutti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tidoti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uti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velen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prop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hi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sperare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società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fie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parlar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passat</a:t>
            </a:r>
            <a:r>
              <a:rPr dirty="0" sz="1600" spc="-10">
                <a:latin typeface="Franklin Gothic Book"/>
                <a:cs typeface="Franklin Gothic Book"/>
              </a:rPr>
              <a:t>o.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Analis</a:t>
            </a:r>
            <a:r>
              <a:rPr dirty="0" spc="-10"/>
              <a:t>i</a:t>
            </a:r>
            <a:r>
              <a:rPr dirty="0" spc="-10"/>
              <a:t> </a:t>
            </a:r>
            <a:r>
              <a:rPr dirty="0" spc="-10"/>
              <a:t>di</a:t>
            </a:r>
            <a:r>
              <a:rPr dirty="0" spc="-10"/>
              <a:t> </a:t>
            </a:r>
            <a:r>
              <a:rPr dirty="0" spc="-15"/>
              <a:t>un</a:t>
            </a:r>
            <a:r>
              <a:rPr dirty="0" spc="5"/>
              <a:t> </a:t>
            </a:r>
            <a:r>
              <a:rPr dirty="0" spc="-15"/>
              <a:t>periodo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0148" y="1784587"/>
            <a:ext cx="8018145" cy="2895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2425" marR="5080" indent="-340360">
              <a:lnSpc>
                <a:spcPct val="109400"/>
              </a:lnSpc>
            </a:pPr>
            <a:r>
              <a:rPr dirty="0" sz="1600" spc="-10">
                <a:latin typeface="Franklin Gothic Book"/>
                <a:cs typeface="Franklin Gothic Book"/>
              </a:rPr>
              <a:t>Malg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ado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l’imma</a:t>
            </a:r>
            <a:r>
              <a:rPr dirty="0" sz="1600" spc="-5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traspa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ostri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rac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onti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ocie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soprattutto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-5">
                <a:latin typeface="Franklin Gothic Book"/>
                <a:cs typeface="Franklin Gothic Book"/>
              </a:rPr>
              <a:t>lo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mer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le,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forte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asi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presen</a:t>
            </a:r>
            <a:r>
              <a:rPr dirty="0" sz="1600" spc="-5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elle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afie,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/i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nostro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vuol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scritto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 spc="-1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ato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cu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is</a:t>
            </a:r>
            <a:r>
              <a:rPr dirty="0" sz="1600" spc="-15">
                <a:latin typeface="Franklin Gothic Book"/>
                <a:cs typeface="Franklin Gothic Book"/>
              </a:rPr>
              <a:t>mo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l’i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1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questi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omeni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no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posso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fit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rio,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q</a:t>
            </a:r>
            <a:r>
              <a:rPr dirty="0" sz="1600" spc="-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esti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fatti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stra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do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ntrovert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ndotto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imi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ni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</a:t>
            </a:r>
            <a:r>
              <a:rPr dirty="0" sz="1600" spc="-2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ra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Sta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ris</a:t>
            </a:r>
            <a:r>
              <a:rPr dirty="0" sz="1600" spc="-3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ltati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otte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uti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nella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lotta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alle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afie,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smenti</a:t>
            </a:r>
            <a:r>
              <a:rPr dirty="0" sz="1600" spc="-2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-10">
                <a:latin typeface="Franklin Gothic Book"/>
                <a:cs typeface="Franklin Gothic Book"/>
              </a:rPr>
              <a:t> ca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egoric</a:t>
            </a:r>
            <a:r>
              <a:rPr dirty="0" sz="1600" spc="-10">
                <a:latin typeface="Franklin Gothic Book"/>
                <a:cs typeface="Franklin Gothic Book"/>
              </a:rPr>
              <a:t>am</a:t>
            </a:r>
            <a:r>
              <a:rPr dirty="0" sz="1600" spc="-10">
                <a:latin typeface="Franklin Gothic Book"/>
                <a:cs typeface="Franklin Gothic Book"/>
              </a:rPr>
              <a:t>ente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sosten</a:t>
            </a:r>
            <a:r>
              <a:rPr dirty="0" sz="1600" spc="-2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tori,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inter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sa</a:t>
            </a:r>
            <a:r>
              <a:rPr dirty="0" sz="1600" spc="-5">
                <a:latin typeface="Franklin Gothic Book"/>
                <a:cs typeface="Franklin Gothic Book"/>
              </a:rPr>
              <a:t>ti,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tesi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bbe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ersi</a:t>
            </a:r>
            <a:r>
              <a:rPr dirty="0" sz="1600" spc="-2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 inu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5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arle.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App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rta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ciolo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conos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enza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ltà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-10">
                <a:latin typeface="Franklin Gothic Book"/>
                <a:cs typeface="Franklin Gothic Book"/>
              </a:rPr>
              <a:t> 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mplesse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pu</a:t>
            </a:r>
            <a:r>
              <a:rPr dirty="0" sz="1600" spc="-10" b="1">
                <a:latin typeface="Franklin Gothic Book"/>
                <a:cs typeface="Franklin Gothic Book"/>
              </a:rPr>
              <a:t>ò</a:t>
            </a:r>
            <a:r>
              <a:rPr dirty="0" sz="1600" spc="9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esse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e,</a:t>
            </a:r>
            <a:r>
              <a:rPr dirty="0" sz="1600" spc="9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inoltre,</a:t>
            </a:r>
            <a:r>
              <a:rPr dirty="0" sz="1600" spc="10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di</a:t>
            </a:r>
            <a:r>
              <a:rPr dirty="0" sz="1600" spc="9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aiuto</a:t>
            </a:r>
            <a:r>
              <a:rPr dirty="0" sz="1600" spc="100" b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id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10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tutti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tidoti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utili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velen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prop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hi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sperare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società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fie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parlar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passat</a:t>
            </a:r>
            <a:r>
              <a:rPr dirty="0" sz="1600" spc="-10">
                <a:latin typeface="Franklin Gothic Book"/>
                <a:cs typeface="Franklin Gothic Book"/>
              </a:rPr>
              <a:t>o.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Analis</a:t>
            </a:r>
            <a:r>
              <a:rPr dirty="0" spc="-10"/>
              <a:t>i</a:t>
            </a:r>
            <a:r>
              <a:rPr dirty="0" spc="-10"/>
              <a:t> </a:t>
            </a:r>
            <a:r>
              <a:rPr dirty="0" spc="-10"/>
              <a:t>di</a:t>
            </a:r>
            <a:r>
              <a:rPr dirty="0" spc="-10"/>
              <a:t> </a:t>
            </a:r>
            <a:r>
              <a:rPr dirty="0" spc="-15"/>
              <a:t>un</a:t>
            </a:r>
            <a:r>
              <a:rPr dirty="0" spc="5"/>
              <a:t> </a:t>
            </a:r>
            <a:r>
              <a:rPr dirty="0" spc="-15"/>
              <a:t>periodo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0148" y="1784587"/>
            <a:ext cx="8018145" cy="2895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2425" marR="5080" indent="-340360">
              <a:lnSpc>
                <a:spcPct val="109400"/>
              </a:lnSpc>
            </a:pPr>
            <a:r>
              <a:rPr dirty="0" sz="1600" spc="-10">
                <a:latin typeface="Franklin Gothic Book"/>
                <a:cs typeface="Franklin Gothic Book"/>
              </a:rPr>
              <a:t>Malg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ado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l’imma</a:t>
            </a:r>
            <a:r>
              <a:rPr dirty="0" sz="1600" spc="-5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traspa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ostri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rac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onti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ocie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soprattutto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-5">
                <a:latin typeface="Franklin Gothic Book"/>
                <a:cs typeface="Franklin Gothic Book"/>
              </a:rPr>
              <a:t>lo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mer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le,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forte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asi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presen</a:t>
            </a:r>
            <a:r>
              <a:rPr dirty="0" sz="1600" spc="-5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elle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afie,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/i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nostro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vuol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scritto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 spc="-1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ato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cu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is</a:t>
            </a:r>
            <a:r>
              <a:rPr dirty="0" sz="1600" spc="-15">
                <a:latin typeface="Franklin Gothic Book"/>
                <a:cs typeface="Franklin Gothic Book"/>
              </a:rPr>
              <a:t>mo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l’i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1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questi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omeni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no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posso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fit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rio,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q</a:t>
            </a:r>
            <a:r>
              <a:rPr dirty="0" sz="1600" spc="-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esti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fatti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stra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do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ntrovert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ndotto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imi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ni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</a:t>
            </a:r>
            <a:r>
              <a:rPr dirty="0" sz="1600" spc="-2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ra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Sta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ris</a:t>
            </a:r>
            <a:r>
              <a:rPr dirty="0" sz="1600" spc="-3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ltati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otte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uti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nella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lotta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alle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afie,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smenti</a:t>
            </a:r>
            <a:r>
              <a:rPr dirty="0" sz="1600" spc="-2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-10">
                <a:latin typeface="Franklin Gothic Book"/>
                <a:cs typeface="Franklin Gothic Book"/>
              </a:rPr>
              <a:t> ca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egoric</a:t>
            </a:r>
            <a:r>
              <a:rPr dirty="0" sz="1600" spc="-10">
                <a:latin typeface="Franklin Gothic Book"/>
                <a:cs typeface="Franklin Gothic Book"/>
              </a:rPr>
              <a:t>am</a:t>
            </a:r>
            <a:r>
              <a:rPr dirty="0" sz="1600" spc="-10">
                <a:latin typeface="Franklin Gothic Book"/>
                <a:cs typeface="Franklin Gothic Book"/>
              </a:rPr>
              <a:t>ente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sosten</a:t>
            </a:r>
            <a:r>
              <a:rPr dirty="0" sz="1600" spc="-2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tori,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inter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sa</a:t>
            </a:r>
            <a:r>
              <a:rPr dirty="0" sz="1600" spc="-5">
                <a:latin typeface="Franklin Gothic Book"/>
                <a:cs typeface="Franklin Gothic Book"/>
              </a:rPr>
              <a:t>ti,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tesi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bbe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ersi</a:t>
            </a:r>
            <a:r>
              <a:rPr dirty="0" sz="1600" spc="-2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 inu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ontr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star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5" b="1">
                <a:latin typeface="Franklin Gothic Book"/>
                <a:cs typeface="Franklin Gothic Book"/>
              </a:rPr>
              <a:t>p</a:t>
            </a:r>
            <a:r>
              <a:rPr dirty="0" sz="1600" spc="-5" b="1">
                <a:latin typeface="Franklin Gothic Book"/>
                <a:cs typeface="Franklin Gothic Book"/>
              </a:rPr>
              <a:t>p</a:t>
            </a:r>
            <a:r>
              <a:rPr dirty="0" sz="1600" spc="-10" b="1">
                <a:latin typeface="Franklin Gothic Book"/>
                <a:cs typeface="Franklin Gothic Book"/>
              </a:rPr>
              <a:t>orta</a:t>
            </a:r>
            <a:r>
              <a:rPr dirty="0" sz="1600" spc="-5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6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-15" b="1">
                <a:latin typeface="Franklin Gothic Book"/>
                <a:cs typeface="Franklin Gothic Book"/>
              </a:rPr>
              <a:t>n</a:t>
            </a:r>
            <a:r>
              <a:rPr dirty="0" sz="1600" spc="-10" b="1">
                <a:latin typeface="Franklin Gothic Book"/>
                <a:cs typeface="Franklin Gothic Book"/>
              </a:rPr>
              <a:t>c</a:t>
            </a:r>
            <a:r>
              <a:rPr dirty="0" sz="1600" b="1">
                <a:latin typeface="Franklin Gothic Book"/>
                <a:cs typeface="Franklin Gothic Book"/>
              </a:rPr>
              <a:t>h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70" b="1">
                <a:latin typeface="Franklin Gothic Book"/>
                <a:cs typeface="Franklin Gothic Book"/>
              </a:rPr>
              <a:t> </a:t>
            </a:r>
            <a:r>
              <a:rPr dirty="0" sz="1600" spc="-15" b="1">
                <a:latin typeface="Franklin Gothic Book"/>
                <a:cs typeface="Franklin Gothic Book"/>
              </a:rPr>
              <a:t>u</a:t>
            </a:r>
            <a:r>
              <a:rPr dirty="0" sz="1600" spc="-10" b="1">
                <a:latin typeface="Franklin Gothic Book"/>
                <a:cs typeface="Franklin Gothic Book"/>
              </a:rPr>
              <a:t>n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65" b="1">
                <a:latin typeface="Franklin Gothic Book"/>
                <a:cs typeface="Franklin Gothic Book"/>
              </a:rPr>
              <a:t> </a:t>
            </a:r>
            <a:r>
              <a:rPr dirty="0" sz="1600" spc="-15" b="1">
                <a:latin typeface="Franklin Gothic Book"/>
                <a:cs typeface="Franklin Gothic Book"/>
              </a:rPr>
              <a:t>b</a:t>
            </a:r>
            <a:r>
              <a:rPr dirty="0" sz="1600" spc="-10" b="1">
                <a:latin typeface="Franklin Gothic Book"/>
                <a:cs typeface="Franklin Gothic Book"/>
              </a:rPr>
              <a:t>r</a:t>
            </a:r>
            <a:r>
              <a:rPr dirty="0" sz="1600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cio</a:t>
            </a:r>
            <a:r>
              <a:rPr dirty="0" sz="1600" spc="0" b="1">
                <a:latin typeface="Franklin Gothic Book"/>
                <a:cs typeface="Franklin Gothic Book"/>
              </a:rPr>
              <a:t>l</a:t>
            </a:r>
            <a:r>
              <a:rPr dirty="0" sz="1600" spc="-10" b="1">
                <a:latin typeface="Franklin Gothic Book"/>
                <a:cs typeface="Franklin Gothic Book"/>
              </a:rPr>
              <a:t>o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6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di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70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c</a:t>
            </a:r>
            <a:r>
              <a:rPr dirty="0" sz="1600" spc="-10" b="1">
                <a:latin typeface="Franklin Gothic Book"/>
                <a:cs typeface="Franklin Gothic Book"/>
              </a:rPr>
              <a:t>o</a:t>
            </a:r>
            <a:r>
              <a:rPr dirty="0" sz="1600" spc="-5" b="1">
                <a:latin typeface="Franklin Gothic Book"/>
                <a:cs typeface="Franklin Gothic Book"/>
              </a:rPr>
              <a:t>n</a:t>
            </a:r>
            <a:r>
              <a:rPr dirty="0" sz="1600" spc="-10" b="1">
                <a:latin typeface="Franklin Gothic Book"/>
                <a:cs typeface="Franklin Gothic Book"/>
              </a:rPr>
              <a:t>os</a:t>
            </a:r>
            <a:r>
              <a:rPr dirty="0" sz="1600" b="1">
                <a:latin typeface="Franklin Gothic Book"/>
                <a:cs typeface="Franklin Gothic Book"/>
              </a:rPr>
              <a:t>c</a:t>
            </a:r>
            <a:r>
              <a:rPr dirty="0" sz="1600" spc="-10" b="1">
                <a:latin typeface="Franklin Gothic Book"/>
                <a:cs typeface="Franklin Gothic Book"/>
              </a:rPr>
              <a:t>enza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7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n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80" b="1">
                <a:latin typeface="Franklin Gothic Book"/>
                <a:cs typeface="Franklin Gothic Book"/>
              </a:rPr>
              <a:t> </a:t>
            </a:r>
            <a:r>
              <a:rPr dirty="0" sz="1600" spc="-15" b="1">
                <a:latin typeface="Franklin Gothic Book"/>
                <a:cs typeface="Franklin Gothic Book"/>
              </a:rPr>
              <a:t>p</a:t>
            </a:r>
            <a:r>
              <a:rPr dirty="0" sz="1600" spc="-10" b="1">
                <a:latin typeface="Franklin Gothic Book"/>
                <a:cs typeface="Franklin Gothic Book"/>
              </a:rPr>
              <a:t>iù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7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di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7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r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10" b="1">
                <a:latin typeface="Franklin Gothic Book"/>
                <a:cs typeface="Franklin Gothic Book"/>
              </a:rPr>
              <a:t>al</a:t>
            </a:r>
            <a:r>
              <a:rPr dirty="0" sz="1600" spc="0" b="1">
                <a:latin typeface="Franklin Gothic Book"/>
                <a:cs typeface="Franklin Gothic Book"/>
              </a:rPr>
              <a:t>t</a:t>
            </a:r>
            <a:r>
              <a:rPr dirty="0" sz="1600" spc="-10" b="1">
                <a:latin typeface="Franklin Gothic Book"/>
                <a:cs typeface="Franklin Gothic Book"/>
              </a:rPr>
              <a:t>à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180" b="1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t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-15" b="1">
                <a:latin typeface="Franklin Gothic Book"/>
                <a:cs typeface="Franklin Gothic Book"/>
              </a:rPr>
              <a:t>n</a:t>
            </a:r>
            <a:r>
              <a:rPr dirty="0" sz="1600" spc="-10" b="1">
                <a:latin typeface="Franklin Gothic Book"/>
                <a:cs typeface="Franklin Gothic Book"/>
              </a:rPr>
              <a:t>to</a:t>
            </a:r>
            <a:r>
              <a:rPr dirty="0" sz="1600" spc="-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c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spc="-10" b="1">
                <a:latin typeface="Franklin Gothic Book"/>
                <a:cs typeface="Franklin Gothic Book"/>
              </a:rPr>
              <a:t>mplesse</a:t>
            </a:r>
            <a:r>
              <a:rPr dirty="0" sz="1600" spc="105" b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può</a:t>
            </a:r>
            <a:r>
              <a:rPr dirty="0" sz="1600" spc="9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essere,</a:t>
            </a:r>
            <a:r>
              <a:rPr dirty="0" sz="1600" spc="8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inoltre,</a:t>
            </a:r>
            <a:r>
              <a:rPr dirty="0" sz="1600" spc="8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di</a:t>
            </a:r>
            <a:r>
              <a:rPr dirty="0" sz="1600" spc="8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aiuto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id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10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tutti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tidoti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utili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velen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prop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hi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sperare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società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fie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parlar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passat</a:t>
            </a:r>
            <a:r>
              <a:rPr dirty="0" sz="1600" spc="-10">
                <a:latin typeface="Franklin Gothic Book"/>
                <a:cs typeface="Franklin Gothic Book"/>
              </a:rPr>
              <a:t>o.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Analis</a:t>
            </a:r>
            <a:r>
              <a:rPr dirty="0" spc="-10"/>
              <a:t>i</a:t>
            </a:r>
            <a:r>
              <a:rPr dirty="0" spc="-10"/>
              <a:t> </a:t>
            </a:r>
            <a:r>
              <a:rPr dirty="0" spc="-10"/>
              <a:t>di</a:t>
            </a:r>
            <a:r>
              <a:rPr dirty="0" spc="-10"/>
              <a:t> </a:t>
            </a:r>
            <a:r>
              <a:rPr dirty="0" spc="-15"/>
              <a:t>un</a:t>
            </a:r>
            <a:r>
              <a:rPr dirty="0" spc="5"/>
              <a:t> </a:t>
            </a:r>
            <a:r>
              <a:rPr dirty="0" spc="-15"/>
              <a:t>periodo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0148" y="1784587"/>
            <a:ext cx="8018145" cy="2895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2425" marR="5080" indent="-340360">
              <a:lnSpc>
                <a:spcPct val="109400"/>
              </a:lnSpc>
            </a:pPr>
            <a:r>
              <a:rPr dirty="0" sz="1600" spc="-10">
                <a:latin typeface="Franklin Gothic Book"/>
                <a:cs typeface="Franklin Gothic Book"/>
              </a:rPr>
              <a:t>Malg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ado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l’imma</a:t>
            </a:r>
            <a:r>
              <a:rPr dirty="0" sz="1600" spc="-5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traspa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ostri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rac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onti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ocie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soprattutto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-5">
                <a:latin typeface="Franklin Gothic Book"/>
                <a:cs typeface="Franklin Gothic Book"/>
              </a:rPr>
              <a:t>lo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mer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le,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forte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asi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presen</a:t>
            </a:r>
            <a:r>
              <a:rPr dirty="0" sz="1600" spc="-5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elle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afie,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/i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nostro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vuol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scritto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 spc="-1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ato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cu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is</a:t>
            </a:r>
            <a:r>
              <a:rPr dirty="0" sz="1600" spc="-15">
                <a:latin typeface="Franklin Gothic Book"/>
                <a:cs typeface="Franklin Gothic Book"/>
              </a:rPr>
              <a:t>mo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l’i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1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questi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omeni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no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posso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fit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rio,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q</a:t>
            </a:r>
            <a:r>
              <a:rPr dirty="0" sz="1600" spc="-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esti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fatti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stra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do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ntrovert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ndotto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imi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ni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</a:t>
            </a:r>
            <a:r>
              <a:rPr dirty="0" sz="1600" spc="-2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ra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Sta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ris</a:t>
            </a:r>
            <a:r>
              <a:rPr dirty="0" sz="1600" spc="-3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ltati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otte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uti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nella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lotta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alle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afie,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smenti</a:t>
            </a:r>
            <a:r>
              <a:rPr dirty="0" sz="1600" spc="-2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-10">
                <a:latin typeface="Franklin Gothic Book"/>
                <a:cs typeface="Franklin Gothic Book"/>
              </a:rPr>
              <a:t> ca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egoric</a:t>
            </a:r>
            <a:r>
              <a:rPr dirty="0" sz="1600" spc="-10">
                <a:latin typeface="Franklin Gothic Book"/>
                <a:cs typeface="Franklin Gothic Book"/>
              </a:rPr>
              <a:t>am</a:t>
            </a:r>
            <a:r>
              <a:rPr dirty="0" sz="1600" spc="-10">
                <a:latin typeface="Franklin Gothic Book"/>
                <a:cs typeface="Franklin Gothic Book"/>
              </a:rPr>
              <a:t>ente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sosten</a:t>
            </a:r>
            <a:r>
              <a:rPr dirty="0" sz="1600" spc="-2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tori,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inter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sa</a:t>
            </a:r>
            <a:r>
              <a:rPr dirty="0" sz="1600" spc="-5">
                <a:latin typeface="Franklin Gothic Book"/>
                <a:cs typeface="Franklin Gothic Book"/>
              </a:rPr>
              <a:t>ti,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tesi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bbe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ersi</a:t>
            </a:r>
            <a:r>
              <a:rPr dirty="0" sz="1600" spc="-2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 inu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5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arle.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App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rta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ciolo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conos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enza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ltà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-10">
                <a:latin typeface="Franklin Gothic Book"/>
                <a:cs typeface="Franklin Gothic Book"/>
              </a:rPr>
              <a:t> 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mplesse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p</a:t>
            </a:r>
            <a:r>
              <a:rPr dirty="0" sz="1600" u="heavy">
                <a:latin typeface="Franklin Gothic Book"/>
                <a:cs typeface="Franklin Gothic Book"/>
              </a:rPr>
              <a:t>u</a:t>
            </a:r>
            <a:r>
              <a:rPr dirty="0" sz="1600" spc="-10" u="heavy">
                <a:latin typeface="Franklin Gothic Book"/>
                <a:cs typeface="Franklin Gothic Book"/>
              </a:rPr>
              <a:t>ò</a:t>
            </a:r>
            <a:r>
              <a:rPr dirty="0" sz="1600" spc="10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essere,</a:t>
            </a:r>
            <a:r>
              <a:rPr dirty="0" sz="1600" spc="8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inoltre,</a:t>
            </a:r>
            <a:r>
              <a:rPr dirty="0" sz="1600" spc="8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di</a:t>
            </a:r>
            <a:r>
              <a:rPr dirty="0" sz="1600" spc="8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aiuto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11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ind</a:t>
            </a:r>
            <a:r>
              <a:rPr dirty="0" sz="1600" b="1">
                <a:latin typeface="Franklin Gothic Book"/>
                <a:cs typeface="Franklin Gothic Book"/>
              </a:rPr>
              <a:t>i</a:t>
            </a:r>
            <a:r>
              <a:rPr dirty="0" sz="1600" spc="-20" b="1">
                <a:latin typeface="Franklin Gothic Book"/>
                <a:cs typeface="Franklin Gothic Book"/>
              </a:rPr>
              <a:t>v</a:t>
            </a:r>
            <a:r>
              <a:rPr dirty="0" sz="1600" spc="-10" b="1">
                <a:latin typeface="Franklin Gothic Book"/>
                <a:cs typeface="Franklin Gothic Book"/>
              </a:rPr>
              <a:t>id</a:t>
            </a:r>
            <a:r>
              <a:rPr dirty="0" sz="1600" spc="-20" b="1">
                <a:latin typeface="Franklin Gothic Book"/>
                <a:cs typeface="Franklin Gothic Book"/>
              </a:rPr>
              <a:t>u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re</a:t>
            </a:r>
            <a:r>
              <a:rPr dirty="0" sz="1600" spc="11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tut</a:t>
            </a:r>
            <a:r>
              <a:rPr dirty="0" sz="1600" spc="-20" b="1">
                <a:latin typeface="Franklin Gothic Book"/>
                <a:cs typeface="Franklin Gothic Book"/>
              </a:rPr>
              <a:t>t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spc="95" b="1">
                <a:latin typeface="Franklin Gothic Book"/>
                <a:cs typeface="Franklin Gothic Book"/>
              </a:rPr>
              <a:t> </a:t>
            </a:r>
            <a:r>
              <a:rPr dirty="0" sz="1600" spc="-15" b="1">
                <a:latin typeface="Franklin Gothic Book"/>
                <a:cs typeface="Franklin Gothic Book"/>
              </a:rPr>
              <a:t>gl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spc="11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-15" b="1">
                <a:latin typeface="Franklin Gothic Book"/>
                <a:cs typeface="Franklin Gothic Book"/>
              </a:rPr>
              <a:t>n</a:t>
            </a:r>
            <a:r>
              <a:rPr dirty="0" sz="1600" spc="-20" b="1">
                <a:latin typeface="Franklin Gothic Book"/>
                <a:cs typeface="Franklin Gothic Book"/>
              </a:rPr>
              <a:t>t</a:t>
            </a:r>
            <a:r>
              <a:rPr dirty="0" sz="1600" spc="-10" b="1">
                <a:latin typeface="Franklin Gothic Book"/>
                <a:cs typeface="Franklin Gothic Book"/>
              </a:rPr>
              <a:t>idoti</a:t>
            </a:r>
            <a:r>
              <a:rPr dirty="0" sz="1600" spc="100" b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utili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velen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prop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hi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sperare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società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fie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parlar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passat</a:t>
            </a:r>
            <a:r>
              <a:rPr dirty="0" sz="1600" spc="-10">
                <a:latin typeface="Franklin Gothic Book"/>
                <a:cs typeface="Franklin Gothic Book"/>
              </a:rPr>
              <a:t>o.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Analis</a:t>
            </a:r>
            <a:r>
              <a:rPr dirty="0" spc="-10"/>
              <a:t>i</a:t>
            </a:r>
            <a:r>
              <a:rPr dirty="0" spc="-10"/>
              <a:t> </a:t>
            </a:r>
            <a:r>
              <a:rPr dirty="0" spc="-10"/>
              <a:t>di</a:t>
            </a:r>
            <a:r>
              <a:rPr dirty="0" spc="-10"/>
              <a:t> </a:t>
            </a:r>
            <a:r>
              <a:rPr dirty="0" spc="-15"/>
              <a:t>un</a:t>
            </a:r>
            <a:r>
              <a:rPr dirty="0" spc="5"/>
              <a:t> </a:t>
            </a:r>
            <a:r>
              <a:rPr dirty="0" spc="-15"/>
              <a:t>periodo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0148" y="1784587"/>
            <a:ext cx="8018145" cy="2895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2425" marR="5080" indent="-340360">
              <a:lnSpc>
                <a:spcPct val="109400"/>
              </a:lnSpc>
            </a:pPr>
            <a:r>
              <a:rPr dirty="0" sz="1600" spc="-10">
                <a:latin typeface="Franklin Gothic Book"/>
                <a:cs typeface="Franklin Gothic Book"/>
              </a:rPr>
              <a:t>Malg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ado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l’imma</a:t>
            </a:r>
            <a:r>
              <a:rPr dirty="0" sz="1600" spc="-5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traspa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ostri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rac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onti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ocie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soprattutto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-5">
                <a:latin typeface="Franklin Gothic Book"/>
                <a:cs typeface="Franklin Gothic Book"/>
              </a:rPr>
              <a:t>lo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mer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le,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forte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asi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presen</a:t>
            </a:r>
            <a:r>
              <a:rPr dirty="0" sz="1600" spc="-5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elle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afie,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/i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nostro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vuol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scritto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 spc="-1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ato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cu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is</a:t>
            </a:r>
            <a:r>
              <a:rPr dirty="0" sz="1600" spc="-15">
                <a:latin typeface="Franklin Gothic Book"/>
                <a:cs typeface="Franklin Gothic Book"/>
              </a:rPr>
              <a:t>mo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l’i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1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questi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omeni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no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posso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fit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rio,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q</a:t>
            </a:r>
            <a:r>
              <a:rPr dirty="0" sz="1600" spc="-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esti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fatti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stra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do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ntrovert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ndotto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imi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ni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</a:t>
            </a:r>
            <a:r>
              <a:rPr dirty="0" sz="1600" spc="-2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ra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Sta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ris</a:t>
            </a:r>
            <a:r>
              <a:rPr dirty="0" sz="1600" spc="-3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ltati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otte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uti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nella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lotta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alle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afie,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smenti</a:t>
            </a:r>
            <a:r>
              <a:rPr dirty="0" sz="1600" spc="-2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-10">
                <a:latin typeface="Franklin Gothic Book"/>
                <a:cs typeface="Franklin Gothic Book"/>
              </a:rPr>
              <a:t> ca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egoric</a:t>
            </a:r>
            <a:r>
              <a:rPr dirty="0" sz="1600" spc="-10">
                <a:latin typeface="Franklin Gothic Book"/>
                <a:cs typeface="Franklin Gothic Book"/>
              </a:rPr>
              <a:t>am</a:t>
            </a:r>
            <a:r>
              <a:rPr dirty="0" sz="1600" spc="-10">
                <a:latin typeface="Franklin Gothic Book"/>
                <a:cs typeface="Franklin Gothic Book"/>
              </a:rPr>
              <a:t>ente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sosten</a:t>
            </a:r>
            <a:r>
              <a:rPr dirty="0" sz="1600" spc="-2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tori,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inter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sa</a:t>
            </a:r>
            <a:r>
              <a:rPr dirty="0" sz="1600" spc="-5">
                <a:latin typeface="Franklin Gothic Book"/>
                <a:cs typeface="Franklin Gothic Book"/>
              </a:rPr>
              <a:t>ti,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tesi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bbe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ersi</a:t>
            </a:r>
            <a:r>
              <a:rPr dirty="0" sz="1600" spc="-2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 inu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5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arle.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App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rta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ciolo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conos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enza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ltà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-10">
                <a:latin typeface="Franklin Gothic Book"/>
                <a:cs typeface="Franklin Gothic Book"/>
              </a:rPr>
              <a:t> 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mplesse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ò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inoltre,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aiuto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9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ind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20" u="heavy">
                <a:latin typeface="Franklin Gothic Book"/>
                <a:cs typeface="Franklin Gothic Book"/>
              </a:rPr>
              <a:t>v</a:t>
            </a:r>
            <a:r>
              <a:rPr dirty="0" sz="1600" spc="-10" u="heavy">
                <a:latin typeface="Franklin Gothic Book"/>
                <a:cs typeface="Franklin Gothic Book"/>
              </a:rPr>
              <a:t>id</a:t>
            </a:r>
            <a:r>
              <a:rPr dirty="0" sz="1600" spc="-20" u="heavy">
                <a:latin typeface="Franklin Gothic Book"/>
                <a:cs typeface="Franklin Gothic Book"/>
              </a:rPr>
              <a:t>u</a:t>
            </a:r>
            <a:r>
              <a:rPr dirty="0" sz="1600" spc="-10" u="heavy">
                <a:latin typeface="Franklin Gothic Book"/>
                <a:cs typeface="Franklin Gothic Book"/>
              </a:rPr>
              <a:t>are</a:t>
            </a:r>
            <a:r>
              <a:rPr dirty="0" sz="1600" spc="10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tutti</a:t>
            </a:r>
            <a:r>
              <a:rPr dirty="0" sz="1600" spc="85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g</a:t>
            </a:r>
            <a:r>
              <a:rPr dirty="0" sz="1600" spc="-20" u="heavy">
                <a:latin typeface="Franklin Gothic Book"/>
                <a:cs typeface="Franklin Gothic Book"/>
              </a:rPr>
              <a:t>l</a:t>
            </a:r>
            <a:r>
              <a:rPr dirty="0" sz="1600" spc="-5" u="heavy">
                <a:latin typeface="Franklin Gothic Book"/>
                <a:cs typeface="Franklin Gothic Book"/>
              </a:rPr>
              <a:t>i</a:t>
            </a:r>
            <a:r>
              <a:rPr dirty="0" sz="1600" spc="8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15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tidoti</a:t>
            </a:r>
            <a:r>
              <a:rPr dirty="0" sz="1600" spc="95" u="heavy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0" b="1">
                <a:latin typeface="Franklin Gothic Book"/>
                <a:cs typeface="Franklin Gothic Book"/>
              </a:rPr>
              <a:t>d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90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utili</a:t>
            </a:r>
            <a:r>
              <a:rPr dirty="0" sz="1600" spc="-15" b="1">
                <a:latin typeface="Franklin Gothic Book"/>
                <a:cs typeface="Franklin Gothic Book"/>
              </a:rPr>
              <a:t>z</a:t>
            </a:r>
            <a:r>
              <a:rPr dirty="0" sz="1600" spc="-20" b="1">
                <a:latin typeface="Franklin Gothic Book"/>
                <a:cs typeface="Franklin Gothic Book"/>
              </a:rPr>
              <a:t>z</a:t>
            </a:r>
            <a:r>
              <a:rPr dirty="0" sz="1600" spc="-10" b="1">
                <a:latin typeface="Franklin Gothic Book"/>
                <a:cs typeface="Franklin Gothic Book"/>
              </a:rPr>
              <a:t>are</a:t>
            </a:r>
            <a:r>
              <a:rPr dirty="0" sz="1600" spc="100" b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velen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prop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hi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sperare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società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fie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parlar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passat</a:t>
            </a:r>
            <a:r>
              <a:rPr dirty="0" sz="1600" spc="-10">
                <a:latin typeface="Franklin Gothic Book"/>
                <a:cs typeface="Franklin Gothic Book"/>
              </a:rPr>
              <a:t>o.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Analis</a:t>
            </a:r>
            <a:r>
              <a:rPr dirty="0" spc="-10"/>
              <a:t>i</a:t>
            </a:r>
            <a:r>
              <a:rPr dirty="0" spc="-10"/>
              <a:t> </a:t>
            </a:r>
            <a:r>
              <a:rPr dirty="0" spc="-10"/>
              <a:t>di</a:t>
            </a:r>
            <a:r>
              <a:rPr dirty="0" spc="-10"/>
              <a:t> </a:t>
            </a:r>
            <a:r>
              <a:rPr dirty="0" spc="-15"/>
              <a:t>un</a:t>
            </a:r>
            <a:r>
              <a:rPr dirty="0" spc="5"/>
              <a:t> </a:t>
            </a:r>
            <a:r>
              <a:rPr dirty="0" spc="-15"/>
              <a:t>periodo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0148" y="1784587"/>
            <a:ext cx="8018145" cy="2895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2425" marR="5080" indent="-340360">
              <a:lnSpc>
                <a:spcPct val="109400"/>
              </a:lnSpc>
            </a:pPr>
            <a:r>
              <a:rPr dirty="0" sz="1600" spc="-10">
                <a:latin typeface="Franklin Gothic Book"/>
                <a:cs typeface="Franklin Gothic Book"/>
              </a:rPr>
              <a:t>Malg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ado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l’imma</a:t>
            </a:r>
            <a:r>
              <a:rPr dirty="0" sz="1600" spc="-5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traspa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ostri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rac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onti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ocie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soprattutto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-5">
                <a:latin typeface="Franklin Gothic Book"/>
                <a:cs typeface="Franklin Gothic Book"/>
              </a:rPr>
              <a:t>lo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mer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le,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forte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asi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presen</a:t>
            </a:r>
            <a:r>
              <a:rPr dirty="0" sz="1600" spc="-5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elle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afie,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/i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nostro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vuol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scritto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 spc="-1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ato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cu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is</a:t>
            </a:r>
            <a:r>
              <a:rPr dirty="0" sz="1600" spc="-15">
                <a:latin typeface="Franklin Gothic Book"/>
                <a:cs typeface="Franklin Gothic Book"/>
              </a:rPr>
              <a:t>mo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l’i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1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questi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omeni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no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posso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fit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rio,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q</a:t>
            </a:r>
            <a:r>
              <a:rPr dirty="0" sz="1600" spc="-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esti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fatti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stra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do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ntrovert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ndotto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imi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ni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</a:t>
            </a:r>
            <a:r>
              <a:rPr dirty="0" sz="1600" spc="-2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ra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Sta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ris</a:t>
            </a:r>
            <a:r>
              <a:rPr dirty="0" sz="1600" spc="-3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ltati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otte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uti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nella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lotta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alle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afie,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smenti</a:t>
            </a:r>
            <a:r>
              <a:rPr dirty="0" sz="1600" spc="-2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-10">
                <a:latin typeface="Franklin Gothic Book"/>
                <a:cs typeface="Franklin Gothic Book"/>
              </a:rPr>
              <a:t> ca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egoric</a:t>
            </a:r>
            <a:r>
              <a:rPr dirty="0" sz="1600" spc="-10">
                <a:latin typeface="Franklin Gothic Book"/>
                <a:cs typeface="Franklin Gothic Book"/>
              </a:rPr>
              <a:t>am</a:t>
            </a:r>
            <a:r>
              <a:rPr dirty="0" sz="1600" spc="-10">
                <a:latin typeface="Franklin Gothic Book"/>
                <a:cs typeface="Franklin Gothic Book"/>
              </a:rPr>
              <a:t>ente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sosten</a:t>
            </a:r>
            <a:r>
              <a:rPr dirty="0" sz="1600" spc="-2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tori,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inter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sa</a:t>
            </a:r>
            <a:r>
              <a:rPr dirty="0" sz="1600" spc="-5">
                <a:latin typeface="Franklin Gothic Book"/>
                <a:cs typeface="Franklin Gothic Book"/>
              </a:rPr>
              <a:t>ti,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tesi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bbe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ersi</a:t>
            </a:r>
            <a:r>
              <a:rPr dirty="0" sz="1600" spc="-2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 inu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5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arle.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App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rta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ciolo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conos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enza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ltà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-10">
                <a:latin typeface="Franklin Gothic Book"/>
                <a:cs typeface="Franklin Gothic Book"/>
              </a:rPr>
              <a:t> 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mplesse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pu</a:t>
            </a:r>
            <a:r>
              <a:rPr dirty="0" sz="1600" spc="-10">
                <a:latin typeface="Franklin Gothic Book"/>
                <a:cs typeface="Franklin Gothic Book"/>
              </a:rPr>
              <a:t>ò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inoltre,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aiuto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9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ind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5" u="heavy">
                <a:latin typeface="Franklin Gothic Book"/>
                <a:cs typeface="Franklin Gothic Book"/>
              </a:rPr>
              <a:t>vid</a:t>
            </a:r>
            <a:r>
              <a:rPr dirty="0" sz="1600" spc="-25" u="heavy">
                <a:latin typeface="Franklin Gothic Book"/>
                <a:cs typeface="Franklin Gothic Book"/>
              </a:rPr>
              <a:t>u</a:t>
            </a:r>
            <a:r>
              <a:rPr dirty="0" sz="1600" spc="-10" u="heavy">
                <a:latin typeface="Franklin Gothic Book"/>
                <a:cs typeface="Franklin Gothic Book"/>
              </a:rPr>
              <a:t>are</a:t>
            </a:r>
            <a:r>
              <a:rPr dirty="0" sz="1600" spc="10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tutti</a:t>
            </a:r>
            <a:r>
              <a:rPr dirty="0" sz="1600" spc="85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g</a:t>
            </a:r>
            <a:r>
              <a:rPr dirty="0" sz="1600" spc="-20" u="heavy">
                <a:latin typeface="Franklin Gothic Book"/>
                <a:cs typeface="Franklin Gothic Book"/>
              </a:rPr>
              <a:t>l</a:t>
            </a:r>
            <a:r>
              <a:rPr dirty="0" sz="1600" spc="-5" u="heavy">
                <a:latin typeface="Franklin Gothic Book"/>
                <a:cs typeface="Franklin Gothic Book"/>
              </a:rPr>
              <a:t>i</a:t>
            </a:r>
            <a:r>
              <a:rPr dirty="0" sz="1600" spc="8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15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tidoti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da</a:t>
            </a:r>
            <a:r>
              <a:rPr dirty="0" sz="1600" spc="8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uti</a:t>
            </a:r>
            <a:r>
              <a:rPr dirty="0" sz="1600" spc="-15" u="heavy">
                <a:latin typeface="Franklin Gothic Book"/>
                <a:cs typeface="Franklin Gothic Book"/>
              </a:rPr>
              <a:t>l</a:t>
            </a:r>
            <a:r>
              <a:rPr dirty="0" sz="1600" spc="-5" u="heavy">
                <a:latin typeface="Franklin Gothic Book"/>
                <a:cs typeface="Franklin Gothic Book"/>
              </a:rPr>
              <a:t>i</a:t>
            </a:r>
            <a:r>
              <a:rPr dirty="0" sz="1600" spc="-15" u="heavy">
                <a:latin typeface="Franklin Gothic Book"/>
                <a:cs typeface="Franklin Gothic Book"/>
              </a:rPr>
              <a:t>z</a:t>
            </a:r>
            <a:r>
              <a:rPr dirty="0" sz="1600" spc="-20" u="heavy">
                <a:latin typeface="Franklin Gothic Book"/>
                <a:cs typeface="Franklin Gothic Book"/>
              </a:rPr>
              <a:t>z</a:t>
            </a:r>
            <a:r>
              <a:rPr dirty="0" sz="1600" spc="-10" u="heavy">
                <a:latin typeface="Franklin Gothic Book"/>
                <a:cs typeface="Franklin Gothic Book"/>
              </a:rPr>
              <a:t>are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p</a:t>
            </a:r>
            <a:r>
              <a:rPr dirty="0" sz="1600" spc="-10" b="1">
                <a:latin typeface="Franklin Gothic Book"/>
                <a:cs typeface="Franklin Gothic Book"/>
              </a:rPr>
              <a:t>er</a:t>
            </a:r>
            <a:r>
              <a:rPr dirty="0" sz="1600" spc="160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spc="-15" b="1">
                <a:latin typeface="Franklin Gothic Book"/>
                <a:cs typeface="Franklin Gothic Book"/>
              </a:rPr>
              <a:t>v</a:t>
            </a:r>
            <a:r>
              <a:rPr dirty="0" sz="1600" spc="-15" b="1">
                <a:latin typeface="Franklin Gothic Book"/>
                <a:cs typeface="Franklin Gothic Book"/>
              </a:rPr>
              <a:t>i</a:t>
            </a:r>
            <a:r>
              <a:rPr dirty="0" sz="1600" spc="-5" b="1">
                <a:latin typeface="Franklin Gothic Book"/>
                <a:cs typeface="Franklin Gothic Book"/>
              </a:rPr>
              <a:t>t</a:t>
            </a:r>
            <a:r>
              <a:rPr dirty="0" sz="1600" spc="-20" b="1">
                <a:latin typeface="Franklin Gothic Book"/>
                <a:cs typeface="Franklin Gothic Book"/>
              </a:rPr>
              <a:t>a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175" b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velen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prop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hi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sperare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società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fie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parlar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passat</a:t>
            </a:r>
            <a:r>
              <a:rPr dirty="0" sz="1600" spc="-10">
                <a:latin typeface="Franklin Gothic Book"/>
                <a:cs typeface="Franklin Gothic Book"/>
              </a:rPr>
              <a:t>o.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Analis</a:t>
            </a:r>
            <a:r>
              <a:rPr dirty="0" spc="-10"/>
              <a:t>i</a:t>
            </a:r>
            <a:r>
              <a:rPr dirty="0" spc="-10"/>
              <a:t> </a:t>
            </a:r>
            <a:r>
              <a:rPr dirty="0" spc="-10"/>
              <a:t>di</a:t>
            </a:r>
            <a:r>
              <a:rPr dirty="0" spc="-10"/>
              <a:t> </a:t>
            </a:r>
            <a:r>
              <a:rPr dirty="0" spc="-15"/>
              <a:t>un</a:t>
            </a:r>
            <a:r>
              <a:rPr dirty="0" spc="5"/>
              <a:t> </a:t>
            </a:r>
            <a:r>
              <a:rPr dirty="0" spc="-15"/>
              <a:t>periodo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0148" y="1784587"/>
            <a:ext cx="8018145" cy="2895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2425" marR="5080" indent="-340360">
              <a:lnSpc>
                <a:spcPct val="109400"/>
              </a:lnSpc>
            </a:pPr>
            <a:r>
              <a:rPr dirty="0" sz="1600" spc="-10">
                <a:latin typeface="Franklin Gothic Book"/>
                <a:cs typeface="Franklin Gothic Book"/>
              </a:rPr>
              <a:t>Malg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ado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l’imma</a:t>
            </a:r>
            <a:r>
              <a:rPr dirty="0" sz="1600" spc="-5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traspa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ostri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rac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onti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ocie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soprattutto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-5">
                <a:latin typeface="Franklin Gothic Book"/>
                <a:cs typeface="Franklin Gothic Book"/>
              </a:rPr>
              <a:t>lo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mer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le,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forte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asi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presen</a:t>
            </a:r>
            <a:r>
              <a:rPr dirty="0" sz="1600" spc="-5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elle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afie,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/i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nostro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vuol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scritto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 spc="-1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ato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cu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is</a:t>
            </a:r>
            <a:r>
              <a:rPr dirty="0" sz="1600" spc="-15">
                <a:latin typeface="Franklin Gothic Book"/>
                <a:cs typeface="Franklin Gothic Book"/>
              </a:rPr>
              <a:t>mo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l’i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1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questi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omeni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no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posso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fit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rio,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q</a:t>
            </a:r>
            <a:r>
              <a:rPr dirty="0" sz="1600" spc="-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esti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fatti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stra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do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ntrovert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ndotto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imi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ni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</a:t>
            </a:r>
            <a:r>
              <a:rPr dirty="0" sz="1600" spc="-2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ra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Sta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ris</a:t>
            </a:r>
            <a:r>
              <a:rPr dirty="0" sz="1600" spc="-3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ltati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otte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uti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nella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lotta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alle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afie,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smenti</a:t>
            </a:r>
            <a:r>
              <a:rPr dirty="0" sz="1600" spc="-2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-10">
                <a:latin typeface="Franklin Gothic Book"/>
                <a:cs typeface="Franklin Gothic Book"/>
              </a:rPr>
              <a:t> ca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egoric</a:t>
            </a:r>
            <a:r>
              <a:rPr dirty="0" sz="1600" spc="-10">
                <a:latin typeface="Franklin Gothic Book"/>
                <a:cs typeface="Franklin Gothic Book"/>
              </a:rPr>
              <a:t>am</a:t>
            </a:r>
            <a:r>
              <a:rPr dirty="0" sz="1600" spc="-10">
                <a:latin typeface="Franklin Gothic Book"/>
                <a:cs typeface="Franklin Gothic Book"/>
              </a:rPr>
              <a:t>ente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sosten</a:t>
            </a:r>
            <a:r>
              <a:rPr dirty="0" sz="1600" spc="-2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tori,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inter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sa</a:t>
            </a:r>
            <a:r>
              <a:rPr dirty="0" sz="1600" spc="-5">
                <a:latin typeface="Franklin Gothic Book"/>
                <a:cs typeface="Franklin Gothic Book"/>
              </a:rPr>
              <a:t>ti,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tesi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bbe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ersi</a:t>
            </a:r>
            <a:r>
              <a:rPr dirty="0" sz="1600" spc="-2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 inu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5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arle.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App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rta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ciolo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conos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enza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ltà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-10">
                <a:latin typeface="Franklin Gothic Book"/>
                <a:cs typeface="Franklin Gothic Book"/>
              </a:rPr>
              <a:t> 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mplesse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pu</a:t>
            </a:r>
            <a:r>
              <a:rPr dirty="0" sz="1600" spc="-10">
                <a:latin typeface="Franklin Gothic Book"/>
                <a:cs typeface="Franklin Gothic Book"/>
              </a:rPr>
              <a:t>ò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inoltre,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aiuto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vid</a:t>
            </a:r>
            <a:r>
              <a:rPr dirty="0" sz="1600" spc="-2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tutti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tidoti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uti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p</a:t>
            </a:r>
            <a:r>
              <a:rPr dirty="0" sz="1600" spc="-20" u="heavy">
                <a:latin typeface="Franklin Gothic Book"/>
                <a:cs typeface="Franklin Gothic Book"/>
              </a:rPr>
              <a:t>e</a:t>
            </a:r>
            <a:r>
              <a:rPr dirty="0" sz="1600" spc="-5" u="heavy">
                <a:latin typeface="Franklin Gothic Book"/>
                <a:cs typeface="Franklin Gothic Book"/>
              </a:rPr>
              <a:t>r </a:t>
            </a:r>
            <a:r>
              <a:rPr dirty="0" sz="1600" spc="-23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evitare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c</a:t>
            </a:r>
            <a:r>
              <a:rPr dirty="0" sz="1600" b="1">
                <a:latin typeface="Franklin Gothic Book"/>
                <a:cs typeface="Franklin Gothic Book"/>
              </a:rPr>
              <a:t>h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160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i</a:t>
            </a:r>
            <a:r>
              <a:rPr dirty="0" sz="1600" spc="-5" b="1">
                <a:latin typeface="Franklin Gothic Book"/>
                <a:cs typeface="Franklin Gothic Book"/>
              </a:rPr>
              <a:t>l</a:t>
            </a:r>
            <a:r>
              <a:rPr dirty="0" sz="1600" spc="16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v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b="1">
                <a:latin typeface="Franklin Gothic Book"/>
                <a:cs typeface="Franklin Gothic Book"/>
              </a:rPr>
              <a:t>l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-20" b="1">
                <a:latin typeface="Franklin Gothic Book"/>
                <a:cs typeface="Franklin Gothic Book"/>
              </a:rPr>
              <a:t>n</a:t>
            </a:r>
            <a:r>
              <a:rPr dirty="0" sz="1600" spc="-10" b="1">
                <a:latin typeface="Franklin Gothic Book"/>
                <a:cs typeface="Franklin Gothic Book"/>
              </a:rPr>
              <a:t>o</a:t>
            </a:r>
            <a:r>
              <a:rPr dirty="0" sz="1600" spc="16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si</a:t>
            </a:r>
            <a:r>
              <a:rPr dirty="0" sz="1600" spc="155" b="1">
                <a:latin typeface="Franklin Gothic Book"/>
                <a:cs typeface="Franklin Gothic Book"/>
              </a:rPr>
              <a:t> </a:t>
            </a:r>
            <a:r>
              <a:rPr dirty="0" sz="1600" spc="-15" b="1">
                <a:latin typeface="Franklin Gothic Book"/>
                <a:cs typeface="Franklin Gothic Book"/>
              </a:rPr>
              <a:t>pro</a:t>
            </a:r>
            <a:r>
              <a:rPr dirty="0" sz="1600" spc="-5" b="1">
                <a:latin typeface="Franklin Gothic Book"/>
                <a:cs typeface="Franklin Gothic Book"/>
              </a:rPr>
              <a:t>p</a:t>
            </a:r>
            <a:r>
              <a:rPr dirty="0" sz="1600" spc="-15" b="1">
                <a:latin typeface="Franklin Gothic Book"/>
                <a:cs typeface="Franklin Gothic Book"/>
              </a:rPr>
              <a:t>a</a:t>
            </a:r>
            <a:r>
              <a:rPr dirty="0" sz="1600" spc="-20" b="1">
                <a:latin typeface="Franklin Gothic Book"/>
                <a:cs typeface="Franklin Gothic Book"/>
              </a:rPr>
              <a:t>g</a:t>
            </a:r>
            <a:r>
              <a:rPr dirty="0" sz="1600" spc="-10" b="1">
                <a:latin typeface="Franklin Gothic Book"/>
                <a:cs typeface="Franklin Gothic Book"/>
              </a:rPr>
              <a:t>hi</a:t>
            </a:r>
            <a:r>
              <a:rPr dirty="0" sz="1600" spc="180" b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sper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società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elle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ma</a:t>
            </a:r>
            <a:r>
              <a:rPr dirty="0" sz="1600" spc="-10">
                <a:latin typeface="Franklin Gothic Book"/>
                <a:cs typeface="Franklin Gothic Book"/>
              </a:rPr>
              <a:t>fie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parlar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passat</a:t>
            </a:r>
            <a:r>
              <a:rPr dirty="0" sz="1600" spc="-10">
                <a:latin typeface="Franklin Gothic Book"/>
                <a:cs typeface="Franklin Gothic Book"/>
              </a:rPr>
              <a:t>o.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7768" y="1116090"/>
            <a:ext cx="7604759" cy="3886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250"/>
              </a:lnSpc>
            </a:pPr>
            <a:r>
              <a:rPr dirty="0" sz="2000">
                <a:latin typeface="Franklin Gothic Book"/>
                <a:cs typeface="Franklin Gothic Book"/>
              </a:rPr>
              <a:t>Un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tu</a:t>
            </a:r>
            <a:r>
              <a:rPr dirty="0" sz="2000">
                <a:latin typeface="Franklin Gothic Book"/>
                <a:cs typeface="Franklin Gothic Book"/>
              </a:rPr>
              <a:t>ente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fr</a:t>
            </a:r>
            <a:r>
              <a:rPr dirty="0" sz="2000" spc="-10">
                <a:latin typeface="Franklin Gothic Book"/>
                <a:cs typeface="Franklin Gothic Book"/>
              </a:rPr>
              <a:t>as</a:t>
            </a:r>
            <a:r>
              <a:rPr dirty="0" sz="2000">
                <a:latin typeface="Franklin Gothic Book"/>
                <a:cs typeface="Franklin Gothic Book"/>
              </a:rPr>
              <a:t>e s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mp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ogge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to,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ogge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to,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comp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ementi</a:t>
            </a:r>
            <a:endParaRPr sz="2000">
              <a:latin typeface="Franklin Gothic Book"/>
              <a:cs typeface="Franklin Gothic Book"/>
            </a:endParaRPr>
          </a:p>
          <a:p>
            <a:pPr marL="344805">
              <a:lnSpc>
                <a:spcPts val="2250"/>
              </a:lnSpc>
            </a:pPr>
            <a:r>
              <a:rPr dirty="0" sz="2000" spc="-5">
                <a:latin typeface="Franklin Gothic Book"/>
                <a:cs typeface="Franklin Gothic Book"/>
              </a:rPr>
              <a:t>indire</a:t>
            </a:r>
            <a:r>
              <a:rPr dirty="0" sz="2000">
                <a:latin typeface="Franklin Gothic Book"/>
                <a:cs typeface="Franklin Gothic Book"/>
              </a:rPr>
              <a:t>tt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, 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rib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)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ò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ere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occ</a:t>
            </a:r>
            <a:r>
              <a:rPr dirty="0" sz="2000" spc="-5">
                <a:latin typeface="Franklin Gothic Book"/>
                <a:cs typeface="Franklin Gothic Book"/>
              </a:rPr>
              <a:t>up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to da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n'al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fr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se.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2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000" spc="5" b="1">
                <a:latin typeface="Franklin Gothic Medium"/>
                <a:cs typeface="Franklin Gothic Medium"/>
              </a:rPr>
              <a:t>So</a:t>
            </a:r>
            <a:r>
              <a:rPr dirty="0" sz="2000" spc="-5" b="1">
                <a:latin typeface="Franklin Gothic Medium"/>
                <a:cs typeface="Franklin Gothic Medium"/>
              </a:rPr>
              <a:t>g</a:t>
            </a:r>
            <a:r>
              <a:rPr dirty="0" sz="2000" spc="5" b="1">
                <a:latin typeface="Franklin Gothic Medium"/>
                <a:cs typeface="Franklin Gothic Medium"/>
              </a:rPr>
              <a:t>g</a:t>
            </a:r>
            <a:r>
              <a:rPr dirty="0" sz="2000" spc="-5" b="1">
                <a:latin typeface="Franklin Gothic Medium"/>
                <a:cs typeface="Franklin Gothic Medium"/>
              </a:rPr>
              <a:t>e</a:t>
            </a:r>
            <a:r>
              <a:rPr dirty="0" sz="2000" spc="5" b="1">
                <a:latin typeface="Franklin Gothic Medium"/>
                <a:cs typeface="Franklin Gothic Medium"/>
              </a:rPr>
              <a:t>t</a:t>
            </a:r>
            <a:r>
              <a:rPr dirty="0" sz="2000" spc="-5" b="1">
                <a:latin typeface="Franklin Gothic Medium"/>
                <a:cs typeface="Franklin Gothic Medium"/>
              </a:rPr>
              <a:t>t</a:t>
            </a:r>
            <a:r>
              <a:rPr dirty="0" sz="2000" spc="20" b="1">
                <a:latin typeface="Franklin Gothic Medium"/>
                <a:cs typeface="Franklin Gothic Medium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-55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M</a:t>
            </a:r>
            <a:r>
              <a:rPr dirty="0" sz="2000" i="1">
                <a:latin typeface="Franklin Gothic Book"/>
                <a:cs typeface="Franklin Gothic Book"/>
              </a:rPr>
              <a:t>i fa</a:t>
            </a:r>
            <a:r>
              <a:rPr dirty="0" sz="2000" spc="-10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p</a:t>
            </a:r>
            <a:r>
              <a:rPr dirty="0" sz="2000" spc="-10" i="1">
                <a:latin typeface="Franklin Gothic Book"/>
                <a:cs typeface="Franklin Gothic Book"/>
              </a:rPr>
              <a:t>i</a:t>
            </a:r>
            <a:r>
              <a:rPr dirty="0" sz="2000" spc="-5" i="1">
                <a:latin typeface="Franklin Gothic Book"/>
                <a:cs typeface="Franklin Gothic Book"/>
              </a:rPr>
              <a:t>a</a:t>
            </a:r>
            <a:r>
              <a:rPr dirty="0" sz="2000" spc="-10" i="1">
                <a:latin typeface="Franklin Gothic Book"/>
                <a:cs typeface="Franklin Gothic Book"/>
              </a:rPr>
              <a:t>c</a:t>
            </a:r>
            <a:r>
              <a:rPr dirty="0" sz="2000" i="1">
                <a:latin typeface="Franklin Gothic Book"/>
                <a:cs typeface="Franklin Gothic Book"/>
              </a:rPr>
              <a:t>ere</a:t>
            </a:r>
            <a:r>
              <a:rPr dirty="0" sz="2000" spc="5" i="1">
                <a:latin typeface="Franklin Gothic Book"/>
                <a:cs typeface="Franklin Gothic Book"/>
              </a:rPr>
              <a:t> </a:t>
            </a:r>
            <a:r>
              <a:rPr dirty="0" sz="2000" spc="-5" i="1" u="heavy">
                <a:latin typeface="Franklin Gothic Book"/>
                <a:cs typeface="Franklin Gothic Book"/>
              </a:rPr>
              <a:t>che</a:t>
            </a:r>
            <a:r>
              <a:rPr dirty="0" sz="2000" spc="-20" i="1" u="heavy">
                <a:latin typeface="Franklin Gothic Book"/>
                <a:cs typeface="Franklin Gothic Book"/>
              </a:rPr>
              <a:t> </a:t>
            </a:r>
            <a:r>
              <a:rPr dirty="0" sz="2000" i="1" u="heavy">
                <a:latin typeface="Franklin Gothic Book"/>
                <a:cs typeface="Franklin Gothic Book"/>
              </a:rPr>
              <a:t>tu</a:t>
            </a:r>
            <a:r>
              <a:rPr dirty="0" sz="2000" spc="-5" i="1" u="heavy">
                <a:latin typeface="Franklin Gothic Book"/>
                <a:cs typeface="Franklin Gothic Book"/>
              </a:rPr>
              <a:t> sia</a:t>
            </a:r>
            <a:r>
              <a:rPr dirty="0" sz="2000" spc="15" i="1" u="heavy">
                <a:latin typeface="Franklin Gothic Book"/>
                <a:cs typeface="Franklin Gothic Book"/>
              </a:rPr>
              <a:t> </a:t>
            </a:r>
            <a:r>
              <a:rPr dirty="0" sz="2000" spc="-5" i="1" u="heavy">
                <a:latin typeface="Franklin Gothic Book"/>
                <a:cs typeface="Franklin Gothic Book"/>
              </a:rPr>
              <a:t>arriva</a:t>
            </a:r>
            <a:r>
              <a:rPr dirty="0" sz="2000" spc="-10" i="1" u="heavy">
                <a:latin typeface="Franklin Gothic Book"/>
                <a:cs typeface="Franklin Gothic Book"/>
              </a:rPr>
              <a:t>t</a:t>
            </a:r>
            <a:r>
              <a:rPr dirty="0" sz="2000" i="1" u="heavy">
                <a:latin typeface="Franklin Gothic Book"/>
                <a:cs typeface="Franklin Gothic Book"/>
              </a:rPr>
              <a:t>o.</a:t>
            </a:r>
            <a:r>
              <a:rPr dirty="0" sz="2000" spc="-5" i="1">
                <a:latin typeface="Franklin Gothic Book"/>
                <a:cs typeface="Franklin Gothic Book"/>
              </a:rPr>
              <a:t> (I</a:t>
            </a:r>
            <a:r>
              <a:rPr dirty="0" sz="2000" i="1">
                <a:latin typeface="Franklin Gothic Book"/>
                <a:cs typeface="Franklin Gothic Book"/>
              </a:rPr>
              <a:t>l tuo</a:t>
            </a:r>
            <a:r>
              <a:rPr dirty="0" sz="2000" spc="-20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arriv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-5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mi fa </a:t>
            </a:r>
            <a:r>
              <a:rPr dirty="0" sz="2000" spc="-10" i="1">
                <a:latin typeface="Franklin Gothic Book"/>
                <a:cs typeface="Franklin Gothic Book"/>
              </a:rPr>
              <a:t>p</a:t>
            </a:r>
            <a:r>
              <a:rPr dirty="0" sz="2000" spc="-5" i="1">
                <a:latin typeface="Franklin Gothic Book"/>
                <a:cs typeface="Franklin Gothic Book"/>
              </a:rPr>
              <a:t>i</a:t>
            </a:r>
            <a:r>
              <a:rPr dirty="0" sz="2000" spc="-10" i="1">
                <a:latin typeface="Franklin Gothic Book"/>
                <a:cs typeface="Franklin Gothic Book"/>
              </a:rPr>
              <a:t>a</a:t>
            </a:r>
            <a:r>
              <a:rPr dirty="0" sz="2000" spc="-5" i="1">
                <a:latin typeface="Franklin Gothic Book"/>
                <a:cs typeface="Franklin Gothic Book"/>
              </a:rPr>
              <a:t>cer</a:t>
            </a:r>
            <a:r>
              <a:rPr dirty="0" sz="2000" i="1">
                <a:latin typeface="Franklin Gothic Book"/>
                <a:cs typeface="Franklin Gothic Book"/>
              </a:rPr>
              <a:t>e)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2250">
              <a:latin typeface="Times New Roman"/>
              <a:cs typeface="Times New Roman"/>
            </a:endParaRPr>
          </a:p>
          <a:p>
            <a:pPr marL="12700">
              <a:lnSpc>
                <a:spcPts val="2250"/>
              </a:lnSpc>
            </a:pPr>
            <a:r>
              <a:rPr dirty="0" sz="2000" spc="10" b="1">
                <a:latin typeface="Franklin Gothic Medium"/>
                <a:cs typeface="Franklin Gothic Medium"/>
              </a:rPr>
              <a:t>C</a:t>
            </a:r>
            <a:r>
              <a:rPr dirty="0" sz="2000" b="1">
                <a:latin typeface="Franklin Gothic Medium"/>
                <a:cs typeface="Franklin Gothic Medium"/>
              </a:rPr>
              <a:t>omp</a:t>
            </a:r>
            <a:r>
              <a:rPr dirty="0" sz="2000" spc="-15" b="1">
                <a:latin typeface="Franklin Gothic Medium"/>
                <a:cs typeface="Franklin Gothic Medium"/>
              </a:rPr>
              <a:t>l</a:t>
            </a:r>
            <a:r>
              <a:rPr dirty="0" sz="2000" spc="-5" b="1">
                <a:latin typeface="Franklin Gothic Medium"/>
                <a:cs typeface="Franklin Gothic Medium"/>
              </a:rPr>
              <a:t>em</a:t>
            </a:r>
            <a:r>
              <a:rPr dirty="0" sz="2000" spc="-10" b="1">
                <a:latin typeface="Franklin Gothic Medium"/>
                <a:cs typeface="Franklin Gothic Medium"/>
              </a:rPr>
              <a:t>e</a:t>
            </a:r>
            <a:r>
              <a:rPr dirty="0" sz="2000" b="1">
                <a:latin typeface="Franklin Gothic Medium"/>
                <a:cs typeface="Franklin Gothic Medium"/>
              </a:rPr>
              <a:t>nto</a:t>
            </a:r>
            <a:r>
              <a:rPr dirty="0" sz="2000" spc="-55" b="1">
                <a:latin typeface="Franklin Gothic Medium"/>
                <a:cs typeface="Franklin Gothic Medium"/>
              </a:rPr>
              <a:t> </a:t>
            </a:r>
            <a:r>
              <a:rPr dirty="0" sz="2000" b="1">
                <a:latin typeface="Franklin Gothic Medium"/>
                <a:cs typeface="Franklin Gothic Medium"/>
              </a:rPr>
              <a:t>o</a:t>
            </a:r>
            <a:r>
              <a:rPr dirty="0" sz="2000" spc="10" b="1">
                <a:latin typeface="Franklin Gothic Medium"/>
                <a:cs typeface="Franklin Gothic Medium"/>
              </a:rPr>
              <a:t>gg</a:t>
            </a:r>
            <a:r>
              <a:rPr dirty="0" sz="2000" spc="-5" b="1">
                <a:latin typeface="Franklin Gothic Medium"/>
                <a:cs typeface="Franklin Gothic Medium"/>
              </a:rPr>
              <a:t>e</a:t>
            </a:r>
            <a:r>
              <a:rPr dirty="0" sz="2000" b="1">
                <a:latin typeface="Franklin Gothic Medium"/>
                <a:cs typeface="Franklin Gothic Medium"/>
              </a:rPr>
              <a:t>t</a:t>
            </a:r>
            <a:r>
              <a:rPr dirty="0" sz="2000" spc="10" b="1">
                <a:latin typeface="Franklin Gothic Medium"/>
                <a:cs typeface="Franklin Gothic Medium"/>
              </a:rPr>
              <a:t>t</a:t>
            </a:r>
            <a:r>
              <a:rPr dirty="0" sz="2000" spc="20" b="1">
                <a:latin typeface="Franklin Gothic Medium"/>
                <a:cs typeface="Franklin Gothic Medium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-55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Giorgio</a:t>
            </a:r>
            <a:r>
              <a:rPr dirty="0" sz="2000" spc="-20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s</a:t>
            </a:r>
            <a:r>
              <a:rPr dirty="0" sz="2000" i="1">
                <a:latin typeface="Franklin Gothic Book"/>
                <a:cs typeface="Franklin Gothic Book"/>
              </a:rPr>
              <a:t>a</a:t>
            </a:r>
            <a:r>
              <a:rPr dirty="0" sz="2000" spc="-5" i="1">
                <a:latin typeface="Franklin Gothic Book"/>
                <a:cs typeface="Franklin Gothic Book"/>
              </a:rPr>
              <a:t> </a:t>
            </a:r>
            <a:r>
              <a:rPr dirty="0" sz="2000" spc="-5" i="1" u="heavy">
                <a:latin typeface="Franklin Gothic Book"/>
                <a:cs typeface="Franklin Gothic Book"/>
              </a:rPr>
              <a:t>che</a:t>
            </a:r>
            <a:r>
              <a:rPr dirty="0" sz="2000" spc="-15" i="1" u="heavy">
                <a:latin typeface="Franklin Gothic Book"/>
                <a:cs typeface="Franklin Gothic Book"/>
              </a:rPr>
              <a:t> </a:t>
            </a:r>
            <a:r>
              <a:rPr dirty="0" sz="2000" i="1" u="heavy">
                <a:latin typeface="Franklin Gothic Book"/>
                <a:cs typeface="Franklin Gothic Book"/>
              </a:rPr>
              <a:t>Lucia</a:t>
            </a:r>
            <a:r>
              <a:rPr dirty="0" sz="2000" spc="-15" i="1" u="heavy">
                <a:latin typeface="Franklin Gothic Book"/>
                <a:cs typeface="Franklin Gothic Book"/>
              </a:rPr>
              <a:t> </a:t>
            </a:r>
            <a:r>
              <a:rPr dirty="0" sz="2000" i="1" u="heavy">
                <a:latin typeface="Franklin Gothic Book"/>
                <a:cs typeface="Franklin Gothic Book"/>
              </a:rPr>
              <a:t>è</a:t>
            </a:r>
            <a:r>
              <a:rPr dirty="0" sz="2000" spc="-10" i="1" u="heavy">
                <a:latin typeface="Franklin Gothic Book"/>
                <a:cs typeface="Franklin Gothic Book"/>
              </a:rPr>
              <a:t> p</a:t>
            </a:r>
            <a:r>
              <a:rPr dirty="0" sz="2000" spc="-5" i="1" u="heavy">
                <a:latin typeface="Franklin Gothic Book"/>
                <a:cs typeface="Franklin Gothic Book"/>
              </a:rPr>
              <a:t>art</a:t>
            </a:r>
            <a:r>
              <a:rPr dirty="0" sz="2000" spc="-10" i="1" u="heavy">
                <a:latin typeface="Franklin Gothic Book"/>
                <a:cs typeface="Franklin Gothic Book"/>
              </a:rPr>
              <a:t>i</a:t>
            </a:r>
            <a:r>
              <a:rPr dirty="0" sz="2000" i="1" u="heavy">
                <a:latin typeface="Franklin Gothic Book"/>
                <a:cs typeface="Franklin Gothic Book"/>
              </a:rPr>
              <a:t>t</a:t>
            </a:r>
            <a:r>
              <a:rPr dirty="0" sz="2000" spc="-15" i="1" u="heavy">
                <a:latin typeface="Franklin Gothic Book"/>
                <a:cs typeface="Franklin Gothic Book"/>
              </a:rPr>
              <a:t>a</a:t>
            </a:r>
            <a:r>
              <a:rPr dirty="0" sz="2000" i="1" u="heavy">
                <a:latin typeface="Franklin Gothic Book"/>
                <a:cs typeface="Franklin Gothic Book"/>
              </a:rPr>
              <a:t>.</a:t>
            </a:r>
            <a:r>
              <a:rPr dirty="0" sz="2000" spc="20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(Giorgi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-5" i="1">
                <a:latin typeface="Franklin Gothic Book"/>
                <a:cs typeface="Franklin Gothic Book"/>
              </a:rPr>
              <a:t> s</a:t>
            </a:r>
            <a:r>
              <a:rPr dirty="0" sz="2000" i="1">
                <a:latin typeface="Franklin Gothic Book"/>
                <a:cs typeface="Franklin Gothic Book"/>
              </a:rPr>
              <a:t>a</a:t>
            </a:r>
            <a:r>
              <a:rPr dirty="0" sz="2000" spc="-5" i="1">
                <a:latin typeface="Franklin Gothic Book"/>
                <a:cs typeface="Franklin Gothic Book"/>
              </a:rPr>
              <a:t> </a:t>
            </a:r>
            <a:r>
              <a:rPr dirty="0" sz="2000" i="1" u="heavy">
                <a:latin typeface="Franklin Gothic Book"/>
                <a:cs typeface="Franklin Gothic Book"/>
              </a:rPr>
              <a:t>della</a:t>
            </a:r>
            <a:endParaRPr sz="2000">
              <a:latin typeface="Franklin Gothic Book"/>
              <a:cs typeface="Franklin Gothic Book"/>
            </a:endParaRPr>
          </a:p>
          <a:p>
            <a:pPr marL="344805">
              <a:lnSpc>
                <a:spcPts val="2250"/>
              </a:lnSpc>
            </a:pPr>
            <a:r>
              <a:rPr dirty="0" sz="2000" spc="-10" i="1" u="heavy">
                <a:latin typeface="Franklin Gothic Book"/>
                <a:cs typeface="Franklin Gothic Book"/>
              </a:rPr>
              <a:t>p</a:t>
            </a:r>
            <a:r>
              <a:rPr dirty="0" sz="2000" spc="-5" i="1" u="heavy">
                <a:latin typeface="Franklin Gothic Book"/>
                <a:cs typeface="Franklin Gothic Book"/>
              </a:rPr>
              <a:t>artenz</a:t>
            </a:r>
            <a:r>
              <a:rPr dirty="0" sz="2000" i="1" u="heavy">
                <a:latin typeface="Franklin Gothic Book"/>
                <a:cs typeface="Franklin Gothic Book"/>
              </a:rPr>
              <a:t>a</a:t>
            </a:r>
            <a:r>
              <a:rPr dirty="0" sz="2000" i="1">
                <a:latin typeface="Franklin Gothic Book"/>
                <a:cs typeface="Franklin Gothic Book"/>
              </a:rPr>
              <a:t> di</a:t>
            </a:r>
            <a:r>
              <a:rPr dirty="0" sz="2000" spc="-15" i="1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Lucia)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9"/>
              </a:spcBef>
            </a:pPr>
            <a:endParaRPr sz="2500">
              <a:latin typeface="Times New Roman"/>
              <a:cs typeface="Times New Roman"/>
            </a:endParaRPr>
          </a:p>
          <a:p>
            <a:pPr marL="344805" marR="16510" indent="-332740">
              <a:lnSpc>
                <a:spcPts val="2100"/>
              </a:lnSpc>
            </a:pPr>
            <a:r>
              <a:rPr dirty="0" sz="2000" spc="10" b="1">
                <a:latin typeface="Franklin Gothic Medium"/>
                <a:cs typeface="Franklin Gothic Medium"/>
              </a:rPr>
              <a:t>C</a:t>
            </a:r>
            <a:r>
              <a:rPr dirty="0" sz="2000" spc="5" b="1">
                <a:latin typeface="Franklin Gothic Medium"/>
                <a:cs typeface="Franklin Gothic Medium"/>
              </a:rPr>
              <a:t>om</a:t>
            </a:r>
            <a:r>
              <a:rPr dirty="0" sz="2000" b="1">
                <a:latin typeface="Franklin Gothic Medium"/>
                <a:cs typeface="Franklin Gothic Medium"/>
              </a:rPr>
              <a:t>p</a:t>
            </a:r>
            <a:r>
              <a:rPr dirty="0" sz="2000" spc="-15" b="1">
                <a:latin typeface="Franklin Gothic Medium"/>
                <a:cs typeface="Franklin Gothic Medium"/>
              </a:rPr>
              <a:t>l</a:t>
            </a:r>
            <a:r>
              <a:rPr dirty="0" sz="2000" spc="-5" b="1">
                <a:latin typeface="Franklin Gothic Medium"/>
                <a:cs typeface="Franklin Gothic Medium"/>
              </a:rPr>
              <a:t>ement</a:t>
            </a:r>
            <a:r>
              <a:rPr dirty="0" sz="2000" b="1">
                <a:latin typeface="Franklin Gothic Medium"/>
                <a:cs typeface="Franklin Gothic Medium"/>
              </a:rPr>
              <a:t>o</a:t>
            </a:r>
            <a:r>
              <a:rPr dirty="0" sz="2000" spc="-45" b="1">
                <a:latin typeface="Franklin Gothic Medium"/>
                <a:cs typeface="Franklin Gothic Medium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d</a:t>
            </a:r>
            <a:r>
              <a:rPr dirty="0" sz="2000" b="1">
                <a:latin typeface="Franklin Gothic Medium"/>
                <a:cs typeface="Franklin Gothic Medium"/>
              </a:rPr>
              <a:t>i</a:t>
            </a:r>
            <a:r>
              <a:rPr dirty="0" sz="2000" spc="-25" b="1">
                <a:latin typeface="Franklin Gothic Medium"/>
                <a:cs typeface="Franklin Gothic Medium"/>
              </a:rPr>
              <a:t> </a:t>
            </a:r>
            <a:r>
              <a:rPr dirty="0" sz="2000" b="1">
                <a:latin typeface="Franklin Gothic Medium"/>
                <a:cs typeface="Franklin Gothic Medium"/>
              </a:rPr>
              <a:t>t</a:t>
            </a:r>
            <a:r>
              <a:rPr dirty="0" sz="2000" spc="15" b="1">
                <a:latin typeface="Franklin Gothic Medium"/>
                <a:cs typeface="Franklin Gothic Medium"/>
              </a:rPr>
              <a:t>e</a:t>
            </a:r>
            <a:r>
              <a:rPr dirty="0" sz="2000" spc="5" b="1">
                <a:latin typeface="Franklin Gothic Medium"/>
                <a:cs typeface="Franklin Gothic Medium"/>
              </a:rPr>
              <a:t>m</a:t>
            </a:r>
            <a:r>
              <a:rPr dirty="0" sz="2000" b="1">
                <a:latin typeface="Franklin Gothic Medium"/>
                <a:cs typeface="Franklin Gothic Medium"/>
              </a:rPr>
              <a:t>p</a:t>
            </a:r>
            <a:r>
              <a:rPr dirty="0" sz="2000" spc="30" b="1">
                <a:latin typeface="Franklin Gothic Medium"/>
                <a:cs typeface="Franklin Gothic Medium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-55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Ti</a:t>
            </a:r>
            <a:r>
              <a:rPr dirty="0" sz="2000" spc="-15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h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-10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scritt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-5" i="1">
                <a:latin typeface="Franklin Gothic Book"/>
                <a:cs typeface="Franklin Gothic Book"/>
              </a:rPr>
              <a:t> </a:t>
            </a:r>
            <a:r>
              <a:rPr dirty="0" sz="2000" i="1" u="heavy">
                <a:latin typeface="Franklin Gothic Book"/>
                <a:cs typeface="Franklin Gothic Book"/>
              </a:rPr>
              <a:t>dopo</a:t>
            </a:r>
            <a:r>
              <a:rPr dirty="0" sz="2000" spc="-20" i="1" u="heavy">
                <a:latin typeface="Franklin Gothic Book"/>
                <a:cs typeface="Franklin Gothic Book"/>
              </a:rPr>
              <a:t> </a:t>
            </a:r>
            <a:r>
              <a:rPr dirty="0" sz="2000" spc="-5" i="1" u="heavy">
                <a:latin typeface="Franklin Gothic Book"/>
                <a:cs typeface="Franklin Gothic Book"/>
              </a:rPr>
              <a:t>che</a:t>
            </a:r>
            <a:r>
              <a:rPr dirty="0" sz="2000" spc="-10" i="1" u="heavy">
                <a:latin typeface="Franklin Gothic Book"/>
                <a:cs typeface="Franklin Gothic Book"/>
              </a:rPr>
              <a:t> </a:t>
            </a:r>
            <a:r>
              <a:rPr dirty="0" sz="2000" i="1" u="heavy">
                <a:latin typeface="Franklin Gothic Book"/>
                <a:cs typeface="Franklin Gothic Book"/>
              </a:rPr>
              <a:t>eri</a:t>
            </a:r>
            <a:r>
              <a:rPr dirty="0" sz="2000" spc="-15" i="1" u="heavy">
                <a:latin typeface="Franklin Gothic Book"/>
                <a:cs typeface="Franklin Gothic Book"/>
              </a:rPr>
              <a:t> </a:t>
            </a:r>
            <a:r>
              <a:rPr dirty="0" sz="2000" spc="-10" i="1" u="heavy">
                <a:latin typeface="Franklin Gothic Book"/>
                <a:cs typeface="Franklin Gothic Book"/>
              </a:rPr>
              <a:t>p</a:t>
            </a:r>
            <a:r>
              <a:rPr dirty="0" sz="2000" spc="-5" i="1" u="heavy">
                <a:latin typeface="Franklin Gothic Book"/>
                <a:cs typeface="Franklin Gothic Book"/>
              </a:rPr>
              <a:t>arti</a:t>
            </a:r>
            <a:r>
              <a:rPr dirty="0" sz="2000" spc="-10" i="1" u="heavy">
                <a:latin typeface="Franklin Gothic Book"/>
                <a:cs typeface="Franklin Gothic Book"/>
              </a:rPr>
              <a:t>t</a:t>
            </a:r>
            <a:r>
              <a:rPr dirty="0" sz="2000" i="1" u="heavy">
                <a:latin typeface="Franklin Gothic Book"/>
                <a:cs typeface="Franklin Gothic Book"/>
              </a:rPr>
              <a:t>o.</a:t>
            </a:r>
            <a:r>
              <a:rPr dirty="0" sz="2000" spc="10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(</a:t>
            </a:r>
            <a:r>
              <a:rPr dirty="0" sz="2000" i="1">
                <a:latin typeface="Franklin Gothic Book"/>
                <a:cs typeface="Franklin Gothic Book"/>
              </a:rPr>
              <a:t>Ti</a:t>
            </a:r>
            <a:r>
              <a:rPr dirty="0" sz="2000" spc="-15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h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spc="-10" i="1">
                <a:latin typeface="Franklin Gothic Book"/>
                <a:cs typeface="Franklin Gothic Book"/>
              </a:rPr>
              <a:t> </a:t>
            </a:r>
            <a:r>
              <a:rPr dirty="0" sz="2000" spc="-5" i="1">
                <a:latin typeface="Franklin Gothic Book"/>
                <a:cs typeface="Franklin Gothic Book"/>
              </a:rPr>
              <a:t>scritt</a:t>
            </a:r>
            <a:r>
              <a:rPr dirty="0" sz="2000" i="1">
                <a:latin typeface="Franklin Gothic Book"/>
                <a:cs typeface="Franklin Gothic Book"/>
              </a:rPr>
              <a:t>o</a:t>
            </a:r>
            <a:r>
              <a:rPr dirty="0" sz="2000" i="1">
                <a:latin typeface="Franklin Gothic Book"/>
                <a:cs typeface="Franklin Gothic Book"/>
              </a:rPr>
              <a:t> </a:t>
            </a:r>
            <a:r>
              <a:rPr dirty="0" sz="2000" i="1" u="heavy">
                <a:latin typeface="Franklin Gothic Book"/>
                <a:cs typeface="Franklin Gothic Book"/>
              </a:rPr>
              <a:t>dopo</a:t>
            </a:r>
            <a:r>
              <a:rPr dirty="0" sz="2000" spc="-30" i="1" u="heavy">
                <a:latin typeface="Franklin Gothic Book"/>
                <a:cs typeface="Franklin Gothic Book"/>
              </a:rPr>
              <a:t> </a:t>
            </a:r>
            <a:r>
              <a:rPr dirty="0" sz="2000" spc="-5" i="1" u="heavy">
                <a:latin typeface="Franklin Gothic Book"/>
                <a:cs typeface="Franklin Gothic Book"/>
              </a:rPr>
              <a:t>la</a:t>
            </a:r>
            <a:r>
              <a:rPr dirty="0" sz="2000" i="1" u="heavy">
                <a:latin typeface="Franklin Gothic Book"/>
                <a:cs typeface="Franklin Gothic Book"/>
              </a:rPr>
              <a:t> tua</a:t>
            </a:r>
            <a:r>
              <a:rPr dirty="0" sz="2000" spc="-15" i="1" u="heavy">
                <a:latin typeface="Franklin Gothic Book"/>
                <a:cs typeface="Franklin Gothic Book"/>
              </a:rPr>
              <a:t> </a:t>
            </a:r>
            <a:r>
              <a:rPr dirty="0" sz="2000" spc="-10" i="1" u="heavy">
                <a:latin typeface="Franklin Gothic Book"/>
                <a:cs typeface="Franklin Gothic Book"/>
              </a:rPr>
              <a:t>p</a:t>
            </a:r>
            <a:r>
              <a:rPr dirty="0" sz="2000" spc="-5" i="1" u="heavy">
                <a:latin typeface="Franklin Gothic Book"/>
                <a:cs typeface="Franklin Gothic Book"/>
              </a:rPr>
              <a:t>artenz</a:t>
            </a:r>
            <a:r>
              <a:rPr dirty="0" sz="2000" i="1" u="heavy">
                <a:latin typeface="Franklin Gothic Book"/>
                <a:cs typeface="Franklin Gothic Book"/>
              </a:rPr>
              <a:t>a</a:t>
            </a:r>
            <a:r>
              <a:rPr dirty="0" sz="2000" i="1">
                <a:latin typeface="Franklin Gothic Book"/>
                <a:cs typeface="Franklin Gothic Book"/>
              </a:rPr>
              <a:t>)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2500">
              <a:latin typeface="Times New Roman"/>
              <a:cs typeface="Times New Roman"/>
            </a:endParaRPr>
          </a:p>
          <a:p>
            <a:pPr marL="344805" marR="230504" indent="-332740">
              <a:lnSpc>
                <a:spcPts val="2100"/>
              </a:lnSpc>
            </a:pPr>
            <a:r>
              <a:rPr dirty="0" sz="2000" spc="10" b="1">
                <a:latin typeface="Franklin Gothic Medium"/>
                <a:cs typeface="Franklin Gothic Medium"/>
              </a:rPr>
              <a:t>C</a:t>
            </a:r>
            <a:r>
              <a:rPr dirty="0" sz="2000" spc="5" b="1">
                <a:latin typeface="Franklin Gothic Medium"/>
                <a:cs typeface="Franklin Gothic Medium"/>
              </a:rPr>
              <a:t>om</a:t>
            </a:r>
            <a:r>
              <a:rPr dirty="0" sz="2000" b="1">
                <a:latin typeface="Franklin Gothic Medium"/>
                <a:cs typeface="Franklin Gothic Medium"/>
              </a:rPr>
              <a:t>p</a:t>
            </a:r>
            <a:r>
              <a:rPr dirty="0" sz="2000" spc="-15" b="1">
                <a:latin typeface="Franklin Gothic Medium"/>
                <a:cs typeface="Franklin Gothic Medium"/>
              </a:rPr>
              <a:t>l</a:t>
            </a:r>
            <a:r>
              <a:rPr dirty="0" sz="2000" spc="-5" b="1">
                <a:latin typeface="Franklin Gothic Medium"/>
                <a:cs typeface="Franklin Gothic Medium"/>
              </a:rPr>
              <a:t>ement</a:t>
            </a:r>
            <a:r>
              <a:rPr dirty="0" sz="2000" b="1">
                <a:latin typeface="Franklin Gothic Medium"/>
                <a:cs typeface="Franklin Gothic Medium"/>
              </a:rPr>
              <a:t>o</a:t>
            </a:r>
            <a:r>
              <a:rPr dirty="0" sz="2000" spc="-45" b="1">
                <a:latin typeface="Franklin Gothic Medium"/>
                <a:cs typeface="Franklin Gothic Medium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d</a:t>
            </a:r>
            <a:r>
              <a:rPr dirty="0" sz="2000" b="1">
                <a:latin typeface="Franklin Gothic Medium"/>
                <a:cs typeface="Franklin Gothic Medium"/>
              </a:rPr>
              <a:t>i</a:t>
            </a:r>
            <a:r>
              <a:rPr dirty="0" sz="2000" spc="-25" b="1">
                <a:latin typeface="Franklin Gothic Medium"/>
                <a:cs typeface="Franklin Gothic Medium"/>
              </a:rPr>
              <a:t> </a:t>
            </a:r>
            <a:r>
              <a:rPr dirty="0" sz="2000" spc="10" b="1">
                <a:latin typeface="Franklin Gothic Medium"/>
                <a:cs typeface="Franklin Gothic Medium"/>
              </a:rPr>
              <a:t>c</a:t>
            </a:r>
            <a:r>
              <a:rPr dirty="0" sz="2000" spc="5" b="1">
                <a:latin typeface="Franklin Gothic Medium"/>
                <a:cs typeface="Franklin Gothic Medium"/>
              </a:rPr>
              <a:t>au</a:t>
            </a:r>
            <a:r>
              <a:rPr dirty="0" sz="2000" spc="10" b="1">
                <a:latin typeface="Franklin Gothic Medium"/>
                <a:cs typeface="Franklin Gothic Medium"/>
              </a:rPr>
              <a:t>s</a:t>
            </a:r>
            <a:r>
              <a:rPr dirty="0" sz="2000" spc="30" b="1">
                <a:latin typeface="Franklin Gothic Medium"/>
                <a:cs typeface="Franklin Gothic Medium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:</a:t>
            </a:r>
            <a:r>
              <a:rPr dirty="0" sz="2000" spc="-55">
                <a:latin typeface="Franklin Gothic Book"/>
                <a:cs typeface="Franklin Gothic Book"/>
              </a:rPr>
              <a:t> </a:t>
            </a:r>
            <a:r>
              <a:rPr dirty="0" sz="2000" i="1">
                <a:latin typeface="Franklin Gothic Book"/>
                <a:cs typeface="Franklin Gothic Book"/>
              </a:rPr>
              <a:t>La </a:t>
            </a:r>
            <a:r>
              <a:rPr dirty="0" sz="2000" spc="-5" i="1">
                <a:latin typeface="Franklin Gothic Book"/>
                <a:cs typeface="Franklin Gothic Book"/>
              </a:rPr>
              <a:t>strad</a:t>
            </a:r>
            <a:r>
              <a:rPr dirty="0" sz="2000" i="1">
                <a:latin typeface="Franklin Gothic Book"/>
                <a:cs typeface="Franklin Gothic Book"/>
              </a:rPr>
              <a:t>a</a:t>
            </a:r>
            <a:r>
              <a:rPr dirty="0" sz="2000" spc="-5" i="1">
                <a:latin typeface="Franklin Gothic Book"/>
                <a:cs typeface="Franklin Gothic Book"/>
              </a:rPr>
              <a:t> s</a:t>
            </a:r>
            <a:r>
              <a:rPr dirty="0" sz="2000" i="1">
                <a:latin typeface="Franklin Gothic Book"/>
                <a:cs typeface="Franklin Gothic Book"/>
              </a:rPr>
              <a:t>i è </a:t>
            </a:r>
            <a:r>
              <a:rPr dirty="0" sz="2000" spc="-10" i="1">
                <a:latin typeface="Franklin Gothic Book"/>
                <a:cs typeface="Franklin Gothic Book"/>
              </a:rPr>
              <a:t>a</a:t>
            </a:r>
            <a:r>
              <a:rPr dirty="0" sz="2000" spc="-5" i="1">
                <a:latin typeface="Franklin Gothic Book"/>
                <a:cs typeface="Franklin Gothic Book"/>
              </a:rPr>
              <a:t>ll</a:t>
            </a:r>
            <a:r>
              <a:rPr dirty="0" sz="2000" spc="-15" i="1">
                <a:latin typeface="Franklin Gothic Book"/>
                <a:cs typeface="Franklin Gothic Book"/>
              </a:rPr>
              <a:t>a</a:t>
            </a:r>
            <a:r>
              <a:rPr dirty="0" sz="2000" spc="-5" i="1">
                <a:latin typeface="Franklin Gothic Book"/>
                <a:cs typeface="Franklin Gothic Book"/>
              </a:rPr>
              <a:t>ga</a:t>
            </a:r>
            <a:r>
              <a:rPr dirty="0" sz="2000" spc="-10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a</a:t>
            </a:r>
            <a:r>
              <a:rPr dirty="0" sz="2000" spc="50" i="1">
                <a:latin typeface="Franklin Gothic Book"/>
                <a:cs typeface="Franklin Gothic Book"/>
              </a:rPr>
              <a:t> </a:t>
            </a:r>
            <a:r>
              <a:rPr dirty="0" sz="2000" spc="-10" i="1" u="heavy">
                <a:latin typeface="Franklin Gothic Book"/>
                <a:cs typeface="Franklin Gothic Book"/>
              </a:rPr>
              <a:t>p</a:t>
            </a:r>
            <a:r>
              <a:rPr dirty="0" sz="2000" i="1" u="heavy">
                <a:latin typeface="Franklin Gothic Book"/>
                <a:cs typeface="Franklin Gothic Book"/>
              </a:rPr>
              <a:t>er</a:t>
            </a:r>
            <a:r>
              <a:rPr dirty="0" sz="2000" spc="-5" i="1" u="heavy">
                <a:latin typeface="Franklin Gothic Book"/>
                <a:cs typeface="Franklin Gothic Book"/>
              </a:rPr>
              <a:t>ché</a:t>
            </a:r>
            <a:r>
              <a:rPr dirty="0" sz="2000" spc="-20" i="1" u="heavy">
                <a:latin typeface="Franklin Gothic Book"/>
                <a:cs typeface="Franklin Gothic Book"/>
              </a:rPr>
              <a:t> </a:t>
            </a:r>
            <a:r>
              <a:rPr dirty="0" sz="2000" i="1" u="heavy">
                <a:latin typeface="Franklin Gothic Book"/>
                <a:cs typeface="Franklin Gothic Book"/>
              </a:rPr>
              <a:t>è</a:t>
            </a:r>
            <a:r>
              <a:rPr dirty="0" sz="2000" spc="-10" i="1" u="heavy">
                <a:latin typeface="Franklin Gothic Book"/>
                <a:cs typeface="Franklin Gothic Book"/>
              </a:rPr>
              <a:t> p</a:t>
            </a:r>
            <a:r>
              <a:rPr dirty="0" sz="2000" spc="-5" i="1" u="heavy">
                <a:latin typeface="Franklin Gothic Book"/>
                <a:cs typeface="Franklin Gothic Book"/>
              </a:rPr>
              <a:t>iovut</a:t>
            </a:r>
            <a:r>
              <a:rPr dirty="0" sz="2000" spc="5" i="1" u="heavy">
                <a:latin typeface="Franklin Gothic Book"/>
                <a:cs typeface="Franklin Gothic Book"/>
              </a:rPr>
              <a:t>o</a:t>
            </a:r>
            <a:r>
              <a:rPr dirty="0" sz="2000" i="1">
                <a:latin typeface="Franklin Gothic Book"/>
                <a:cs typeface="Franklin Gothic Book"/>
              </a:rPr>
              <a:t>. </a:t>
            </a:r>
            <a:r>
              <a:rPr dirty="0" sz="2000" spc="-5" i="1">
                <a:latin typeface="Franklin Gothic Book"/>
                <a:cs typeface="Franklin Gothic Book"/>
              </a:rPr>
              <a:t>(La</a:t>
            </a:r>
            <a:r>
              <a:rPr dirty="0" sz="2000" spc="-5" i="1">
                <a:latin typeface="Franklin Gothic Book"/>
                <a:cs typeface="Franklin Gothic Book"/>
              </a:rPr>
              <a:t> strad</a:t>
            </a:r>
            <a:r>
              <a:rPr dirty="0" sz="2000" i="1">
                <a:latin typeface="Franklin Gothic Book"/>
                <a:cs typeface="Franklin Gothic Book"/>
              </a:rPr>
              <a:t>a</a:t>
            </a:r>
            <a:r>
              <a:rPr dirty="0" sz="2000" spc="-5" i="1">
                <a:latin typeface="Franklin Gothic Book"/>
                <a:cs typeface="Franklin Gothic Book"/>
              </a:rPr>
              <a:t> s</a:t>
            </a:r>
            <a:r>
              <a:rPr dirty="0" sz="2000" i="1">
                <a:latin typeface="Franklin Gothic Book"/>
                <a:cs typeface="Franklin Gothic Book"/>
              </a:rPr>
              <a:t>i è</a:t>
            </a:r>
            <a:r>
              <a:rPr dirty="0" sz="2000" spc="-5" i="1">
                <a:latin typeface="Franklin Gothic Book"/>
                <a:cs typeface="Franklin Gothic Book"/>
              </a:rPr>
              <a:t> a</a:t>
            </a:r>
            <a:r>
              <a:rPr dirty="0" sz="2000" spc="-10" i="1">
                <a:latin typeface="Franklin Gothic Book"/>
                <a:cs typeface="Franklin Gothic Book"/>
              </a:rPr>
              <a:t>l</a:t>
            </a:r>
            <a:r>
              <a:rPr dirty="0" sz="2000" spc="-5" i="1">
                <a:latin typeface="Franklin Gothic Book"/>
                <a:cs typeface="Franklin Gothic Book"/>
              </a:rPr>
              <a:t>l</a:t>
            </a:r>
            <a:r>
              <a:rPr dirty="0" sz="2000" spc="-10" i="1">
                <a:latin typeface="Franklin Gothic Book"/>
                <a:cs typeface="Franklin Gothic Book"/>
              </a:rPr>
              <a:t>a</a:t>
            </a:r>
            <a:r>
              <a:rPr dirty="0" sz="2000" spc="-5" i="1">
                <a:latin typeface="Franklin Gothic Book"/>
                <a:cs typeface="Franklin Gothic Book"/>
              </a:rPr>
              <a:t>ga</a:t>
            </a:r>
            <a:r>
              <a:rPr dirty="0" sz="2000" spc="-10" i="1">
                <a:latin typeface="Franklin Gothic Book"/>
                <a:cs typeface="Franklin Gothic Book"/>
              </a:rPr>
              <a:t>t</a:t>
            </a:r>
            <a:r>
              <a:rPr dirty="0" sz="2000" i="1">
                <a:latin typeface="Franklin Gothic Book"/>
                <a:cs typeface="Franklin Gothic Book"/>
              </a:rPr>
              <a:t>a</a:t>
            </a:r>
            <a:r>
              <a:rPr dirty="0" sz="2000" spc="50" i="1">
                <a:latin typeface="Franklin Gothic Book"/>
                <a:cs typeface="Franklin Gothic Book"/>
              </a:rPr>
              <a:t> </a:t>
            </a:r>
            <a:r>
              <a:rPr dirty="0" sz="2000" spc="-10" i="1" u="heavy">
                <a:latin typeface="Franklin Gothic Book"/>
                <a:cs typeface="Franklin Gothic Book"/>
              </a:rPr>
              <a:t>p</a:t>
            </a:r>
            <a:r>
              <a:rPr dirty="0" sz="2000" i="1" u="heavy">
                <a:latin typeface="Franklin Gothic Book"/>
                <a:cs typeface="Franklin Gothic Book"/>
              </a:rPr>
              <a:t>er</a:t>
            </a:r>
            <a:r>
              <a:rPr dirty="0" sz="2000" spc="-5" i="1" u="heavy">
                <a:latin typeface="Franklin Gothic Book"/>
                <a:cs typeface="Franklin Gothic Book"/>
              </a:rPr>
              <a:t> la</a:t>
            </a:r>
            <a:r>
              <a:rPr dirty="0" sz="2000" spc="-10" i="1" u="heavy">
                <a:latin typeface="Franklin Gothic Book"/>
                <a:cs typeface="Franklin Gothic Book"/>
              </a:rPr>
              <a:t> </a:t>
            </a:r>
            <a:r>
              <a:rPr dirty="0" sz="2000" i="1" u="heavy">
                <a:latin typeface="Franklin Gothic Book"/>
                <a:cs typeface="Franklin Gothic Book"/>
              </a:rPr>
              <a:t>p</a:t>
            </a:r>
            <a:r>
              <a:rPr dirty="0" sz="2000" spc="-10" i="1" u="heavy">
                <a:latin typeface="Franklin Gothic Book"/>
                <a:cs typeface="Franklin Gothic Book"/>
              </a:rPr>
              <a:t>i</a:t>
            </a:r>
            <a:r>
              <a:rPr dirty="0" sz="2000" i="1" u="heavy">
                <a:latin typeface="Franklin Gothic Book"/>
                <a:cs typeface="Franklin Gothic Book"/>
              </a:rPr>
              <a:t>oggi</a:t>
            </a:r>
            <a:r>
              <a:rPr dirty="0" sz="2000" spc="-10" i="1" u="heavy">
                <a:latin typeface="Franklin Gothic Book"/>
                <a:cs typeface="Franklin Gothic Book"/>
              </a:rPr>
              <a:t>a</a:t>
            </a:r>
            <a:r>
              <a:rPr dirty="0" sz="2000" i="1">
                <a:latin typeface="Franklin Gothic Book"/>
                <a:cs typeface="Franklin Gothic Book"/>
              </a:rPr>
              <a:t>).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La</a:t>
            </a:r>
            <a:r>
              <a:rPr dirty="0" spc="-15"/>
              <a:t> </a:t>
            </a:r>
            <a:r>
              <a:rPr dirty="0"/>
              <a:t>f</a:t>
            </a:r>
            <a:r>
              <a:rPr dirty="0" spc="-10"/>
              <a:t>r</a:t>
            </a:r>
            <a:r>
              <a:rPr dirty="0"/>
              <a:t>ase</a:t>
            </a:r>
            <a:r>
              <a:rPr dirty="0" spc="15"/>
              <a:t> </a:t>
            </a:r>
            <a:r>
              <a:rPr dirty="0"/>
              <a:t>complessa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Analis</a:t>
            </a:r>
            <a:r>
              <a:rPr dirty="0" spc="-10"/>
              <a:t>i</a:t>
            </a:r>
            <a:r>
              <a:rPr dirty="0" spc="-10"/>
              <a:t> </a:t>
            </a:r>
            <a:r>
              <a:rPr dirty="0" spc="-10"/>
              <a:t>di</a:t>
            </a:r>
            <a:r>
              <a:rPr dirty="0" spc="-10"/>
              <a:t> </a:t>
            </a:r>
            <a:r>
              <a:rPr dirty="0" spc="-15"/>
              <a:t>un</a:t>
            </a:r>
            <a:r>
              <a:rPr dirty="0" spc="5"/>
              <a:t> </a:t>
            </a:r>
            <a:r>
              <a:rPr dirty="0" spc="-15"/>
              <a:t>periodo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08618" y="6581404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30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0148" y="1784587"/>
            <a:ext cx="8018145" cy="2895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2425" marR="5080" indent="-340360">
              <a:lnSpc>
                <a:spcPct val="109400"/>
              </a:lnSpc>
            </a:pPr>
            <a:r>
              <a:rPr dirty="0" sz="1600" spc="-10">
                <a:latin typeface="Franklin Gothic Book"/>
                <a:cs typeface="Franklin Gothic Book"/>
              </a:rPr>
              <a:t>Malg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ado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l’imma</a:t>
            </a:r>
            <a:r>
              <a:rPr dirty="0" sz="1600" spc="-5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traspa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ostri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rac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onti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ocie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soprattutto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-5">
                <a:latin typeface="Franklin Gothic Book"/>
                <a:cs typeface="Franklin Gothic Book"/>
              </a:rPr>
              <a:t>lo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mer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le,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forte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asi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presen</a:t>
            </a:r>
            <a:r>
              <a:rPr dirty="0" sz="1600" spc="-5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elle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afie,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/i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nostro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vuol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scritto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 spc="-1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ato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cu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is</a:t>
            </a:r>
            <a:r>
              <a:rPr dirty="0" sz="1600" spc="-15">
                <a:latin typeface="Franklin Gothic Book"/>
                <a:cs typeface="Franklin Gothic Book"/>
              </a:rPr>
              <a:t>mo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l’i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1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questi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omeni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no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posso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fit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rio,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q</a:t>
            </a:r>
            <a:r>
              <a:rPr dirty="0" sz="1600" spc="-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esti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fatti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stra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do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ntrovert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ndotto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imi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ni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</a:t>
            </a:r>
            <a:r>
              <a:rPr dirty="0" sz="1600" spc="-2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ra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Sta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ris</a:t>
            </a:r>
            <a:r>
              <a:rPr dirty="0" sz="1600" spc="-3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ltati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otte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uti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nella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lotta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alle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afie,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smenti</a:t>
            </a:r>
            <a:r>
              <a:rPr dirty="0" sz="1600" spc="-2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-10">
                <a:latin typeface="Franklin Gothic Book"/>
                <a:cs typeface="Franklin Gothic Book"/>
              </a:rPr>
              <a:t> ca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egoric</a:t>
            </a:r>
            <a:r>
              <a:rPr dirty="0" sz="1600" spc="-10">
                <a:latin typeface="Franklin Gothic Book"/>
                <a:cs typeface="Franklin Gothic Book"/>
              </a:rPr>
              <a:t>am</a:t>
            </a:r>
            <a:r>
              <a:rPr dirty="0" sz="1600" spc="-10">
                <a:latin typeface="Franklin Gothic Book"/>
                <a:cs typeface="Franklin Gothic Book"/>
              </a:rPr>
              <a:t>ente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sosten</a:t>
            </a:r>
            <a:r>
              <a:rPr dirty="0" sz="1600" spc="-2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tori,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inter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sa</a:t>
            </a:r>
            <a:r>
              <a:rPr dirty="0" sz="1600" spc="-5">
                <a:latin typeface="Franklin Gothic Book"/>
                <a:cs typeface="Franklin Gothic Book"/>
              </a:rPr>
              <a:t>ti,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tesi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bbe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ersi</a:t>
            </a:r>
            <a:r>
              <a:rPr dirty="0" sz="1600" spc="-2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 inu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5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arle.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App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rta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ciolo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conos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enza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ltà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-10">
                <a:latin typeface="Franklin Gothic Book"/>
                <a:cs typeface="Franklin Gothic Book"/>
              </a:rPr>
              <a:t> 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mplesse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pu</a:t>
            </a:r>
            <a:r>
              <a:rPr dirty="0" sz="1600" spc="-10">
                <a:latin typeface="Franklin Gothic Book"/>
                <a:cs typeface="Franklin Gothic Book"/>
              </a:rPr>
              <a:t>ò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inoltre,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aiuto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9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ind</a:t>
            </a:r>
            <a:r>
              <a:rPr dirty="0" sz="1600" u="heavy">
                <a:latin typeface="Franklin Gothic Book"/>
                <a:cs typeface="Franklin Gothic Book"/>
              </a:rPr>
              <a:t>i</a:t>
            </a:r>
            <a:r>
              <a:rPr dirty="0" sz="1600" spc="-15" u="heavy">
                <a:latin typeface="Franklin Gothic Book"/>
                <a:cs typeface="Franklin Gothic Book"/>
              </a:rPr>
              <a:t>vid</a:t>
            </a:r>
            <a:r>
              <a:rPr dirty="0" sz="1600" spc="-25" u="heavy">
                <a:latin typeface="Franklin Gothic Book"/>
                <a:cs typeface="Franklin Gothic Book"/>
              </a:rPr>
              <a:t>u</a:t>
            </a:r>
            <a:r>
              <a:rPr dirty="0" sz="1600" spc="-10" u="heavy">
                <a:latin typeface="Franklin Gothic Book"/>
                <a:cs typeface="Franklin Gothic Book"/>
              </a:rPr>
              <a:t>are</a:t>
            </a:r>
            <a:r>
              <a:rPr dirty="0" sz="1600" spc="10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tutti</a:t>
            </a:r>
            <a:r>
              <a:rPr dirty="0" sz="1600" spc="85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g</a:t>
            </a:r>
            <a:r>
              <a:rPr dirty="0" sz="1600" spc="-20" u="heavy">
                <a:latin typeface="Franklin Gothic Book"/>
                <a:cs typeface="Franklin Gothic Book"/>
              </a:rPr>
              <a:t>l</a:t>
            </a:r>
            <a:r>
              <a:rPr dirty="0" sz="1600" spc="-5" u="heavy">
                <a:latin typeface="Franklin Gothic Book"/>
                <a:cs typeface="Franklin Gothic Book"/>
              </a:rPr>
              <a:t>i</a:t>
            </a:r>
            <a:r>
              <a:rPr dirty="0" sz="1600" spc="8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a</a:t>
            </a:r>
            <a:r>
              <a:rPr dirty="0" sz="1600" spc="-15" u="heavy">
                <a:latin typeface="Franklin Gothic Book"/>
                <a:cs typeface="Franklin Gothic Book"/>
              </a:rPr>
              <a:t>n</a:t>
            </a:r>
            <a:r>
              <a:rPr dirty="0" sz="1600" spc="-10" u="heavy">
                <a:latin typeface="Franklin Gothic Book"/>
                <a:cs typeface="Franklin Gothic Book"/>
              </a:rPr>
              <a:t>tidoti</a:t>
            </a:r>
            <a:r>
              <a:rPr dirty="0" sz="1600" spc="9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/</a:t>
            </a:r>
            <a:r>
              <a:rPr dirty="0" sz="1600" spc="7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da</a:t>
            </a:r>
            <a:r>
              <a:rPr dirty="0" sz="1600" spc="8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uti</a:t>
            </a:r>
            <a:r>
              <a:rPr dirty="0" sz="1600" spc="-15" u="heavy">
                <a:latin typeface="Franklin Gothic Book"/>
                <a:cs typeface="Franklin Gothic Book"/>
              </a:rPr>
              <a:t>l</a:t>
            </a:r>
            <a:r>
              <a:rPr dirty="0" sz="1600" spc="-5" u="heavy">
                <a:latin typeface="Franklin Gothic Book"/>
                <a:cs typeface="Franklin Gothic Book"/>
              </a:rPr>
              <a:t>i</a:t>
            </a:r>
            <a:r>
              <a:rPr dirty="0" sz="1600" spc="-15" u="heavy">
                <a:latin typeface="Franklin Gothic Book"/>
                <a:cs typeface="Franklin Gothic Book"/>
              </a:rPr>
              <a:t>z</a:t>
            </a:r>
            <a:r>
              <a:rPr dirty="0" sz="1600" spc="-20" u="heavy">
                <a:latin typeface="Franklin Gothic Book"/>
                <a:cs typeface="Franklin Gothic Book"/>
              </a:rPr>
              <a:t>z</a:t>
            </a:r>
            <a:r>
              <a:rPr dirty="0" sz="1600" spc="-10" u="heavy">
                <a:latin typeface="Franklin Gothic Book"/>
                <a:cs typeface="Franklin Gothic Book"/>
              </a:rPr>
              <a:t>are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velen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prop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hi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p</a:t>
            </a:r>
            <a:r>
              <a:rPr dirty="0" sz="1600" spc="-10" b="1">
                <a:latin typeface="Franklin Gothic Book"/>
                <a:cs typeface="Franklin Gothic Book"/>
              </a:rPr>
              <a:t>er</a:t>
            </a:r>
            <a:r>
              <a:rPr dirty="0" sz="1600" spc="160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spe</a:t>
            </a:r>
            <a:r>
              <a:rPr dirty="0" sz="1600" spc="-5" b="1">
                <a:latin typeface="Franklin Gothic Book"/>
                <a:cs typeface="Franklin Gothic Book"/>
              </a:rPr>
              <a:t>r</a:t>
            </a:r>
            <a:r>
              <a:rPr dirty="0" sz="1600" spc="-15" b="1">
                <a:latin typeface="Franklin Gothic Book"/>
                <a:cs typeface="Franklin Gothic Book"/>
              </a:rPr>
              <a:t>a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165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i</a:t>
            </a:r>
            <a:r>
              <a:rPr dirty="0" sz="1600" spc="-10" b="1">
                <a:latin typeface="Franklin Gothic Book"/>
                <a:cs typeface="Franklin Gothic Book"/>
              </a:rPr>
              <a:t>n</a:t>
            </a:r>
            <a:r>
              <a:rPr dirty="0" sz="1600" spc="145" b="1">
                <a:latin typeface="Franklin Gothic Book"/>
                <a:cs typeface="Franklin Gothic Book"/>
              </a:rPr>
              <a:t> </a:t>
            </a:r>
            <a:r>
              <a:rPr dirty="0" sz="1600" spc="-15" b="1">
                <a:latin typeface="Franklin Gothic Book"/>
                <a:cs typeface="Franklin Gothic Book"/>
              </a:rPr>
              <a:t>un</a:t>
            </a:r>
            <a:r>
              <a:rPr dirty="0" sz="1600" spc="-10" b="1">
                <a:latin typeface="Franklin Gothic Book"/>
                <a:cs typeface="Franklin Gothic Book"/>
              </a:rPr>
              <a:t>a</a:t>
            </a:r>
            <a:r>
              <a:rPr dirty="0" sz="1600" spc="155" b="1">
                <a:latin typeface="Franklin Gothic Book"/>
                <a:cs typeface="Franklin Gothic Book"/>
              </a:rPr>
              <a:t> </a:t>
            </a:r>
            <a:r>
              <a:rPr dirty="0" sz="1600" spc="-10" b="1">
                <a:latin typeface="Franklin Gothic Book"/>
                <a:cs typeface="Franklin Gothic Book"/>
              </a:rPr>
              <a:t>s</a:t>
            </a:r>
            <a:r>
              <a:rPr dirty="0" sz="1600" b="1">
                <a:latin typeface="Franklin Gothic Book"/>
                <a:cs typeface="Franklin Gothic Book"/>
              </a:rPr>
              <a:t>o</a:t>
            </a:r>
            <a:r>
              <a:rPr dirty="0" sz="1600" spc="-10" b="1">
                <a:latin typeface="Franklin Gothic Book"/>
                <a:cs typeface="Franklin Gothic Book"/>
              </a:rPr>
              <a:t>cie</a:t>
            </a:r>
            <a:r>
              <a:rPr dirty="0" sz="1600" spc="-10" b="1">
                <a:latin typeface="Franklin Gothic Book"/>
                <a:cs typeface="Franklin Gothic Book"/>
              </a:rPr>
              <a:t>t</a:t>
            </a:r>
            <a:r>
              <a:rPr dirty="0" sz="1600" spc="-10" b="1">
                <a:latin typeface="Franklin Gothic Book"/>
                <a:cs typeface="Franklin Gothic Book"/>
              </a:rPr>
              <a:t>à</a:t>
            </a:r>
            <a:r>
              <a:rPr dirty="0" sz="1600" spc="160" b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fie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parlar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passat</a:t>
            </a:r>
            <a:r>
              <a:rPr dirty="0" sz="1600" spc="-10">
                <a:latin typeface="Franklin Gothic Book"/>
                <a:cs typeface="Franklin Gothic Book"/>
              </a:rPr>
              <a:t>o.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Analis</a:t>
            </a:r>
            <a:r>
              <a:rPr dirty="0" spc="-10"/>
              <a:t>i</a:t>
            </a:r>
            <a:r>
              <a:rPr dirty="0" spc="-10"/>
              <a:t> </a:t>
            </a:r>
            <a:r>
              <a:rPr dirty="0" spc="-10"/>
              <a:t>di</a:t>
            </a:r>
            <a:r>
              <a:rPr dirty="0" spc="-10"/>
              <a:t> </a:t>
            </a:r>
            <a:r>
              <a:rPr dirty="0" spc="-15"/>
              <a:t>un</a:t>
            </a:r>
            <a:r>
              <a:rPr dirty="0" spc="5"/>
              <a:t> </a:t>
            </a:r>
            <a:r>
              <a:rPr dirty="0" spc="-15"/>
              <a:t>periodo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0148" y="1784587"/>
            <a:ext cx="8018145" cy="2895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2425" marR="5080" indent="-340360">
              <a:lnSpc>
                <a:spcPct val="109400"/>
              </a:lnSpc>
            </a:pPr>
            <a:r>
              <a:rPr dirty="0" sz="1600" spc="-10">
                <a:latin typeface="Franklin Gothic Book"/>
                <a:cs typeface="Franklin Gothic Book"/>
              </a:rPr>
              <a:t>Malg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ado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l’imma</a:t>
            </a:r>
            <a:r>
              <a:rPr dirty="0" sz="1600" spc="-5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traspa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ostri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rac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onti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ocie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à,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soprattutto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-5">
                <a:latin typeface="Franklin Gothic Book"/>
                <a:cs typeface="Franklin Gothic Book"/>
              </a:rPr>
              <a:t>lo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mer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le,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forte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asi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presen</a:t>
            </a:r>
            <a:r>
              <a:rPr dirty="0" sz="1600" spc="-5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elle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afie,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/i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nostro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vuol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scritto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</a:t>
            </a:r>
            <a:r>
              <a:rPr dirty="0" sz="1600" spc="-1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ato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cu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pess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is</a:t>
            </a:r>
            <a:r>
              <a:rPr dirty="0" sz="1600" spc="-15">
                <a:latin typeface="Franklin Gothic Book"/>
                <a:cs typeface="Franklin Gothic Book"/>
              </a:rPr>
              <a:t>mo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l’i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15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questi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omeni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no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posso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fit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rio,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q</a:t>
            </a:r>
            <a:r>
              <a:rPr dirty="0" sz="1600" spc="-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esti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fatti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5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stra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do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ntrovert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l’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ndotto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imi</a:t>
            </a:r>
            <a:r>
              <a:rPr dirty="0" sz="1600" spc="-10">
                <a:latin typeface="Franklin Gothic Book"/>
                <a:cs typeface="Franklin Gothic Book"/>
              </a:rPr>
              <a:t> 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ni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</a:t>
            </a:r>
            <a:r>
              <a:rPr dirty="0" sz="1600" spc="-2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ra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Sta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ris</a:t>
            </a:r>
            <a:r>
              <a:rPr dirty="0" sz="1600" spc="-3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ltati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otte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uti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nella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lotta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alle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afie,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smenti</a:t>
            </a:r>
            <a:r>
              <a:rPr dirty="0" sz="1600" spc="-2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 spc="-10">
                <a:latin typeface="Franklin Gothic Book"/>
                <a:cs typeface="Franklin Gothic Book"/>
              </a:rPr>
              <a:t> ca</a:t>
            </a:r>
            <a:r>
              <a:rPr dirty="0" sz="160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egoric</a:t>
            </a:r>
            <a:r>
              <a:rPr dirty="0" sz="1600" spc="-10">
                <a:latin typeface="Franklin Gothic Book"/>
                <a:cs typeface="Franklin Gothic Book"/>
              </a:rPr>
              <a:t>am</a:t>
            </a:r>
            <a:r>
              <a:rPr dirty="0" sz="1600" spc="-10">
                <a:latin typeface="Franklin Gothic Book"/>
                <a:cs typeface="Franklin Gothic Book"/>
              </a:rPr>
              <a:t>ente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sosten</a:t>
            </a:r>
            <a:r>
              <a:rPr dirty="0" sz="1600" spc="-2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tori,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inter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sa</a:t>
            </a:r>
            <a:r>
              <a:rPr dirty="0" sz="1600" spc="-5">
                <a:latin typeface="Franklin Gothic Book"/>
                <a:cs typeface="Franklin Gothic Book"/>
              </a:rPr>
              <a:t>ti,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tesi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bbe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ersi</a:t>
            </a:r>
            <a:r>
              <a:rPr dirty="0" sz="1600" spc="-2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 inu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contr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5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arle.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App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rta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ciolo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conos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enza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ltà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-10">
                <a:latin typeface="Franklin Gothic Book"/>
                <a:cs typeface="Franklin Gothic Book"/>
              </a:rPr>
              <a:t> 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mplesse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pu</a:t>
            </a:r>
            <a:r>
              <a:rPr dirty="0" sz="1600" spc="-10">
                <a:latin typeface="Franklin Gothic Book"/>
                <a:cs typeface="Franklin Gothic Book"/>
              </a:rPr>
              <a:t>ò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essere,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inoltre,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aiuto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vid</a:t>
            </a:r>
            <a:r>
              <a:rPr dirty="0" sz="1600" spc="-2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tutti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9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tidoti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uti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are</a:t>
            </a:r>
            <a:r>
              <a:rPr dirty="0" sz="1600" spc="1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evitare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16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velen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prop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hi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e </a:t>
            </a:r>
            <a:r>
              <a:rPr dirty="0" sz="1600" spc="-240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p</a:t>
            </a:r>
            <a:r>
              <a:rPr dirty="0" sz="1600" spc="-20" u="heavy">
                <a:latin typeface="Franklin Gothic Book"/>
                <a:cs typeface="Franklin Gothic Book"/>
              </a:rPr>
              <a:t>e</a:t>
            </a:r>
            <a:r>
              <a:rPr dirty="0" sz="1600" spc="-5" u="heavy">
                <a:latin typeface="Franklin Gothic Book"/>
                <a:cs typeface="Franklin Gothic Book"/>
              </a:rPr>
              <a:t>r </a:t>
            </a:r>
            <a:r>
              <a:rPr dirty="0" sz="1600" spc="-235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sperare </a:t>
            </a:r>
            <a:r>
              <a:rPr dirty="0" sz="1600" spc="-235" u="heavy">
                <a:latin typeface="Franklin Gothic Book"/>
                <a:cs typeface="Franklin Gothic Book"/>
              </a:rPr>
              <a:t> </a:t>
            </a:r>
            <a:r>
              <a:rPr dirty="0" sz="1600" spc="-5" u="heavy">
                <a:latin typeface="Franklin Gothic Book"/>
                <a:cs typeface="Franklin Gothic Book"/>
              </a:rPr>
              <a:t>in</a:t>
            </a:r>
            <a:r>
              <a:rPr dirty="0" sz="1600" spc="-5" u="heavy">
                <a:latin typeface="Franklin Gothic Book"/>
                <a:cs typeface="Franklin Gothic Book"/>
              </a:rPr>
              <a:t> </a:t>
            </a:r>
            <a:r>
              <a:rPr dirty="0" sz="1600" spc="-245" u="heavy">
                <a:latin typeface="Franklin Gothic Book"/>
                <a:cs typeface="Franklin Gothic Book"/>
              </a:rPr>
              <a:t> </a:t>
            </a:r>
            <a:r>
              <a:rPr dirty="0" sz="1600" spc="-15" u="heavy">
                <a:latin typeface="Franklin Gothic Book"/>
                <a:cs typeface="Franklin Gothic Book"/>
              </a:rPr>
              <a:t>una</a:t>
            </a:r>
            <a:r>
              <a:rPr dirty="0" sz="1600" spc="-5" u="heavy">
                <a:latin typeface="Franklin Gothic Book"/>
                <a:cs typeface="Franklin Gothic Book"/>
              </a:rPr>
              <a:t> </a:t>
            </a:r>
            <a:r>
              <a:rPr dirty="0" sz="1600" spc="-240" u="heavy">
                <a:latin typeface="Franklin Gothic Book"/>
                <a:cs typeface="Franklin Gothic Book"/>
              </a:rPr>
              <a:t> </a:t>
            </a:r>
            <a:r>
              <a:rPr dirty="0" sz="1600" spc="-10" u="heavy">
                <a:latin typeface="Franklin Gothic Book"/>
                <a:cs typeface="Franklin Gothic Book"/>
              </a:rPr>
              <a:t>società</a:t>
            </a:r>
            <a:r>
              <a:rPr dirty="0" sz="1600" spc="1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 spc="155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c</a:t>
            </a:r>
            <a:r>
              <a:rPr dirty="0" sz="1600" spc="-10" b="1">
                <a:latin typeface="Franklin Gothic Book"/>
                <a:cs typeface="Franklin Gothic Book"/>
              </a:rPr>
              <a:t>he</a:t>
            </a:r>
            <a:r>
              <a:rPr dirty="0" sz="1600" spc="160" b="1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Book"/>
                <a:cs typeface="Franklin Gothic Book"/>
              </a:rPr>
              <a:t>d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b="1">
                <a:latin typeface="Franklin Gothic Book"/>
                <a:cs typeface="Franklin Gothic Book"/>
              </a:rPr>
              <a:t>l</a:t>
            </a:r>
            <a:r>
              <a:rPr dirty="0" sz="1600" spc="-10" b="1">
                <a:latin typeface="Franklin Gothic Book"/>
                <a:cs typeface="Franklin Gothic Book"/>
              </a:rPr>
              <a:t>le</a:t>
            </a:r>
            <a:r>
              <a:rPr dirty="0" sz="1600" spc="180" b="1">
                <a:latin typeface="Franklin Gothic Book"/>
                <a:cs typeface="Franklin Gothic Book"/>
              </a:rPr>
              <a:t> </a:t>
            </a:r>
            <a:r>
              <a:rPr dirty="0" sz="1600" spc="-20" b="1">
                <a:latin typeface="Franklin Gothic Book"/>
                <a:cs typeface="Franklin Gothic Book"/>
              </a:rPr>
              <a:t>ma</a:t>
            </a:r>
            <a:r>
              <a:rPr dirty="0" sz="1600" spc="-10" b="1">
                <a:latin typeface="Franklin Gothic Book"/>
                <a:cs typeface="Franklin Gothic Book"/>
              </a:rPr>
              <a:t>fie</a:t>
            </a:r>
            <a:r>
              <a:rPr dirty="0" sz="1600" spc="-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po</a:t>
            </a:r>
            <a:r>
              <a:rPr dirty="0" sz="1600" b="1">
                <a:latin typeface="Franklin Gothic Book"/>
                <a:cs typeface="Franklin Gothic Book"/>
              </a:rPr>
              <a:t>s</a:t>
            </a:r>
            <a:r>
              <a:rPr dirty="0" sz="1600" spc="-10" b="1">
                <a:latin typeface="Franklin Gothic Book"/>
                <a:cs typeface="Franklin Gothic Book"/>
              </a:rPr>
              <a:t>sa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pa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5" b="1">
                <a:latin typeface="Franklin Gothic Book"/>
                <a:cs typeface="Franklin Gothic Book"/>
              </a:rPr>
              <a:t>l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0" b="1">
                <a:latin typeface="Franklin Gothic Book"/>
                <a:cs typeface="Franklin Gothic Book"/>
              </a:rPr>
              <a:t>re</a:t>
            </a:r>
            <a:r>
              <a:rPr dirty="0" sz="1600" spc="-3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5" b="1">
                <a:latin typeface="Franklin Gothic Book"/>
                <a:cs typeface="Franklin Gothic Book"/>
              </a:rPr>
              <a:t>l</a:t>
            </a:r>
            <a:r>
              <a:rPr dirty="0" sz="1600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pa</a:t>
            </a:r>
            <a:r>
              <a:rPr dirty="0" sz="1600" b="1">
                <a:latin typeface="Franklin Gothic Book"/>
                <a:cs typeface="Franklin Gothic Book"/>
              </a:rPr>
              <a:t>ss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5" b="1">
                <a:latin typeface="Franklin Gothic Book"/>
                <a:cs typeface="Franklin Gothic Book"/>
              </a:rPr>
              <a:t>t</a:t>
            </a:r>
            <a:r>
              <a:rPr dirty="0" sz="1600" spc="-5" b="1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Le</a:t>
            </a:r>
            <a:r>
              <a:rPr dirty="0" spc="-10"/>
              <a:t> </a:t>
            </a:r>
            <a:r>
              <a:rPr dirty="0" spc="-20"/>
              <a:t>gramma</a:t>
            </a:r>
            <a:r>
              <a:rPr dirty="0" spc="-20"/>
              <a:t>t</a:t>
            </a:r>
            <a:r>
              <a:rPr dirty="0" spc="-10"/>
              <a:t>ic</a:t>
            </a:r>
            <a:r>
              <a:rPr dirty="0" spc="-25"/>
              <a:t>h</a:t>
            </a:r>
            <a:r>
              <a:rPr dirty="0"/>
              <a:t>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31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653592" y="1658994"/>
            <a:ext cx="7247890" cy="3256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36525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L.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Serianni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Gramma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alia</a:t>
            </a:r>
            <a:r>
              <a:rPr dirty="0" sz="2400" spc="-15">
                <a:latin typeface="Franklin Gothic Book"/>
                <a:cs typeface="Franklin Gothic Book"/>
              </a:rPr>
              <a:t>na,</a:t>
            </a:r>
            <a:r>
              <a:rPr dirty="0" sz="2400">
                <a:latin typeface="Franklin Gothic Book"/>
                <a:cs typeface="Franklin Gothic Book"/>
              </a:rPr>
              <a:t> UTET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20</a:t>
            </a:r>
            <a:r>
              <a:rPr dirty="0" sz="2400" spc="-10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6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Ga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20">
                <a:latin typeface="Franklin Gothic Book"/>
                <a:cs typeface="Franklin Gothic Book"/>
              </a:rPr>
              <a:t>zan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 spc="-105">
                <a:latin typeface="Franklin Gothic Book"/>
                <a:cs typeface="Franklin Gothic Book"/>
              </a:rPr>
              <a:t>0</a:t>
            </a:r>
            <a:r>
              <a:rPr dirty="0" sz="2400" spc="-5">
                <a:latin typeface="Franklin Gothic Book"/>
                <a:cs typeface="Franklin Gothic Book"/>
              </a:rPr>
              <a:t>12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G.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35">
                <a:latin typeface="Franklin Gothic Book"/>
                <a:cs typeface="Franklin Gothic Book"/>
              </a:rPr>
              <a:t>t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ta,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Grammatica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 spc="-65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erime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dell'italiano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5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45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poraneo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Ga</a:t>
            </a:r>
            <a:r>
              <a:rPr dirty="0" sz="2400" spc="-5">
                <a:latin typeface="Franklin Gothic Book"/>
                <a:cs typeface="Franklin Gothic Book"/>
              </a:rPr>
              <a:t>r</a:t>
            </a:r>
            <a:r>
              <a:rPr dirty="0" sz="2400" spc="-20">
                <a:latin typeface="Franklin Gothic Book"/>
                <a:cs typeface="Franklin Gothic Book"/>
              </a:rPr>
              <a:t>zan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2006</a:t>
            </a:r>
            <a:endParaRPr sz="2400">
              <a:latin typeface="Franklin Gothic Book"/>
              <a:cs typeface="Franklin Gothic Book"/>
            </a:endParaRPr>
          </a:p>
          <a:p>
            <a:pPr marL="12700" marR="5080">
              <a:lnSpc>
                <a:spcPts val="5760"/>
              </a:lnSpc>
              <a:spcBef>
                <a:spcPts val="670"/>
              </a:spcBef>
            </a:pPr>
            <a:r>
              <a:rPr dirty="0" sz="2400" spc="-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Prandi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 C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Santis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5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regole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scel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e,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UTET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 spc="-105">
                <a:latin typeface="Franklin Gothic Book"/>
                <a:cs typeface="Franklin Gothic Book"/>
              </a:rPr>
              <a:t>0</a:t>
            </a:r>
            <a:r>
              <a:rPr dirty="0" sz="2400" spc="-5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  <a:hlinkClick r:id="rId2"/>
              </a:rPr>
              <a:t>ww</a:t>
            </a:r>
            <a:r>
              <a:rPr dirty="0" sz="2400" spc="-80">
                <a:latin typeface="Franklin Gothic Book"/>
                <a:cs typeface="Franklin Gothic Book"/>
                <a:hlinkClick r:id="rId2"/>
              </a:rPr>
              <a:t>w</a:t>
            </a:r>
            <a:r>
              <a:rPr dirty="0" sz="2400" spc="-10">
                <a:latin typeface="Franklin Gothic Book"/>
                <a:cs typeface="Franklin Gothic Book"/>
                <a:hlinkClick r:id="rId2"/>
              </a:rPr>
              <a:t>.treccani.it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La</a:t>
            </a:r>
            <a:r>
              <a:rPr dirty="0" spc="-15"/>
              <a:t> </a:t>
            </a:r>
            <a:r>
              <a:rPr dirty="0"/>
              <a:t>f</a:t>
            </a:r>
            <a:r>
              <a:rPr dirty="0" spc="-10"/>
              <a:t>r</a:t>
            </a:r>
            <a:r>
              <a:rPr dirty="0"/>
              <a:t>ase</a:t>
            </a:r>
            <a:r>
              <a:rPr dirty="0" spc="15"/>
              <a:t> </a:t>
            </a:r>
            <a:r>
              <a:rPr dirty="0"/>
              <a:t>complessa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9292" y="1116090"/>
            <a:ext cx="7828280" cy="23831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10">
                <a:latin typeface="Franklin Gothic Medium"/>
                <a:cs typeface="Franklin Gothic Medium"/>
              </a:rPr>
              <a:t>R</a:t>
            </a:r>
            <a:r>
              <a:rPr dirty="0" sz="2000" spc="-5">
                <a:latin typeface="Franklin Gothic Medium"/>
                <a:cs typeface="Franklin Gothic Medium"/>
              </a:rPr>
              <a:t>elazion</a:t>
            </a:r>
            <a:r>
              <a:rPr dirty="0" sz="2000">
                <a:latin typeface="Franklin Gothic Medium"/>
                <a:cs typeface="Franklin Gothic Medium"/>
              </a:rPr>
              <a:t>i</a:t>
            </a:r>
            <a:r>
              <a:rPr dirty="0" sz="2000" spc="-20">
                <a:latin typeface="Franklin Gothic Medium"/>
                <a:cs typeface="Franklin Gothic Medium"/>
              </a:rPr>
              <a:t> </a:t>
            </a:r>
            <a:r>
              <a:rPr dirty="0" sz="2000" spc="-5">
                <a:latin typeface="Franklin Gothic Medium"/>
                <a:cs typeface="Franklin Gothic Medium"/>
              </a:rPr>
              <a:t>tr</a:t>
            </a:r>
            <a:r>
              <a:rPr dirty="0" sz="2000">
                <a:latin typeface="Franklin Gothic Medium"/>
                <a:cs typeface="Franklin Gothic Medium"/>
              </a:rPr>
              <a:t>a</a:t>
            </a:r>
            <a:r>
              <a:rPr dirty="0" sz="2000" spc="-20">
                <a:latin typeface="Franklin Gothic Medium"/>
                <a:cs typeface="Franklin Gothic Medium"/>
              </a:rPr>
              <a:t> </a:t>
            </a:r>
            <a:r>
              <a:rPr dirty="0" sz="2000">
                <a:latin typeface="Franklin Gothic Medium"/>
                <a:cs typeface="Franklin Gothic Medium"/>
              </a:rPr>
              <a:t>fr</a:t>
            </a:r>
            <a:r>
              <a:rPr dirty="0" sz="2000" spc="-10">
                <a:latin typeface="Franklin Gothic Medium"/>
                <a:cs typeface="Franklin Gothic Medium"/>
              </a:rPr>
              <a:t>a</a:t>
            </a:r>
            <a:r>
              <a:rPr dirty="0" sz="2000" spc="-5">
                <a:latin typeface="Franklin Gothic Medium"/>
                <a:cs typeface="Franklin Gothic Medium"/>
              </a:rPr>
              <a:t>si</a:t>
            </a:r>
            <a:endParaRPr sz="20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49"/>
              </a:spcBef>
            </a:pPr>
            <a:endParaRPr sz="2350">
              <a:latin typeface="Times New Roman"/>
              <a:cs typeface="Times New Roman"/>
            </a:endParaRPr>
          </a:p>
          <a:p>
            <a:pPr marL="342900" marR="70485" indent="-330835">
              <a:lnSpc>
                <a:spcPct val="109400"/>
              </a:lnSpc>
            </a:pPr>
            <a:r>
              <a:rPr dirty="0" sz="1600" spc="-15">
                <a:latin typeface="Franklin Gothic Medium"/>
                <a:cs typeface="Franklin Gothic Medium"/>
              </a:rPr>
              <a:t>Su</a:t>
            </a:r>
            <a:r>
              <a:rPr dirty="0" sz="1600" spc="-5">
                <a:latin typeface="Franklin Gothic Medium"/>
                <a:cs typeface="Franklin Gothic Medium"/>
              </a:rPr>
              <a:t>b</a:t>
            </a:r>
            <a:r>
              <a:rPr dirty="0" sz="1600" spc="-10">
                <a:latin typeface="Franklin Gothic Medium"/>
                <a:cs typeface="Franklin Gothic Medium"/>
              </a:rPr>
              <a:t>o</a:t>
            </a:r>
            <a:r>
              <a:rPr dirty="0" sz="1600" spc="-20">
                <a:latin typeface="Franklin Gothic Medium"/>
                <a:cs typeface="Franklin Gothic Medium"/>
              </a:rPr>
              <a:t>r</a:t>
            </a:r>
            <a:r>
              <a:rPr dirty="0" sz="1600" spc="-10">
                <a:latin typeface="Franklin Gothic Medium"/>
                <a:cs typeface="Franklin Gothic Medium"/>
              </a:rPr>
              <a:t>d</a:t>
            </a:r>
            <a:r>
              <a:rPr dirty="0" sz="1600">
                <a:latin typeface="Franklin Gothic Medium"/>
                <a:cs typeface="Franklin Gothic Medium"/>
              </a:rPr>
              <a:t>i</a:t>
            </a:r>
            <a:r>
              <a:rPr dirty="0" sz="1600" spc="-10">
                <a:latin typeface="Franklin Gothic Medium"/>
                <a:cs typeface="Franklin Gothic Medium"/>
              </a:rPr>
              <a:t>naz</a:t>
            </a:r>
            <a:r>
              <a:rPr dirty="0" sz="1600">
                <a:latin typeface="Franklin Gothic Medium"/>
                <a:cs typeface="Franklin Gothic Medium"/>
              </a:rPr>
              <a:t>i</a:t>
            </a:r>
            <a:r>
              <a:rPr dirty="0" sz="1600" spc="-10">
                <a:latin typeface="Franklin Gothic Medium"/>
                <a:cs typeface="Franklin Gothic Medium"/>
              </a:rPr>
              <a:t>o</a:t>
            </a:r>
            <a:r>
              <a:rPr dirty="0" sz="1600" spc="-15">
                <a:latin typeface="Franklin Gothic Medium"/>
                <a:cs typeface="Franklin Gothic Medium"/>
              </a:rPr>
              <a:t>n</a:t>
            </a:r>
            <a:r>
              <a:rPr dirty="0" sz="1600">
                <a:latin typeface="Franklin Gothic Medium"/>
                <a:cs typeface="Franklin Gothic Medium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subord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frase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un'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ltra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frase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(regg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nte)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 introduttore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subord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pen</a:t>
            </a:r>
            <a:r>
              <a:rPr dirty="0" sz="1600" spc="-10">
                <a:latin typeface="Franklin Gothic Book"/>
                <a:cs typeface="Franklin Gothic Book"/>
              </a:rPr>
              <a:t>de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lla.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Studio</a:t>
            </a:r>
            <a:r>
              <a:rPr dirty="0" sz="1600" spc="-20" i="1">
                <a:latin typeface="Franklin Gothic Book"/>
                <a:cs typeface="Franklin Gothic Book"/>
              </a:rPr>
              <a:t> </a:t>
            </a:r>
            <a:r>
              <a:rPr dirty="0" sz="1600" spc="-10" i="1" u="heavy">
                <a:latin typeface="Franklin Gothic Book"/>
                <a:cs typeface="Franklin Gothic Book"/>
              </a:rPr>
              <a:t>p</a:t>
            </a:r>
            <a:r>
              <a:rPr dirty="0" sz="1600" spc="-20" i="1" u="heavy">
                <a:latin typeface="Franklin Gothic Book"/>
                <a:cs typeface="Franklin Gothic Book"/>
              </a:rPr>
              <a:t>e</a:t>
            </a:r>
            <a:r>
              <a:rPr dirty="0" sz="1600" spc="-10" i="1" u="heavy">
                <a:latin typeface="Franklin Gothic Book"/>
                <a:cs typeface="Franklin Gothic Book"/>
              </a:rPr>
              <a:t>r</a:t>
            </a:r>
            <a:r>
              <a:rPr dirty="0" sz="1600" spc="5" i="1" u="heavy">
                <a:latin typeface="Franklin Gothic Book"/>
                <a:cs typeface="Franklin Gothic Book"/>
              </a:rPr>
              <a:t> </a:t>
            </a:r>
            <a:r>
              <a:rPr dirty="0" sz="1600" spc="-10" i="1" u="heavy">
                <a:latin typeface="Franklin Gothic Book"/>
                <a:cs typeface="Franklin Gothic Book"/>
              </a:rPr>
              <a:t>d</a:t>
            </a:r>
            <a:r>
              <a:rPr dirty="0" sz="1600" i="1" u="heavy">
                <a:latin typeface="Franklin Gothic Book"/>
                <a:cs typeface="Franklin Gothic Book"/>
              </a:rPr>
              <a:t>i</a:t>
            </a:r>
            <a:r>
              <a:rPr dirty="0" sz="1600" spc="-15" i="1" u="heavy">
                <a:latin typeface="Franklin Gothic Book"/>
                <a:cs typeface="Franklin Gothic Book"/>
              </a:rPr>
              <a:t>ve</a:t>
            </a:r>
            <a:r>
              <a:rPr dirty="0" sz="1600" spc="-10" i="1" u="heavy">
                <a:latin typeface="Franklin Gothic Book"/>
                <a:cs typeface="Franklin Gothic Book"/>
              </a:rPr>
              <a:t>ntare</a:t>
            </a:r>
            <a:r>
              <a:rPr dirty="0" sz="1600" spc="-15" i="1" u="heavy">
                <a:latin typeface="Franklin Gothic Book"/>
                <a:cs typeface="Franklin Gothic Book"/>
              </a:rPr>
              <a:t> a</a:t>
            </a:r>
            <a:r>
              <a:rPr dirty="0" sz="1600" spc="-20" i="1" u="heavy">
                <a:latin typeface="Franklin Gothic Book"/>
                <a:cs typeface="Franklin Gothic Book"/>
              </a:rPr>
              <a:t>v</a:t>
            </a:r>
            <a:r>
              <a:rPr dirty="0" sz="1600" spc="-15" i="1" u="heavy">
                <a:latin typeface="Franklin Gothic Book"/>
                <a:cs typeface="Franklin Gothic Book"/>
              </a:rPr>
              <a:t>v</a:t>
            </a:r>
            <a:r>
              <a:rPr dirty="0" sz="1600" spc="-20" i="1" u="heavy">
                <a:latin typeface="Franklin Gothic Book"/>
                <a:cs typeface="Franklin Gothic Book"/>
              </a:rPr>
              <a:t>o</a:t>
            </a:r>
            <a:r>
              <a:rPr dirty="0" sz="1600" spc="-15" i="1" u="heavy">
                <a:latin typeface="Franklin Gothic Book"/>
                <a:cs typeface="Franklin Gothic Book"/>
              </a:rPr>
              <a:t>cat</a:t>
            </a:r>
            <a:r>
              <a:rPr dirty="0" sz="1600" i="1" u="heavy">
                <a:latin typeface="Franklin Gothic Book"/>
                <a:cs typeface="Franklin Gothic Book"/>
              </a:rPr>
              <a:t>o</a:t>
            </a:r>
            <a:r>
              <a:rPr dirty="0" sz="1600" spc="-5" i="1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 marL="342900" marR="5080" indent="-330835">
              <a:lnSpc>
                <a:spcPct val="109400"/>
              </a:lnSpc>
              <a:spcBef>
                <a:spcPts val="395"/>
              </a:spcBef>
            </a:pPr>
            <a:r>
              <a:rPr dirty="0" sz="1600" spc="-5" i="1">
                <a:latin typeface="Franklin Gothic Book"/>
                <a:cs typeface="Franklin Gothic Book"/>
              </a:rPr>
              <a:t>Il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Min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str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degli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Interni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deciso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0" i="1" u="heavy">
                <a:latin typeface="Franklin Gothic Book"/>
                <a:cs typeface="Franklin Gothic Book"/>
              </a:rPr>
              <a:t>di</a:t>
            </a:r>
            <a:r>
              <a:rPr dirty="0" sz="1600" spc="-20" i="1" u="heavy">
                <a:latin typeface="Franklin Gothic Book"/>
                <a:cs typeface="Franklin Gothic Book"/>
              </a:rPr>
              <a:t> </a:t>
            </a:r>
            <a:r>
              <a:rPr dirty="0" sz="1600" spc="-15" i="1" u="heavy">
                <a:latin typeface="Franklin Gothic Book"/>
                <a:cs typeface="Franklin Gothic Book"/>
              </a:rPr>
              <a:t>aumentare</a:t>
            </a:r>
            <a:r>
              <a:rPr dirty="0" sz="1600" spc="25" i="1" u="heavy">
                <a:latin typeface="Franklin Gothic Book"/>
                <a:cs typeface="Franklin Gothic Book"/>
              </a:rPr>
              <a:t> </a:t>
            </a:r>
            <a:r>
              <a:rPr dirty="0" sz="1600" spc="-5" i="1" u="heavy">
                <a:latin typeface="Franklin Gothic Book"/>
                <a:cs typeface="Franklin Gothic Book"/>
              </a:rPr>
              <a:t>il</a:t>
            </a:r>
            <a:r>
              <a:rPr dirty="0" sz="1600" spc="-20" i="1" u="heavy">
                <a:latin typeface="Franklin Gothic Book"/>
                <a:cs typeface="Franklin Gothic Book"/>
              </a:rPr>
              <a:t> </a:t>
            </a:r>
            <a:r>
              <a:rPr dirty="0" sz="1600" spc="-10" i="1" u="heavy">
                <a:latin typeface="Franklin Gothic Book"/>
                <a:cs typeface="Franklin Gothic Book"/>
              </a:rPr>
              <a:t>numero</a:t>
            </a:r>
            <a:r>
              <a:rPr dirty="0" sz="1600" spc="5" i="1" u="heavy">
                <a:latin typeface="Franklin Gothic Book"/>
                <a:cs typeface="Franklin Gothic Book"/>
              </a:rPr>
              <a:t> </a:t>
            </a:r>
            <a:r>
              <a:rPr dirty="0" sz="1600" spc="-10" i="1" u="heavy">
                <a:latin typeface="Franklin Gothic Book"/>
                <a:cs typeface="Franklin Gothic Book"/>
              </a:rPr>
              <a:t>di</a:t>
            </a:r>
            <a:r>
              <a:rPr dirty="0" sz="1600" spc="-20" i="1" u="heavy">
                <a:latin typeface="Franklin Gothic Book"/>
                <a:cs typeface="Franklin Gothic Book"/>
              </a:rPr>
              <a:t> </a:t>
            </a:r>
            <a:r>
              <a:rPr dirty="0" sz="1600" spc="-10" i="1" u="heavy">
                <a:latin typeface="Franklin Gothic Book"/>
                <a:cs typeface="Franklin Gothic Book"/>
              </a:rPr>
              <a:t>forze</a:t>
            </a:r>
            <a:r>
              <a:rPr dirty="0" sz="1600" spc="5" i="1" u="heavy">
                <a:latin typeface="Franklin Gothic Book"/>
                <a:cs typeface="Franklin Gothic Book"/>
              </a:rPr>
              <a:t> </a:t>
            </a:r>
            <a:r>
              <a:rPr dirty="0" sz="1600" spc="-10" i="1" u="heavy">
                <a:latin typeface="Franklin Gothic Book"/>
                <a:cs typeface="Franklin Gothic Book"/>
              </a:rPr>
              <a:t>del</a:t>
            </a:r>
            <a:r>
              <a:rPr dirty="0" sz="1600" i="1" u="heavy">
                <a:latin typeface="Franklin Gothic Book"/>
                <a:cs typeface="Franklin Gothic Book"/>
              </a:rPr>
              <a:t>l</a:t>
            </a:r>
            <a:r>
              <a:rPr dirty="0" sz="1600" spc="-10" i="1" u="heavy">
                <a:latin typeface="Franklin Gothic Book"/>
                <a:cs typeface="Franklin Gothic Book"/>
              </a:rPr>
              <a:t>'ord</a:t>
            </a:r>
            <a:r>
              <a:rPr dirty="0" sz="1600" i="1" u="heavy">
                <a:latin typeface="Franklin Gothic Book"/>
                <a:cs typeface="Franklin Gothic Book"/>
              </a:rPr>
              <a:t>i</a:t>
            </a:r>
            <a:r>
              <a:rPr dirty="0" sz="1600" spc="-10" i="1" u="heavy">
                <a:latin typeface="Franklin Gothic Book"/>
                <a:cs typeface="Franklin Gothic Book"/>
              </a:rPr>
              <a:t>ne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/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 u="heavy">
                <a:latin typeface="Franklin Gothic Book"/>
                <a:cs typeface="Franklin Gothic Book"/>
              </a:rPr>
              <a:t>p</a:t>
            </a:r>
            <a:r>
              <a:rPr dirty="0" sz="1600" spc="-15" i="1" u="heavy">
                <a:latin typeface="Franklin Gothic Book"/>
                <a:cs typeface="Franklin Gothic Book"/>
              </a:rPr>
              <a:t>e</a:t>
            </a:r>
            <a:r>
              <a:rPr dirty="0" sz="1600" spc="-10" i="1" u="heavy">
                <a:latin typeface="Franklin Gothic Book"/>
                <a:cs typeface="Franklin Gothic Book"/>
              </a:rPr>
              <a:t>r</a:t>
            </a:r>
            <a:r>
              <a:rPr dirty="0" sz="1600" i="1" u="heavy">
                <a:latin typeface="Franklin Gothic Book"/>
                <a:cs typeface="Franklin Gothic Book"/>
              </a:rPr>
              <a:t> </a:t>
            </a:r>
            <a:r>
              <a:rPr dirty="0" sz="1600" spc="-15" i="1" u="heavy">
                <a:latin typeface="Franklin Gothic Book"/>
                <a:cs typeface="Franklin Gothic Book"/>
              </a:rPr>
              <a:t>garant</a:t>
            </a:r>
            <a:r>
              <a:rPr dirty="0" sz="1600" i="1" u="heavy">
                <a:latin typeface="Franklin Gothic Book"/>
                <a:cs typeface="Franklin Gothic Book"/>
              </a:rPr>
              <a:t>i</a:t>
            </a:r>
            <a:r>
              <a:rPr dirty="0" sz="1600" spc="-10" i="1" u="heavy">
                <a:latin typeface="Franklin Gothic Book"/>
                <a:cs typeface="Franklin Gothic Book"/>
              </a:rPr>
              <a:t>re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0" i="1" u="heavy">
                <a:latin typeface="Franklin Gothic Book"/>
                <a:cs typeface="Franklin Gothic Book"/>
              </a:rPr>
              <a:t>più</a:t>
            </a:r>
            <a:r>
              <a:rPr dirty="0" sz="1600" spc="-25" i="1" u="heavy">
                <a:latin typeface="Franklin Gothic Book"/>
                <a:cs typeface="Franklin Gothic Book"/>
              </a:rPr>
              <a:t> </a:t>
            </a:r>
            <a:r>
              <a:rPr dirty="0" sz="1600" spc="-15" i="1" u="heavy">
                <a:latin typeface="Franklin Gothic Book"/>
                <a:cs typeface="Franklin Gothic Book"/>
              </a:rPr>
              <a:t>sicurez</a:t>
            </a:r>
            <a:r>
              <a:rPr dirty="0" sz="1600" spc="-10" i="1" u="heavy">
                <a:latin typeface="Franklin Gothic Book"/>
                <a:cs typeface="Franklin Gothic Book"/>
              </a:rPr>
              <a:t>za</a:t>
            </a:r>
            <a:r>
              <a:rPr dirty="0" sz="1600" spc="-5" i="1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9292" y="4223248"/>
            <a:ext cx="7868920" cy="144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>
                <a:latin typeface="Franklin Gothic Book"/>
                <a:cs typeface="Franklin Gothic Book"/>
              </a:rPr>
              <a:t>Coo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di</a:t>
            </a:r>
            <a:r>
              <a:rPr dirty="0" sz="1600" spc="-20" b="1">
                <a:latin typeface="Franklin Gothic Book"/>
                <a:cs typeface="Franklin Gothic Book"/>
              </a:rPr>
              <a:t>n</a:t>
            </a:r>
            <a:r>
              <a:rPr dirty="0" sz="1600" spc="-5" b="1">
                <a:latin typeface="Franklin Gothic Book"/>
                <a:cs typeface="Franklin Gothic Book"/>
              </a:rPr>
              <a:t>a</a:t>
            </a:r>
            <a:r>
              <a:rPr dirty="0" sz="1600" spc="-15" b="1">
                <a:latin typeface="Franklin Gothic Book"/>
                <a:cs typeface="Franklin Gothic Book"/>
              </a:rPr>
              <a:t>zion</a:t>
            </a:r>
            <a:r>
              <a:rPr dirty="0" sz="1600" b="1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frase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5">
                <a:latin typeface="Franklin Gothic Book"/>
                <a:cs typeface="Franklin Gothic Book"/>
              </a:rPr>
              <a:t>volg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sso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ru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ttico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fr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endParaRPr sz="1600">
              <a:latin typeface="Franklin Gothic Book"/>
              <a:cs typeface="Franklin Gothic Book"/>
            </a:endParaRPr>
          </a:p>
          <a:p>
            <a:pPr marL="342900">
              <a:lnSpc>
                <a:spcPct val="100000"/>
              </a:lnSpc>
              <a:spcBef>
                <a:spcPts val="180"/>
              </a:spcBef>
            </a:pPr>
            <a:r>
              <a:rPr dirty="0" sz="1600" spc="-10">
                <a:latin typeface="Franklin Gothic Book"/>
                <a:cs typeface="Franklin Gothic Book"/>
              </a:rPr>
              <a:t>cui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ata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ite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iun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coord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nte.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Ho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mangi</a:t>
            </a:r>
            <a:r>
              <a:rPr dirty="0" sz="1600" spc="-15" i="1">
                <a:latin typeface="Franklin Gothic Book"/>
                <a:cs typeface="Franklin Gothic Book"/>
              </a:rPr>
              <a:t>at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 u="heavy">
                <a:latin typeface="Franklin Gothic Book"/>
                <a:cs typeface="Franklin Gothic Book"/>
              </a:rPr>
              <a:t>e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no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tornato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ca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a.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Luca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è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scr</a:t>
            </a:r>
            <a:r>
              <a:rPr dirty="0" sz="1600" spc="-10" i="1">
                <a:latin typeface="Franklin Gothic Book"/>
                <a:cs typeface="Franklin Gothic Book"/>
              </a:rPr>
              <a:t>itto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'un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ver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ità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10" i="1">
                <a:latin typeface="Franklin Gothic Book"/>
                <a:cs typeface="Franklin Gothic Book"/>
              </a:rPr>
              <a:t>er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stud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ar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 u="heavy">
                <a:latin typeface="Franklin Gothic Book"/>
                <a:cs typeface="Franklin Gothic Book"/>
              </a:rPr>
              <a:t>e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-15" i="1">
                <a:latin typeface="Franklin Gothic Book"/>
                <a:cs typeface="Franklin Gothic Book"/>
              </a:rPr>
              <a:t>ventar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avv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5" i="1">
                <a:latin typeface="Franklin Gothic Book"/>
                <a:cs typeface="Franklin Gothic Book"/>
              </a:rPr>
              <a:t>cat</a:t>
            </a:r>
            <a:r>
              <a:rPr dirty="0" sz="1600" spc="-5" i="1">
                <a:latin typeface="Franklin Gothic Book"/>
                <a:cs typeface="Franklin Gothic Book"/>
              </a:rPr>
              <a:t>o</a:t>
            </a:r>
            <a:r>
              <a:rPr dirty="0" sz="1600" spc="-5" i="1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Proposizion</a:t>
            </a:r>
            <a:r>
              <a:rPr dirty="0"/>
              <a:t>i</a:t>
            </a:r>
            <a:r>
              <a:rPr dirty="0" spc="-5"/>
              <a:t> </a:t>
            </a:r>
            <a:r>
              <a:rPr dirty="0"/>
              <a:t>coordi</a:t>
            </a:r>
            <a:r>
              <a:rPr dirty="0" spc="-10"/>
              <a:t>n</a:t>
            </a:r>
            <a:r>
              <a:rPr dirty="0"/>
              <a:t>a</a:t>
            </a:r>
            <a:r>
              <a:rPr dirty="0" spc="-15"/>
              <a:t>t</a:t>
            </a:r>
            <a:r>
              <a:rPr dirty="0"/>
              <a:t>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9292" y="1148832"/>
            <a:ext cx="7688580" cy="4992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>
                <a:latin typeface="Franklin Gothic Medium"/>
                <a:cs typeface="Franklin Gothic Medium"/>
              </a:rPr>
              <a:t>Coor</a:t>
            </a:r>
            <a:r>
              <a:rPr dirty="0" sz="1600" b="1">
                <a:latin typeface="Franklin Gothic Medium"/>
                <a:cs typeface="Franklin Gothic Medium"/>
              </a:rPr>
              <a:t>d</a:t>
            </a:r>
            <a:r>
              <a:rPr dirty="0" sz="1600" spc="-10" b="1">
                <a:latin typeface="Franklin Gothic Medium"/>
                <a:cs typeface="Franklin Gothic Medium"/>
              </a:rPr>
              <a:t>in</a:t>
            </a:r>
            <a:r>
              <a:rPr dirty="0" sz="1600" spc="-25" b="1">
                <a:latin typeface="Franklin Gothic Medium"/>
                <a:cs typeface="Franklin Gothic Medium"/>
              </a:rPr>
              <a:t>a</a:t>
            </a:r>
            <a:r>
              <a:rPr dirty="0" sz="1600" b="1">
                <a:latin typeface="Franklin Gothic Medium"/>
                <a:cs typeface="Franklin Gothic Medium"/>
              </a:rPr>
              <a:t>z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10" b="1">
                <a:latin typeface="Franklin Gothic Medium"/>
                <a:cs typeface="Franklin Gothic Medium"/>
              </a:rPr>
              <a:t>ne</a:t>
            </a:r>
            <a:r>
              <a:rPr dirty="0" sz="1600" spc="-55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co</a:t>
            </a:r>
            <a:r>
              <a:rPr dirty="0" sz="1600" b="1">
                <a:latin typeface="Franklin Gothic Medium"/>
                <a:cs typeface="Franklin Gothic Medium"/>
              </a:rPr>
              <a:t>pu</a:t>
            </a:r>
            <a:r>
              <a:rPr dirty="0" sz="1600" spc="-10" b="1">
                <a:latin typeface="Franklin Gothic Medium"/>
                <a:cs typeface="Franklin Gothic Medium"/>
              </a:rPr>
              <a:t>lat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va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endParaRPr sz="16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1600" spc="-20" i="1">
                <a:latin typeface="Franklin Gothic Book"/>
                <a:cs typeface="Franklin Gothic Book"/>
              </a:rPr>
              <a:t>R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berto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f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nuoto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ona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la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chitarr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elet</a:t>
            </a:r>
            <a:r>
              <a:rPr dirty="0" sz="1600" i="1">
                <a:latin typeface="Franklin Gothic Book"/>
                <a:cs typeface="Franklin Gothic Book"/>
              </a:rPr>
              <a:t>t</a:t>
            </a:r>
            <a:r>
              <a:rPr dirty="0" sz="1600" spc="-5" i="1">
                <a:latin typeface="Franklin Gothic Book"/>
                <a:cs typeface="Franklin Gothic Book"/>
              </a:rPr>
              <a:t>ri</a:t>
            </a:r>
            <a:r>
              <a:rPr dirty="0" sz="1600" spc="-15" i="1">
                <a:latin typeface="Franklin Gothic Book"/>
                <a:cs typeface="Franklin Gothic Book"/>
              </a:rPr>
              <a:t>ca.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600" spc="-20" i="1">
                <a:latin typeface="Franklin Gothic Book"/>
                <a:cs typeface="Franklin Gothic Book"/>
              </a:rPr>
              <a:t>R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berto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f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nuoto,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ona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chitarr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elet</a:t>
            </a:r>
            <a:r>
              <a:rPr dirty="0" sz="1600" i="1">
                <a:latin typeface="Franklin Gothic Book"/>
                <a:cs typeface="Franklin Gothic Book"/>
              </a:rPr>
              <a:t>t</a:t>
            </a:r>
            <a:r>
              <a:rPr dirty="0" sz="1600" spc="-5" i="1">
                <a:latin typeface="Franklin Gothic Book"/>
                <a:cs typeface="Franklin Gothic Book"/>
              </a:rPr>
              <a:t>ri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stud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g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urispru</a:t>
            </a:r>
            <a:r>
              <a:rPr dirty="0" sz="1600" spc="-10" i="1">
                <a:latin typeface="Franklin Gothic Book"/>
                <a:cs typeface="Franklin Gothic Book"/>
              </a:rPr>
              <a:t>denza.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1600" spc="-20" i="1">
                <a:latin typeface="Franklin Gothic Book"/>
                <a:cs typeface="Franklin Gothic Book"/>
              </a:rPr>
              <a:t>R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berto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fa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nu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to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Lui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u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na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20" i="1">
                <a:latin typeface="Franklin Gothic Book"/>
                <a:cs typeface="Franklin Gothic Book"/>
              </a:rPr>
              <a:t>h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tar</a:t>
            </a:r>
            <a:r>
              <a:rPr dirty="0" sz="1600" spc="-20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elettri</a:t>
            </a:r>
            <a:r>
              <a:rPr dirty="0" sz="1600" spc="-15" i="1">
                <a:latin typeface="Franklin Gothic Book"/>
                <a:cs typeface="Franklin Gothic Book"/>
              </a:rPr>
              <a:t>ca.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1600" spc="-15" i="1">
                <a:latin typeface="Franklin Gothic Book"/>
                <a:cs typeface="Franklin Gothic Book"/>
              </a:rPr>
              <a:t>N</a:t>
            </a:r>
            <a:r>
              <a:rPr dirty="0" sz="1600" spc="-15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verr</a:t>
            </a:r>
            <a:r>
              <a:rPr dirty="0" sz="1600" spc="-10" i="1">
                <a:latin typeface="Franklin Gothic Book"/>
                <a:cs typeface="Franklin Gothic Book"/>
              </a:rPr>
              <a:t>ò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l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mare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rc</a:t>
            </a:r>
            <a:r>
              <a:rPr dirty="0" sz="1600" spc="-20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é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devo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l</a:t>
            </a:r>
            <a:r>
              <a:rPr dirty="0" sz="1600" spc="-15" i="1">
                <a:latin typeface="Franklin Gothic Book"/>
                <a:cs typeface="Franklin Gothic Book"/>
              </a:rPr>
              <a:t>av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rare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(pe</a:t>
            </a:r>
            <a:r>
              <a:rPr dirty="0" sz="1600" spc="-10" i="1">
                <a:latin typeface="Franklin Gothic Book"/>
                <a:cs typeface="Franklin Gothic Book"/>
              </a:rPr>
              <a:t>rc</a:t>
            </a:r>
            <a:r>
              <a:rPr dirty="0" sz="1600" spc="-20" i="1">
                <a:latin typeface="Franklin Gothic Book"/>
                <a:cs typeface="Franklin Gothic Book"/>
              </a:rPr>
              <a:t>h</a:t>
            </a:r>
            <a:r>
              <a:rPr dirty="0" sz="1600" spc="-5" i="1">
                <a:latin typeface="Franklin Gothic Book"/>
                <a:cs typeface="Franklin Gothic Book"/>
              </a:rPr>
              <a:t>é</a:t>
            </a:r>
            <a:r>
              <a:rPr dirty="0" sz="1600" spc="-5" i="1">
                <a:latin typeface="Franklin Gothic Book"/>
                <a:cs typeface="Franklin Gothic Book"/>
              </a:rPr>
              <a:t>)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non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tempo.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spc="-5" b="1">
                <a:latin typeface="Franklin Gothic Medium"/>
                <a:cs typeface="Franklin Gothic Medium"/>
              </a:rPr>
              <a:t>L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r>
              <a:rPr dirty="0" sz="1600" spc="-15" b="1">
                <a:latin typeface="Franklin Gothic Medium"/>
                <a:cs typeface="Franklin Gothic Medium"/>
              </a:rPr>
              <a:t> </a:t>
            </a:r>
            <a:r>
              <a:rPr dirty="0" sz="1600" spc="0" b="1">
                <a:latin typeface="Franklin Gothic Medium"/>
                <a:cs typeface="Franklin Gothic Medium"/>
              </a:rPr>
              <a:t>p</a:t>
            </a:r>
            <a:r>
              <a:rPr dirty="0" sz="1600" spc="-5" b="1">
                <a:latin typeface="Franklin Gothic Medium"/>
                <a:cs typeface="Franklin Gothic Medium"/>
              </a:rPr>
              <a:t>ro</a:t>
            </a:r>
            <a:r>
              <a:rPr dirty="0" sz="1600" spc="0" b="1">
                <a:latin typeface="Franklin Gothic Medium"/>
                <a:cs typeface="Franklin Gothic Medium"/>
              </a:rPr>
              <a:t>p</a:t>
            </a:r>
            <a:r>
              <a:rPr dirty="0" sz="1600" spc="-5" b="1">
                <a:latin typeface="Franklin Gothic Medium"/>
                <a:cs typeface="Franklin Gothic Medium"/>
              </a:rPr>
              <a:t>os</a:t>
            </a:r>
            <a:r>
              <a:rPr dirty="0" sz="1600" spc="-10" b="1">
                <a:latin typeface="Franklin Gothic Medium"/>
                <a:cs typeface="Franklin Gothic Medium"/>
              </a:rPr>
              <a:t>iz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10" b="1">
                <a:latin typeface="Franklin Gothic Medium"/>
                <a:cs typeface="Franklin Gothic Medium"/>
              </a:rPr>
              <a:t>ni</a:t>
            </a:r>
            <a:r>
              <a:rPr dirty="0" sz="1600" spc="-50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c</a:t>
            </a:r>
            <a:r>
              <a:rPr dirty="0" sz="1600" spc="-5" b="1">
                <a:latin typeface="Franklin Gothic Medium"/>
                <a:cs typeface="Franklin Gothic Medium"/>
              </a:rPr>
              <a:t>oor</a:t>
            </a:r>
            <a:r>
              <a:rPr dirty="0" sz="1600" spc="0" b="1">
                <a:latin typeface="Franklin Gothic Medium"/>
                <a:cs typeface="Franklin Gothic Medium"/>
              </a:rPr>
              <a:t>d</a:t>
            </a:r>
            <a:r>
              <a:rPr dirty="0" sz="1600" spc="-10" b="1">
                <a:latin typeface="Franklin Gothic Medium"/>
                <a:cs typeface="Franklin Gothic Medium"/>
              </a:rPr>
              <a:t>inate</a:t>
            </a:r>
            <a:r>
              <a:rPr dirty="0" sz="1600" spc="-55" b="1">
                <a:latin typeface="Franklin Gothic Medium"/>
                <a:cs typeface="Franklin Gothic Medium"/>
              </a:rPr>
              <a:t> </a:t>
            </a:r>
            <a:r>
              <a:rPr dirty="0" sz="1600" spc="0" b="1">
                <a:latin typeface="Franklin Gothic Medium"/>
                <a:cs typeface="Franklin Gothic Medium"/>
              </a:rPr>
              <a:t>d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vo</a:t>
            </a:r>
            <a:r>
              <a:rPr dirty="0" sz="1600" b="1">
                <a:latin typeface="Franklin Gothic Medium"/>
                <a:cs typeface="Franklin Gothic Medium"/>
              </a:rPr>
              <a:t>n</a:t>
            </a:r>
            <a:r>
              <a:rPr dirty="0" sz="1600" spc="-10" b="1">
                <a:latin typeface="Franklin Gothic Medium"/>
                <a:cs typeface="Franklin Gothic Medium"/>
              </a:rPr>
              <a:t>o</a:t>
            </a:r>
            <a:r>
              <a:rPr dirty="0" sz="1600" spc="-50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ss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r>
              <a:rPr dirty="0" sz="1600" spc="-40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s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b="1">
                <a:latin typeface="Franklin Gothic Medium"/>
                <a:cs typeface="Franklin Gothic Medium"/>
              </a:rPr>
              <a:t>nt</a:t>
            </a:r>
            <a:r>
              <a:rPr dirty="0" sz="1600" spc="-10" b="1">
                <a:latin typeface="Franklin Gothic Medium"/>
                <a:cs typeface="Franklin Gothic Medium"/>
              </a:rPr>
              <a:t>a</a:t>
            </a:r>
            <a:r>
              <a:rPr dirty="0" sz="1600" spc="-20" b="1">
                <a:latin typeface="Franklin Gothic Medium"/>
                <a:cs typeface="Franklin Gothic Medium"/>
              </a:rPr>
              <a:t>t</a:t>
            </a:r>
            <a:r>
              <a:rPr dirty="0" sz="1600" spc="-10" b="1">
                <a:latin typeface="Franklin Gothic Medium"/>
                <a:cs typeface="Franklin Gothic Medium"/>
              </a:rPr>
              <a:t>ti</a:t>
            </a:r>
            <a:r>
              <a:rPr dirty="0" sz="1600" b="1">
                <a:latin typeface="Franklin Gothic Medium"/>
                <a:cs typeface="Franklin Gothic Medium"/>
              </a:rPr>
              <a:t>c</a:t>
            </a:r>
            <a:r>
              <a:rPr dirty="0" sz="1600" spc="-10" b="1">
                <a:latin typeface="Franklin Gothic Medium"/>
                <a:cs typeface="Franklin Gothic Medium"/>
              </a:rPr>
              <a:t>a</a:t>
            </a:r>
            <a:r>
              <a:rPr dirty="0" sz="1600" spc="-25" b="1">
                <a:latin typeface="Franklin Gothic Medium"/>
                <a:cs typeface="Franklin Gothic Medium"/>
              </a:rPr>
              <a:t>m</a:t>
            </a:r>
            <a:r>
              <a:rPr dirty="0" sz="1600" spc="-15" b="1">
                <a:latin typeface="Franklin Gothic Medium"/>
                <a:cs typeface="Franklin Gothic Medium"/>
              </a:rPr>
              <a:t>ent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r>
              <a:rPr dirty="0" sz="1600" spc="-45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s</a:t>
            </a:r>
            <a:r>
              <a:rPr dirty="0" sz="1600" spc="-5" b="1">
                <a:latin typeface="Franklin Gothic Medium"/>
                <a:cs typeface="Franklin Gothic Medium"/>
              </a:rPr>
              <a:t>ema</a:t>
            </a:r>
            <a:r>
              <a:rPr dirty="0" sz="1600" spc="-10" b="1">
                <a:latin typeface="Franklin Gothic Medium"/>
                <a:cs typeface="Franklin Gothic Medium"/>
              </a:rPr>
              <a:t>n</a:t>
            </a:r>
            <a:r>
              <a:rPr dirty="0" sz="1600" spc="-25" b="1">
                <a:latin typeface="Franklin Gothic Medium"/>
                <a:cs typeface="Franklin Gothic Medium"/>
              </a:rPr>
              <a:t>t</a:t>
            </a:r>
            <a:r>
              <a:rPr dirty="0" sz="1600" spc="-10" b="1">
                <a:latin typeface="Franklin Gothic Medium"/>
                <a:cs typeface="Franklin Gothic Medium"/>
              </a:rPr>
              <a:t>icame</a:t>
            </a:r>
            <a:r>
              <a:rPr dirty="0" sz="1600" spc="-15" b="1">
                <a:latin typeface="Franklin Gothic Medium"/>
                <a:cs typeface="Franklin Gothic Medium"/>
              </a:rPr>
              <a:t>nt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r>
              <a:rPr dirty="0" sz="1600" spc="-50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5" b="1">
                <a:latin typeface="Franklin Gothic Medium"/>
                <a:cs typeface="Franklin Gothic Medium"/>
              </a:rPr>
              <a:t>m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5" b="1">
                <a:latin typeface="Franklin Gothic Medium"/>
                <a:cs typeface="Franklin Gothic Medium"/>
              </a:rPr>
              <a:t>l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b="1">
                <a:latin typeface="Franklin Gothic Medium"/>
                <a:cs typeface="Franklin Gothic Medium"/>
              </a:rPr>
              <a:t>g</a:t>
            </a:r>
            <a:r>
              <a:rPr dirty="0" sz="1600" spc="-10" b="1">
                <a:latin typeface="Franklin Gothic Medium"/>
                <a:cs typeface="Franklin Gothic Medium"/>
              </a:rPr>
              <a:t>he.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spc="-15" i="1">
                <a:latin typeface="Franklin Gothic Book"/>
                <a:cs typeface="Franklin Gothic Book"/>
              </a:rPr>
              <a:t>*</a:t>
            </a:r>
            <a:r>
              <a:rPr dirty="0" sz="1600" spc="-25" i="1">
                <a:latin typeface="Franklin Gothic Book"/>
                <a:cs typeface="Franklin Gothic Book"/>
              </a:rPr>
              <a:t>M</a:t>
            </a:r>
            <a:r>
              <a:rPr dirty="0" sz="1600" spc="-15" i="1">
                <a:latin typeface="Franklin Gothic Book"/>
                <a:cs typeface="Franklin Gothic Book"/>
              </a:rPr>
              <a:t>arc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deve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ce</a:t>
            </a:r>
            <a:r>
              <a:rPr dirty="0" sz="1600" spc="-10" i="1">
                <a:latin typeface="Franklin Gothic Book"/>
                <a:cs typeface="Franklin Gothic Book"/>
              </a:rPr>
              <a:t>rc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re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mat</a:t>
            </a:r>
            <a:r>
              <a:rPr dirty="0" sz="1600" spc="-20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r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re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non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comp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-20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tan</a:t>
            </a:r>
            <a:r>
              <a:rPr dirty="0" sz="1600" i="1">
                <a:latin typeface="Franklin Gothic Book"/>
                <a:cs typeface="Franklin Gothic Book"/>
              </a:rPr>
              <a:t>d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-25" i="1">
                <a:latin typeface="Franklin Gothic Book"/>
                <a:cs typeface="Franklin Gothic Book"/>
              </a:rPr>
              <a:t>s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4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bamb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no.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1600" spc="-20" i="1">
                <a:latin typeface="Franklin Gothic Book"/>
                <a:cs typeface="Franklin Gothic Book"/>
              </a:rPr>
              <a:t>*M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rco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è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bravo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in</a:t>
            </a:r>
            <a:r>
              <a:rPr dirty="0" sz="1600" spc="-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matem</a:t>
            </a:r>
            <a:r>
              <a:rPr dirty="0" sz="1600" spc="-15" i="1">
                <a:latin typeface="Franklin Gothic Book"/>
                <a:cs typeface="Franklin Gothic Book"/>
              </a:rPr>
              <a:t>at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mangia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mpre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la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piz</a:t>
            </a:r>
            <a:r>
              <a:rPr dirty="0" sz="1600" spc="-15" i="1">
                <a:latin typeface="Franklin Gothic Book"/>
                <a:cs typeface="Franklin Gothic Book"/>
              </a:rPr>
              <a:t>za.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b="1">
                <a:latin typeface="Franklin Gothic Medium"/>
                <a:cs typeface="Franklin Gothic Medium"/>
              </a:rPr>
              <a:t>né</a:t>
            </a:r>
            <a:endParaRPr sz="16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1600" spc="-15">
                <a:latin typeface="Franklin Gothic Book"/>
                <a:cs typeface="Franklin Gothic Book"/>
              </a:rPr>
              <a:t>Marc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ravo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atica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né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cr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vere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1600" spc="-20">
                <a:latin typeface="Franklin Gothic Book"/>
                <a:cs typeface="Franklin Gothic Book"/>
              </a:rPr>
              <a:t>*Ma</a:t>
            </a:r>
            <a:r>
              <a:rPr dirty="0" sz="1600" spc="-10">
                <a:latin typeface="Franklin Gothic Book"/>
                <a:cs typeface="Franklin Gothic Book"/>
              </a:rPr>
              <a:t>rco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ma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ema</a:t>
            </a:r>
            <a:r>
              <a:rPr dirty="0" sz="1600" spc="-10">
                <a:latin typeface="Franklin Gothic Book"/>
                <a:cs typeface="Franklin Gothic Book"/>
              </a:rPr>
              <a:t>tica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né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vere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Proposi</a:t>
            </a:r>
            <a:r>
              <a:rPr dirty="0"/>
              <a:t>z</a:t>
            </a:r>
            <a:r>
              <a:rPr dirty="0" spc="-10"/>
              <a:t>ioni</a:t>
            </a:r>
            <a:r>
              <a:rPr dirty="0" spc="-20"/>
              <a:t> </a:t>
            </a:r>
            <a:r>
              <a:rPr dirty="0" spc="-15"/>
              <a:t>coordin</a:t>
            </a:r>
            <a:r>
              <a:rPr dirty="0" spc="-20"/>
              <a:t>a</a:t>
            </a:r>
            <a:r>
              <a:rPr dirty="0" spc="-5"/>
              <a:t>te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9292" y="1148832"/>
            <a:ext cx="5554980" cy="4357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>
                <a:latin typeface="Franklin Gothic Medium"/>
                <a:cs typeface="Franklin Gothic Medium"/>
              </a:rPr>
              <a:t>Coor</a:t>
            </a:r>
            <a:r>
              <a:rPr dirty="0" sz="1600" b="1">
                <a:latin typeface="Franklin Gothic Medium"/>
                <a:cs typeface="Franklin Gothic Medium"/>
              </a:rPr>
              <a:t>d</a:t>
            </a:r>
            <a:r>
              <a:rPr dirty="0" sz="1600" spc="-10" b="1">
                <a:latin typeface="Franklin Gothic Medium"/>
                <a:cs typeface="Franklin Gothic Medium"/>
              </a:rPr>
              <a:t>in</a:t>
            </a:r>
            <a:r>
              <a:rPr dirty="0" sz="1600" spc="-25" b="1">
                <a:latin typeface="Franklin Gothic Medium"/>
                <a:cs typeface="Franklin Gothic Medium"/>
              </a:rPr>
              <a:t>a</a:t>
            </a:r>
            <a:r>
              <a:rPr dirty="0" sz="1600" b="1">
                <a:latin typeface="Franklin Gothic Medium"/>
                <a:cs typeface="Franklin Gothic Medium"/>
              </a:rPr>
              <a:t>z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10" b="1">
                <a:latin typeface="Franklin Gothic Medium"/>
                <a:cs typeface="Franklin Gothic Medium"/>
              </a:rPr>
              <a:t>ne</a:t>
            </a:r>
            <a:r>
              <a:rPr dirty="0" sz="1600" spc="-55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d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5" b="1">
                <a:latin typeface="Franklin Gothic Medium"/>
                <a:cs typeface="Franklin Gothic Medium"/>
              </a:rPr>
              <a:t>s</a:t>
            </a:r>
            <a:r>
              <a:rPr dirty="0" sz="1600" b="1">
                <a:latin typeface="Franklin Gothic Medium"/>
                <a:cs typeface="Franklin Gothic Medium"/>
              </a:rPr>
              <a:t>g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0" b="1">
                <a:latin typeface="Franklin Gothic Medium"/>
                <a:cs typeface="Franklin Gothic Medium"/>
              </a:rPr>
              <a:t>unt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v</a:t>
            </a:r>
            <a:r>
              <a:rPr dirty="0" sz="1600" spc="0" b="1">
                <a:latin typeface="Franklin Gothic Medium"/>
                <a:cs typeface="Franklin Gothic Medium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45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re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An</a:t>
            </a:r>
            <a:r>
              <a:rPr dirty="0" sz="1600" spc="-5" i="1">
                <a:latin typeface="Franklin Gothic Book"/>
                <a:cs typeface="Franklin Gothic Book"/>
              </a:rPr>
              <a:t>d</a:t>
            </a:r>
            <a:r>
              <a:rPr dirty="0" sz="1600" spc="-10" i="1">
                <a:latin typeface="Franklin Gothic Book"/>
                <a:cs typeface="Franklin Gothic Book"/>
              </a:rPr>
              <a:t>rò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in</a:t>
            </a:r>
            <a:r>
              <a:rPr dirty="0" sz="1600" spc="-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montagna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que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ta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tate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rimarrò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R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ma.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30"/>
              </a:spcBef>
            </a:pPr>
            <a:r>
              <a:rPr dirty="0" sz="1600" spc="-5" b="1">
                <a:latin typeface="Franklin Gothic Medium"/>
                <a:cs typeface="Franklin Gothic Medium"/>
              </a:rPr>
              <a:t>Coor</a:t>
            </a:r>
            <a:r>
              <a:rPr dirty="0" sz="1600" spc="0" b="1">
                <a:latin typeface="Franklin Gothic Medium"/>
                <a:cs typeface="Franklin Gothic Medium"/>
              </a:rPr>
              <a:t>d</a:t>
            </a:r>
            <a:r>
              <a:rPr dirty="0" sz="1600" spc="-10" b="1">
                <a:latin typeface="Franklin Gothic Medium"/>
                <a:cs typeface="Franklin Gothic Medium"/>
              </a:rPr>
              <a:t>in</a:t>
            </a:r>
            <a:r>
              <a:rPr dirty="0" sz="1600" spc="-25" b="1">
                <a:latin typeface="Franklin Gothic Medium"/>
                <a:cs typeface="Franklin Gothic Medium"/>
              </a:rPr>
              <a:t>a</a:t>
            </a:r>
            <a:r>
              <a:rPr dirty="0" sz="1600" spc="0" b="1">
                <a:latin typeface="Franklin Gothic Medium"/>
                <a:cs typeface="Franklin Gothic Medium"/>
              </a:rPr>
              <a:t>z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10" b="1">
                <a:latin typeface="Franklin Gothic Medium"/>
                <a:cs typeface="Franklin Gothic Medium"/>
              </a:rPr>
              <a:t>ne</a:t>
            </a:r>
            <a:r>
              <a:rPr dirty="0" sz="1600" spc="-50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a</a:t>
            </a:r>
            <a:r>
              <a:rPr dirty="0" sz="1600" spc="-5" b="1">
                <a:latin typeface="Franklin Gothic Medium"/>
                <a:cs typeface="Franklin Gothic Medium"/>
              </a:rPr>
              <a:t>vv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spc="-15" b="1">
                <a:latin typeface="Franklin Gothic Medium"/>
                <a:cs typeface="Franklin Gothic Medium"/>
              </a:rPr>
              <a:t>sat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5" b="1">
                <a:latin typeface="Franklin Gothic Medium"/>
                <a:cs typeface="Franklin Gothic Medium"/>
              </a:rPr>
              <a:t>v</a:t>
            </a:r>
            <a:r>
              <a:rPr dirty="0" sz="1600" spc="15" b="1">
                <a:latin typeface="Franklin Gothic Medium"/>
                <a:cs typeface="Franklin Gothic Medium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55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m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r</a:t>
            </a:r>
            <a:r>
              <a:rPr dirty="0" sz="1600" spc="-15" i="1">
                <a:latin typeface="Franklin Gothic Book"/>
                <a:cs typeface="Franklin Gothic Book"/>
              </a:rPr>
              <a:t>ò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tutt</a:t>
            </a:r>
            <a:r>
              <a:rPr dirty="0" sz="1600" spc="-15" i="1">
                <a:latin typeface="Franklin Gothic Book"/>
                <a:cs typeface="Franklin Gothic Book"/>
              </a:rPr>
              <a:t>avi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bensì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Sono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rimasto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ca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l</a:t>
            </a:r>
            <a:r>
              <a:rPr dirty="0" sz="1600" spc="-15" i="1">
                <a:latin typeface="Franklin Gothic Book"/>
                <a:cs typeface="Franklin Gothic Book"/>
              </a:rPr>
              <a:t>av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rare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ma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vor</a:t>
            </a:r>
            <a:r>
              <a:rPr dirty="0" sz="1600" spc="-10" i="1">
                <a:latin typeface="Franklin Gothic Book"/>
                <a:cs typeface="Franklin Gothic Book"/>
              </a:rPr>
              <a:t>rei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tanto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star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l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mare.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 marR="438784">
              <a:lnSpc>
                <a:spcPct val="130600"/>
              </a:lnSpc>
            </a:pPr>
            <a:r>
              <a:rPr dirty="0" sz="1600" spc="-5" b="1">
                <a:latin typeface="Franklin Gothic Medium"/>
                <a:cs typeface="Franklin Gothic Medium"/>
              </a:rPr>
              <a:t>Coor</a:t>
            </a:r>
            <a:r>
              <a:rPr dirty="0" sz="1600" spc="0" b="1">
                <a:latin typeface="Franklin Gothic Medium"/>
                <a:cs typeface="Franklin Gothic Medium"/>
              </a:rPr>
              <a:t>d</a:t>
            </a:r>
            <a:r>
              <a:rPr dirty="0" sz="1600" spc="-10" b="1">
                <a:latin typeface="Franklin Gothic Medium"/>
                <a:cs typeface="Franklin Gothic Medium"/>
              </a:rPr>
              <a:t>in</a:t>
            </a:r>
            <a:r>
              <a:rPr dirty="0" sz="1600" spc="-25" b="1">
                <a:latin typeface="Franklin Gothic Medium"/>
                <a:cs typeface="Franklin Gothic Medium"/>
              </a:rPr>
              <a:t>a</a:t>
            </a:r>
            <a:r>
              <a:rPr dirty="0" sz="1600" spc="0" b="1">
                <a:latin typeface="Franklin Gothic Medium"/>
                <a:cs typeface="Franklin Gothic Medium"/>
              </a:rPr>
              <a:t>z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10" b="1">
                <a:latin typeface="Franklin Gothic Medium"/>
                <a:cs typeface="Franklin Gothic Medium"/>
              </a:rPr>
              <a:t>ne</a:t>
            </a:r>
            <a:r>
              <a:rPr dirty="0" sz="1600" spc="-50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c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b="1">
                <a:latin typeface="Franklin Gothic Medium"/>
                <a:cs typeface="Franklin Gothic Medium"/>
              </a:rPr>
              <a:t>nc</a:t>
            </a:r>
            <a:r>
              <a:rPr dirty="0" sz="1600" spc="-5" b="1">
                <a:latin typeface="Franklin Gothic Medium"/>
                <a:cs typeface="Franklin Gothic Medium"/>
              </a:rPr>
              <a:t>l</a:t>
            </a:r>
            <a:r>
              <a:rPr dirty="0" sz="1600" b="1">
                <a:latin typeface="Franklin Gothic Medium"/>
                <a:cs typeface="Franklin Gothic Medium"/>
              </a:rPr>
              <a:t>u</a:t>
            </a:r>
            <a:r>
              <a:rPr dirty="0" sz="1600" spc="-15" b="1">
                <a:latin typeface="Franklin Gothic Medium"/>
                <a:cs typeface="Franklin Gothic Medium"/>
              </a:rPr>
              <a:t>s</a:t>
            </a:r>
            <a:r>
              <a:rPr dirty="0" sz="1600" spc="-20" b="1">
                <a:latin typeface="Franklin Gothic Medium"/>
                <a:cs typeface="Franklin Gothic Medium"/>
              </a:rPr>
              <a:t>i</a:t>
            </a:r>
            <a:r>
              <a:rPr dirty="0" sz="1600" spc="-5" b="1">
                <a:latin typeface="Franklin Gothic Medium"/>
                <a:cs typeface="Franklin Gothic Medium"/>
              </a:rPr>
              <a:t>v</a:t>
            </a:r>
            <a:r>
              <a:rPr dirty="0" sz="1600" spc="15" b="1">
                <a:latin typeface="Franklin Gothic Medium"/>
                <a:cs typeface="Franklin Gothic Medium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55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qu</a:t>
            </a:r>
            <a:r>
              <a:rPr dirty="0" sz="1600" spc="-10" i="1">
                <a:latin typeface="Franklin Gothic Book"/>
                <a:cs typeface="Franklin Gothic Book"/>
              </a:rPr>
              <a:t>in</a:t>
            </a:r>
            <a:r>
              <a:rPr dirty="0" sz="1600" spc="-5" i="1">
                <a:latin typeface="Franklin Gothic Book"/>
                <a:cs typeface="Franklin Gothic Book"/>
              </a:rPr>
              <a:t>d</a:t>
            </a:r>
            <a:r>
              <a:rPr dirty="0" sz="1600" spc="0" i="1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rci</a:t>
            </a:r>
            <a:r>
              <a:rPr dirty="0" sz="1600" spc="-15" i="1">
                <a:latin typeface="Franklin Gothic Book"/>
                <a:cs typeface="Franklin Gothic Book"/>
              </a:rPr>
              <a:t>ò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</a:t>
            </a:r>
            <a:r>
              <a:rPr dirty="0" sz="1600" spc="-15" i="1">
                <a:latin typeface="Franklin Gothic Book"/>
                <a:cs typeface="Franklin Gothic Book"/>
              </a:rPr>
              <a:t>unqu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ora</a:t>
            </a:r>
            <a:r>
              <a:rPr dirty="0" sz="1600" spc="-10" i="1">
                <a:latin typeface="Franklin Gothic Book"/>
                <a:cs typeface="Franklin Gothic Book"/>
              </a:rPr>
              <a:t> Si</a:t>
            </a:r>
            <a:r>
              <a:rPr dirty="0" sz="1600" spc="-20" i="1">
                <a:latin typeface="Franklin Gothic Book"/>
                <a:cs typeface="Franklin Gothic Book"/>
              </a:rPr>
              <a:t>am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tornati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ca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lo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or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5" i="1">
                <a:latin typeface="Franklin Gothic Book"/>
                <a:cs typeface="Franklin Gothic Book"/>
              </a:rPr>
              <a:t>,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qu</a:t>
            </a:r>
            <a:r>
              <a:rPr dirty="0" sz="1600" spc="-10" i="1">
                <a:latin typeface="Franklin Gothic Book"/>
                <a:cs typeface="Franklin Gothic Book"/>
              </a:rPr>
              <a:t>in</a:t>
            </a:r>
            <a:r>
              <a:rPr dirty="0" sz="1600" spc="-5" i="1">
                <a:latin typeface="Franklin Gothic Book"/>
                <a:cs typeface="Franklin Gothic Book"/>
              </a:rPr>
              <a:t>d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ab</a:t>
            </a:r>
            <a:r>
              <a:rPr dirty="0" sz="1600" spc="-5" i="1">
                <a:latin typeface="Franklin Gothic Book"/>
                <a:cs typeface="Franklin Gothic Book"/>
              </a:rPr>
              <a:t>b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20" i="1">
                <a:latin typeface="Franklin Gothic Book"/>
                <a:cs typeface="Franklin Gothic Book"/>
              </a:rPr>
              <a:t>am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cenat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tard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5" i="1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30"/>
              </a:spcBef>
            </a:pPr>
            <a:r>
              <a:rPr dirty="0" sz="1600" spc="-5" b="1">
                <a:latin typeface="Franklin Gothic Book"/>
                <a:cs typeface="Franklin Gothic Book"/>
              </a:rPr>
              <a:t>Coo</a:t>
            </a:r>
            <a:r>
              <a:rPr dirty="0" sz="1600" b="1">
                <a:latin typeface="Franklin Gothic Book"/>
                <a:cs typeface="Franklin Gothic Book"/>
              </a:rPr>
              <a:t>r</a:t>
            </a:r>
            <a:r>
              <a:rPr dirty="0" sz="1600" spc="-10" b="1">
                <a:latin typeface="Franklin Gothic Book"/>
                <a:cs typeface="Franklin Gothic Book"/>
              </a:rPr>
              <a:t>dina</a:t>
            </a:r>
            <a:r>
              <a:rPr dirty="0" sz="1600" spc="-15" b="1">
                <a:latin typeface="Franklin Gothic Book"/>
                <a:cs typeface="Franklin Gothic Book"/>
              </a:rPr>
              <a:t>zion</a:t>
            </a:r>
            <a:r>
              <a:rPr dirty="0" sz="1600" spc="-10" b="1">
                <a:latin typeface="Franklin Gothic Book"/>
                <a:cs typeface="Franklin Gothic Book"/>
              </a:rPr>
              <a:t>e</a:t>
            </a:r>
            <a:r>
              <a:rPr dirty="0" sz="1600" spc="-45" b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Book"/>
                <a:cs typeface="Franklin Gothic Book"/>
              </a:rPr>
              <a:t>e</a:t>
            </a:r>
            <a:r>
              <a:rPr dirty="0" sz="1600" b="1">
                <a:latin typeface="Franklin Gothic Book"/>
                <a:cs typeface="Franklin Gothic Book"/>
              </a:rPr>
              <a:t>s</a:t>
            </a:r>
            <a:r>
              <a:rPr dirty="0" sz="1600" spc="-5" b="1">
                <a:latin typeface="Franklin Gothic Book"/>
                <a:cs typeface="Franklin Gothic Book"/>
              </a:rPr>
              <a:t>p</a:t>
            </a:r>
            <a:r>
              <a:rPr dirty="0" sz="1600" spc="5" b="1">
                <a:latin typeface="Franklin Gothic Book"/>
                <a:cs typeface="Franklin Gothic Book"/>
              </a:rPr>
              <a:t>l</a:t>
            </a:r>
            <a:r>
              <a:rPr dirty="0" sz="1600" spc="-5" b="1">
                <a:latin typeface="Franklin Gothic Book"/>
                <a:cs typeface="Franklin Gothic Book"/>
              </a:rPr>
              <a:t>i</a:t>
            </a:r>
            <a:r>
              <a:rPr dirty="0" sz="1600" b="1">
                <a:latin typeface="Franklin Gothic Book"/>
                <a:cs typeface="Franklin Gothic Book"/>
              </a:rPr>
              <a:t>c</a:t>
            </a:r>
            <a:r>
              <a:rPr dirty="0" sz="1600" spc="-10" b="1">
                <a:latin typeface="Franklin Gothic Book"/>
                <a:cs typeface="Franklin Gothic Book"/>
              </a:rPr>
              <a:t>at</a:t>
            </a:r>
            <a:r>
              <a:rPr dirty="0" sz="1600" spc="-15" b="1">
                <a:latin typeface="Franklin Gothic Book"/>
                <a:cs typeface="Franklin Gothic Book"/>
              </a:rPr>
              <a:t>i</a:t>
            </a:r>
            <a:r>
              <a:rPr dirty="0" sz="1600" b="1">
                <a:latin typeface="Franklin Gothic Book"/>
                <a:cs typeface="Franklin Gothic Book"/>
              </a:rPr>
              <a:t>v</a:t>
            </a:r>
            <a:r>
              <a:rPr dirty="0" sz="1600" spc="5" b="1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45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10" i="1">
                <a:latin typeface="Franklin Gothic Book"/>
                <a:cs typeface="Franklin Gothic Book"/>
              </a:rPr>
              <a:t>io</a:t>
            </a:r>
            <a:r>
              <a:rPr dirty="0" sz="1600" spc="-15" i="1">
                <a:latin typeface="Franklin Gothic Book"/>
                <a:cs typeface="Franklin Gothic Book"/>
              </a:rPr>
              <a:t>è</a:t>
            </a:r>
            <a:r>
              <a:rPr dirty="0" sz="1600" spc="-5" i="1">
                <a:latin typeface="Franklin Gothic Book"/>
                <a:cs typeface="Franklin Gothic Book"/>
              </a:rPr>
              <a:t>,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infatti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S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rà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ca</a:t>
            </a:r>
            <a:r>
              <a:rPr dirty="0" sz="1600" spc="-25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tra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un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ettimana,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cio</a:t>
            </a:r>
            <a:r>
              <a:rPr dirty="0" sz="1600" spc="-10" i="1">
                <a:latin typeface="Franklin Gothic Book"/>
                <a:cs typeface="Franklin Gothic Book"/>
              </a:rPr>
              <a:t>è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ar</a:t>
            </a:r>
            <a:r>
              <a:rPr dirty="0" sz="1600" spc="-10" i="1">
                <a:latin typeface="Franklin Gothic Book"/>
                <a:cs typeface="Franklin Gothic Book"/>
              </a:rPr>
              <a:t>riverà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i="1">
                <a:latin typeface="Franklin Gothic Book"/>
                <a:cs typeface="Franklin Gothic Book"/>
              </a:rPr>
              <a:t>il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2</a:t>
            </a:r>
            <a:r>
              <a:rPr dirty="0" sz="1600" spc="-10" i="1">
                <a:latin typeface="Franklin Gothic Book"/>
                <a:cs typeface="Franklin Gothic Book"/>
              </a:rPr>
              <a:t>1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20" i="1">
                <a:latin typeface="Franklin Gothic Book"/>
                <a:cs typeface="Franklin Gothic Book"/>
              </a:rPr>
              <a:t>p</a:t>
            </a:r>
            <a:r>
              <a:rPr dirty="0" sz="1600" i="1">
                <a:latin typeface="Franklin Gothic Book"/>
                <a:cs typeface="Franklin Gothic Book"/>
              </a:rPr>
              <a:t>ri</a:t>
            </a:r>
            <a:r>
              <a:rPr dirty="0" sz="1600" spc="5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e.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30"/>
              </a:spcBef>
            </a:pPr>
            <a:r>
              <a:rPr dirty="0" sz="1600" spc="-5" b="1">
                <a:latin typeface="Franklin Gothic Medium"/>
                <a:cs typeface="Franklin Gothic Medium"/>
              </a:rPr>
              <a:t>Coor</a:t>
            </a:r>
            <a:r>
              <a:rPr dirty="0" sz="1600" spc="0" b="1">
                <a:latin typeface="Franklin Gothic Medium"/>
                <a:cs typeface="Franklin Gothic Medium"/>
              </a:rPr>
              <a:t>d</a:t>
            </a:r>
            <a:r>
              <a:rPr dirty="0" sz="1600" spc="-10" b="1">
                <a:latin typeface="Franklin Gothic Medium"/>
                <a:cs typeface="Franklin Gothic Medium"/>
              </a:rPr>
              <a:t>in</a:t>
            </a:r>
            <a:r>
              <a:rPr dirty="0" sz="1600" spc="-25" b="1">
                <a:latin typeface="Franklin Gothic Medium"/>
                <a:cs typeface="Franklin Gothic Medium"/>
              </a:rPr>
              <a:t>a</a:t>
            </a:r>
            <a:r>
              <a:rPr dirty="0" sz="1600" spc="0" b="1">
                <a:latin typeface="Franklin Gothic Medium"/>
                <a:cs typeface="Franklin Gothic Medium"/>
              </a:rPr>
              <a:t>z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10" b="1">
                <a:latin typeface="Franklin Gothic Medium"/>
                <a:cs typeface="Franklin Gothic Medium"/>
              </a:rPr>
              <a:t>ne</a:t>
            </a:r>
            <a:r>
              <a:rPr dirty="0" sz="1600" spc="-50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c</a:t>
            </a:r>
            <a:r>
              <a:rPr dirty="0" sz="1600" spc="-5" b="1">
                <a:latin typeface="Franklin Gothic Medium"/>
                <a:cs typeface="Franklin Gothic Medium"/>
              </a:rPr>
              <a:t>orr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10" b="1">
                <a:latin typeface="Franklin Gothic Medium"/>
                <a:cs typeface="Franklin Gothic Medium"/>
              </a:rPr>
              <a:t>lat</a:t>
            </a:r>
            <a:r>
              <a:rPr dirty="0" sz="1600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va</a:t>
            </a:r>
            <a:endParaRPr sz="16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600" spc="-15" i="1">
                <a:latin typeface="Franklin Gothic Book"/>
                <a:cs typeface="Franklin Gothic Book"/>
              </a:rPr>
              <a:t>N</a:t>
            </a:r>
            <a:r>
              <a:rPr dirty="0" sz="1600" spc="-15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lo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stud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at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matem</a:t>
            </a:r>
            <a:r>
              <a:rPr dirty="0" sz="1600" spc="-15" i="1">
                <a:latin typeface="Franklin Gothic Book"/>
                <a:cs typeface="Franklin Gothic Book"/>
              </a:rPr>
              <a:t>at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ca</a:t>
            </a:r>
            <a:r>
              <a:rPr dirty="0" sz="1600" spc="-5" i="1">
                <a:latin typeface="Franklin Gothic Book"/>
                <a:cs typeface="Franklin Gothic Book"/>
              </a:rPr>
              <a:t>,</a:t>
            </a:r>
            <a:r>
              <a:rPr dirty="0" sz="1600" spc="3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ma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anch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4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fatto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g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2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-20" i="1">
                <a:latin typeface="Franklin Gothic Book"/>
                <a:cs typeface="Franklin Gothic Book"/>
              </a:rPr>
              <a:t>s</a:t>
            </a:r>
            <a:r>
              <a:rPr dirty="0" sz="1600" spc="-10" i="1">
                <a:latin typeface="Franklin Gothic Book"/>
                <a:cs typeface="Franklin Gothic Book"/>
              </a:rPr>
              <a:t>ercizi.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Codific</a:t>
            </a:r>
            <a:r>
              <a:rPr dirty="0" spc="-15"/>
              <a:t>a</a:t>
            </a:r>
            <a:r>
              <a:rPr dirty="0" spc="-5"/>
              <a:t> </a:t>
            </a:r>
            <a:r>
              <a:rPr dirty="0"/>
              <a:t>e</a:t>
            </a:r>
            <a:r>
              <a:rPr dirty="0" spc="-5"/>
              <a:t> </a:t>
            </a:r>
            <a:r>
              <a:rPr dirty="0" spc="-10"/>
              <a:t>infe</a:t>
            </a:r>
            <a:r>
              <a:rPr dirty="0" spc="-20"/>
              <a:t>r</a:t>
            </a:r>
            <a:r>
              <a:rPr dirty="0" spc="-20"/>
              <a:t>enza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0148" y="1996179"/>
            <a:ext cx="5493385" cy="11626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5" b="1">
                <a:latin typeface="Franklin Gothic Medium"/>
                <a:cs typeface="Franklin Gothic Medium"/>
              </a:rPr>
              <a:t>G</a:t>
            </a:r>
            <a:r>
              <a:rPr dirty="0" sz="2400" spc="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20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ap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0" b="1">
                <a:latin typeface="Franklin Gothic Medium"/>
                <a:cs typeface="Franklin Gothic Medium"/>
              </a:rPr>
              <a:t>osizione:</a:t>
            </a:r>
            <a:r>
              <a:rPr dirty="0" sz="2400" spc="-6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sse</a:t>
            </a:r>
            <a:r>
              <a:rPr dirty="0" sz="2400" spc="-15" b="1">
                <a:latin typeface="Franklin Gothic Medium"/>
                <a:cs typeface="Franklin Gothic Medium"/>
              </a:rPr>
              <a:t>nza</a:t>
            </a:r>
            <a:r>
              <a:rPr dirty="0" sz="2400" spc="-5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b="1">
                <a:latin typeface="Franklin Gothic Medium"/>
                <a:cs typeface="Franklin Gothic Medium"/>
              </a:rPr>
              <a:t>gi</a:t>
            </a:r>
            <a:r>
              <a:rPr dirty="0" sz="2400" spc="-15" b="1">
                <a:latin typeface="Franklin Gothic Medium"/>
                <a:cs typeface="Franklin Gothic Medium"/>
              </a:rPr>
              <a:t>unzio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1"/>
              </a:spcBef>
            </a:pPr>
            <a:endParaRPr sz="3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15" i="1">
                <a:latin typeface="Franklin Gothic Book"/>
                <a:cs typeface="Franklin Gothic Book"/>
              </a:rPr>
              <a:t>Ha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piov</a:t>
            </a:r>
            <a:r>
              <a:rPr dirty="0" sz="2400" spc="-15" i="1">
                <a:latin typeface="Franklin Gothic Book"/>
                <a:cs typeface="Franklin Gothic Book"/>
              </a:rPr>
              <a:t>u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spc="-2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. 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i="1">
                <a:latin typeface="Franklin Gothic Book"/>
                <a:cs typeface="Franklin Gothic Book"/>
              </a:rPr>
              <a:t>l </a:t>
            </a:r>
            <a:r>
              <a:rPr dirty="0" sz="2400" spc="-5" i="1">
                <a:latin typeface="Franklin Gothic Book"/>
                <a:cs typeface="Franklin Gothic Book"/>
              </a:rPr>
              <a:t>g</a:t>
            </a:r>
            <a:r>
              <a:rPr dirty="0" sz="2400" spc="5" i="1">
                <a:latin typeface="Franklin Gothic Book"/>
                <a:cs typeface="Franklin Gothic Book"/>
              </a:rPr>
              <a:t>r</a:t>
            </a:r>
            <a:r>
              <a:rPr dirty="0" sz="2400" spc="-20" i="1">
                <a:latin typeface="Franklin Gothic Book"/>
                <a:cs typeface="Franklin Gothic Book"/>
              </a:rPr>
              <a:t>an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è </a:t>
            </a:r>
            <a:r>
              <a:rPr dirty="0" sz="2400" spc="-20" i="1">
                <a:latin typeface="Franklin Gothic Book"/>
                <a:cs typeface="Franklin Gothic Book"/>
              </a:rPr>
              <a:t>spunta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-10" i="1">
                <a:latin typeface="Franklin Gothic Book"/>
                <a:cs typeface="Franklin Gothic Book"/>
              </a:rPr>
              <a:t>o.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0148" y="4078217"/>
            <a:ext cx="7430134" cy="19983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 b="1">
                <a:latin typeface="Franklin Gothic Medium"/>
                <a:cs typeface="Franklin Gothic Medium"/>
              </a:rPr>
              <a:t>Cod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f</a:t>
            </a:r>
            <a:r>
              <a:rPr dirty="0" sz="2400" spc="-10" b="1">
                <a:latin typeface="Franklin Gothic Medium"/>
                <a:cs typeface="Franklin Gothic Medium"/>
              </a:rPr>
              <a:t>ica</a:t>
            </a:r>
            <a:r>
              <a:rPr dirty="0" sz="2400" spc="-4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nf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nza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15" i="1">
                <a:latin typeface="Franklin Gothic Book"/>
                <a:cs typeface="Franklin Gothic Book"/>
              </a:rPr>
              <a:t>Ha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piov</a:t>
            </a:r>
            <a:r>
              <a:rPr dirty="0" sz="2400" spc="-15" i="1">
                <a:latin typeface="Franklin Gothic Book"/>
                <a:cs typeface="Franklin Gothic Book"/>
              </a:rPr>
              <a:t>u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spc="-2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. 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i="1">
                <a:latin typeface="Franklin Gothic Book"/>
                <a:cs typeface="Franklin Gothic Book"/>
              </a:rPr>
              <a:t>l </a:t>
            </a:r>
            <a:r>
              <a:rPr dirty="0" sz="2400" spc="-5" i="1">
                <a:latin typeface="Franklin Gothic Book"/>
                <a:cs typeface="Franklin Gothic Book"/>
              </a:rPr>
              <a:t>g</a:t>
            </a:r>
            <a:r>
              <a:rPr dirty="0" sz="2400" spc="5" i="1">
                <a:latin typeface="Franklin Gothic Book"/>
                <a:cs typeface="Franklin Gothic Book"/>
              </a:rPr>
              <a:t>r</a:t>
            </a:r>
            <a:r>
              <a:rPr dirty="0" sz="2400" spc="-20" i="1">
                <a:latin typeface="Franklin Gothic Book"/>
                <a:cs typeface="Franklin Gothic Book"/>
              </a:rPr>
              <a:t>an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è </a:t>
            </a:r>
            <a:r>
              <a:rPr dirty="0" sz="2400" spc="-20" i="1">
                <a:latin typeface="Franklin Gothic Book"/>
                <a:cs typeface="Franklin Gothic Book"/>
              </a:rPr>
              <a:t>spunta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-10" i="1">
                <a:latin typeface="Franklin Gothic Book"/>
                <a:cs typeface="Franklin Gothic Book"/>
              </a:rPr>
              <a:t>o.</a:t>
            </a:r>
            <a:r>
              <a:rPr dirty="0" sz="2400" spc="30" i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→ Gi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stapposi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ione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dirty="0" sz="2400" spc="-15" i="1">
                <a:latin typeface="Franklin Gothic Book"/>
                <a:cs typeface="Franklin Gothic Book"/>
              </a:rPr>
              <a:t>Ha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piov</a:t>
            </a:r>
            <a:r>
              <a:rPr dirty="0" sz="2400" spc="-15" i="1">
                <a:latin typeface="Franklin Gothic Book"/>
                <a:cs typeface="Franklin Gothic Book"/>
              </a:rPr>
              <a:t>u</a:t>
            </a:r>
            <a:r>
              <a:rPr dirty="0" sz="2400" spc="-10" i="1">
                <a:latin typeface="Franklin Gothic Book"/>
                <a:cs typeface="Franklin Gothic Book"/>
              </a:rPr>
              <a:t>to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i="1">
                <a:latin typeface="Franklin Gothic Book"/>
                <a:cs typeface="Franklin Gothic Book"/>
              </a:rPr>
              <a:t>l </a:t>
            </a:r>
            <a:r>
              <a:rPr dirty="0" sz="2400" spc="-20" i="1">
                <a:latin typeface="Franklin Gothic Book"/>
                <a:cs typeface="Franklin Gothic Book"/>
              </a:rPr>
              <a:t>gran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è </a:t>
            </a:r>
            <a:r>
              <a:rPr dirty="0" sz="2400" spc="-20" i="1">
                <a:latin typeface="Franklin Gothic Book"/>
                <a:cs typeface="Franklin Gothic Book"/>
              </a:rPr>
              <a:t>spunta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-10" i="1">
                <a:latin typeface="Franklin Gothic Book"/>
                <a:cs typeface="Franklin Gothic Book"/>
              </a:rPr>
              <a:t>o.</a:t>
            </a:r>
            <a:r>
              <a:rPr dirty="0" sz="2400" spc="25" i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→ Coordina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ione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dirty="0" sz="2400" i="1">
                <a:latin typeface="Franklin Gothic Book"/>
                <a:cs typeface="Franklin Gothic Book"/>
              </a:rPr>
              <a:t>P</a:t>
            </a:r>
            <a:r>
              <a:rPr dirty="0" sz="2400" spc="-10" i="1">
                <a:latin typeface="Franklin Gothic Book"/>
                <a:cs typeface="Franklin Gothic Book"/>
              </a:rPr>
              <a:t>o</a:t>
            </a:r>
            <a:r>
              <a:rPr dirty="0" sz="2400" spc="-5" i="1">
                <a:latin typeface="Franklin Gothic Book"/>
                <a:cs typeface="Franklin Gothic Book"/>
              </a:rPr>
              <a:t>ich</a:t>
            </a:r>
            <a:r>
              <a:rPr dirty="0" sz="2400" i="1">
                <a:latin typeface="Franklin Gothic Book"/>
                <a:cs typeface="Franklin Gothic Book"/>
              </a:rPr>
              <a:t>é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h</a:t>
            </a:r>
            <a:r>
              <a:rPr dirty="0" sz="2400" i="1">
                <a:latin typeface="Franklin Gothic Book"/>
                <a:cs typeface="Franklin Gothic Book"/>
              </a:rPr>
              <a:t>a piov</a:t>
            </a:r>
            <a:r>
              <a:rPr dirty="0" sz="2400" spc="-15" i="1">
                <a:latin typeface="Franklin Gothic Book"/>
                <a:cs typeface="Franklin Gothic Book"/>
              </a:rPr>
              <a:t>u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spc="-2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,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i="1">
                <a:latin typeface="Franklin Gothic Book"/>
                <a:cs typeface="Franklin Gothic Book"/>
              </a:rPr>
              <a:t>l </a:t>
            </a:r>
            <a:r>
              <a:rPr dirty="0" sz="2400" spc="-5" i="1">
                <a:latin typeface="Franklin Gothic Book"/>
                <a:cs typeface="Franklin Gothic Book"/>
              </a:rPr>
              <a:t>g</a:t>
            </a:r>
            <a:r>
              <a:rPr dirty="0" sz="2400" spc="5" i="1">
                <a:latin typeface="Franklin Gothic Book"/>
                <a:cs typeface="Franklin Gothic Book"/>
              </a:rPr>
              <a:t>r</a:t>
            </a:r>
            <a:r>
              <a:rPr dirty="0" sz="2400" spc="-5" i="1">
                <a:latin typeface="Franklin Gothic Book"/>
                <a:cs typeface="Franklin Gothic Book"/>
              </a:rPr>
              <a:t>an</a:t>
            </a:r>
            <a:r>
              <a:rPr dirty="0" sz="2400" i="1">
                <a:latin typeface="Franklin Gothic Book"/>
                <a:cs typeface="Franklin Gothic Book"/>
              </a:rPr>
              <a:t>o è </a:t>
            </a:r>
            <a:r>
              <a:rPr dirty="0" sz="2400" spc="-10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p</a:t>
            </a:r>
            <a:r>
              <a:rPr dirty="0" sz="2400" spc="-15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nta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o.</a:t>
            </a:r>
            <a:r>
              <a:rPr dirty="0" sz="2400" spc="30" i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→ S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b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rdinazione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Proposizion</a:t>
            </a:r>
            <a:r>
              <a:rPr dirty="0"/>
              <a:t>i</a:t>
            </a:r>
            <a:r>
              <a:rPr dirty="0" spc="-5"/>
              <a:t> subordin</a:t>
            </a:r>
            <a:r>
              <a:rPr dirty="0"/>
              <a:t>a</a:t>
            </a:r>
            <a:r>
              <a:rPr dirty="0" spc="-15"/>
              <a:t>t</a:t>
            </a:r>
            <a:r>
              <a:rPr dirty="0"/>
              <a:t>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9292" y="1148832"/>
            <a:ext cx="7931784" cy="4739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ordin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dono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rup</a:t>
            </a:r>
            <a:r>
              <a:rPr dirty="0" sz="1600" spc="-20">
                <a:latin typeface="Franklin Gothic Book"/>
                <a:cs typeface="Franklin Gothic Book"/>
              </a:rPr>
              <a:t>p</a:t>
            </a:r>
            <a:r>
              <a:rPr dirty="0" sz="1600">
                <a:latin typeface="Franklin Gothic Book"/>
                <a:cs typeface="Franklin Gothic Book"/>
              </a:rPr>
              <a:t>i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sec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nda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rel</a:t>
            </a:r>
            <a:r>
              <a:rPr dirty="0" sz="1600" spc="-15">
                <a:latin typeface="Franklin Gothic Book"/>
                <a:cs typeface="Franklin Gothic Book"/>
              </a:rPr>
              <a:t>azion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frase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egg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42900" marR="179070" indent="-330200">
              <a:lnSpc>
                <a:spcPct val="109400"/>
              </a:lnSpc>
              <a:spcBef>
                <a:spcPts val="1060"/>
              </a:spcBef>
              <a:buFont typeface="Franklin Gothic Book"/>
              <a:buChar char="-"/>
              <a:tabLst>
                <a:tab pos="113664" algn="l"/>
              </a:tabLst>
            </a:pPr>
            <a:r>
              <a:rPr dirty="0" sz="1600" b="1">
                <a:latin typeface="Franklin Gothic Medium"/>
                <a:cs typeface="Franklin Gothic Medium"/>
              </a:rPr>
              <a:t>c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5" b="1">
                <a:latin typeface="Franklin Gothic Medium"/>
                <a:cs typeface="Franklin Gothic Medium"/>
              </a:rPr>
              <a:t>m</a:t>
            </a:r>
            <a:r>
              <a:rPr dirty="0" sz="1600" spc="0" b="1">
                <a:latin typeface="Franklin Gothic Medium"/>
                <a:cs typeface="Franklin Gothic Medium"/>
              </a:rPr>
              <a:t>p</a:t>
            </a:r>
            <a:r>
              <a:rPr dirty="0" sz="1600" spc="-5" b="1">
                <a:latin typeface="Franklin Gothic Medium"/>
                <a:cs typeface="Franklin Gothic Medium"/>
              </a:rPr>
              <a:t>l</a:t>
            </a:r>
            <a:r>
              <a:rPr dirty="0" sz="1600" spc="-15" b="1">
                <a:latin typeface="Franklin Gothic Medium"/>
                <a:cs typeface="Franklin Gothic Medium"/>
              </a:rPr>
              <a:t>e</a:t>
            </a:r>
            <a:r>
              <a:rPr dirty="0" sz="1600" spc="-20" b="1">
                <a:latin typeface="Franklin Gothic Medium"/>
                <a:cs typeface="Franklin Gothic Medium"/>
              </a:rPr>
              <a:t>t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v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sono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rett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ver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rase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nte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completano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0">
                <a:latin typeface="Franklin Gothic Book"/>
                <a:cs typeface="Franklin Gothic Book"/>
              </a:rPr>
              <a:t> 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gnif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svolge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do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ruolo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-15">
                <a:latin typeface="Franklin Gothic Book"/>
                <a:cs typeface="Franklin Gothic Book"/>
              </a:rPr>
              <a:t>gg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tto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15">
                <a:latin typeface="Franklin Gothic Book"/>
                <a:cs typeface="Franklin Gothic Book"/>
              </a:rPr>
              <a:t>mpleme</a:t>
            </a:r>
            <a:r>
              <a:rPr dirty="0" sz="1600" spc="-10">
                <a:latin typeface="Franklin Gothic Book"/>
                <a:cs typeface="Franklin Gothic Book"/>
              </a:rPr>
              <a:t>nto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tto;</a:t>
            </a:r>
            <a:endParaRPr sz="1600">
              <a:latin typeface="Franklin Gothic Book"/>
              <a:cs typeface="Franklin Gothic Book"/>
            </a:endParaRPr>
          </a:p>
          <a:p>
            <a:pPr marL="113030" indent="-100330">
              <a:lnSpc>
                <a:spcPct val="100000"/>
              </a:lnSpc>
              <a:spcBef>
                <a:spcPts val="575"/>
              </a:spcBef>
              <a:buFont typeface="Franklin Gothic Book"/>
              <a:buChar char="-"/>
              <a:tabLst>
                <a:tab pos="113664" algn="l"/>
              </a:tabLst>
            </a:pPr>
            <a:r>
              <a:rPr dirty="0" sz="1600" b="1">
                <a:latin typeface="Franklin Gothic Medium"/>
                <a:cs typeface="Franklin Gothic Medium"/>
              </a:rPr>
              <a:t>c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5" b="1">
                <a:latin typeface="Franklin Gothic Medium"/>
                <a:cs typeface="Franklin Gothic Medium"/>
              </a:rPr>
              <a:t>r</a:t>
            </a:r>
            <a:r>
              <a:rPr dirty="0" sz="1600" b="1">
                <a:latin typeface="Franklin Gothic Medium"/>
                <a:cs typeface="Franklin Gothic Medium"/>
              </a:rPr>
              <a:t>c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5" b="1">
                <a:latin typeface="Franklin Gothic Medium"/>
                <a:cs typeface="Franklin Gothic Medium"/>
              </a:rPr>
              <a:t>s</a:t>
            </a:r>
            <a:r>
              <a:rPr dirty="0" sz="1600" b="1">
                <a:latin typeface="Franklin Gothic Medium"/>
                <a:cs typeface="Franklin Gothic Medium"/>
              </a:rPr>
              <a:t>t</a:t>
            </a:r>
            <a:r>
              <a:rPr dirty="0" sz="1600" spc="-10" b="1">
                <a:latin typeface="Franklin Gothic Medium"/>
                <a:cs typeface="Franklin Gothic Medium"/>
              </a:rPr>
              <a:t>a</a:t>
            </a:r>
            <a:r>
              <a:rPr dirty="0" sz="1600" spc="-25" b="1">
                <a:latin typeface="Franklin Gothic Medium"/>
                <a:cs typeface="Franklin Gothic Medium"/>
              </a:rPr>
              <a:t>n</a:t>
            </a:r>
            <a:r>
              <a:rPr dirty="0" sz="1600" spc="0" b="1">
                <a:latin typeface="Franklin Gothic Medium"/>
                <a:cs typeface="Franklin Gothic Medium"/>
              </a:rPr>
              <a:t>z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0" b="1">
                <a:latin typeface="Franklin Gothic Medium"/>
                <a:cs typeface="Franklin Gothic Medium"/>
              </a:rPr>
              <a:t>a</a:t>
            </a:r>
            <a:r>
              <a:rPr dirty="0" sz="1600" spc="-15" b="1">
                <a:latin typeface="Franklin Gothic Medium"/>
                <a:cs typeface="Franklin Gothic Medium"/>
              </a:rPr>
              <a:t>l</a:t>
            </a:r>
            <a:r>
              <a:rPr dirty="0" sz="1600" b="1">
                <a:latin typeface="Franklin Gothic Medium"/>
                <a:cs typeface="Franklin Gothic Medium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stual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'azion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descritta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frase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(al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stes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do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dei</a:t>
            </a:r>
            <a:endParaRPr sz="1600">
              <a:latin typeface="Franklin Gothic Book"/>
              <a:cs typeface="Franklin Gothic Book"/>
            </a:endParaRPr>
          </a:p>
          <a:p>
            <a:pPr marL="342900">
              <a:lnSpc>
                <a:spcPct val="100000"/>
              </a:lnSpc>
              <a:spcBef>
                <a:spcPts val="180"/>
              </a:spcBef>
            </a:pP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plem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circost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);</a:t>
            </a:r>
            <a:endParaRPr sz="1600">
              <a:latin typeface="Franklin Gothic Book"/>
              <a:cs typeface="Franklin Gothic Book"/>
            </a:endParaRPr>
          </a:p>
          <a:p>
            <a:pPr marL="342900" marR="343535" indent="-330200">
              <a:lnSpc>
                <a:spcPct val="109400"/>
              </a:lnSpc>
              <a:spcBef>
                <a:spcPts val="405"/>
              </a:spcBef>
              <a:buFont typeface="Franklin Gothic Book"/>
              <a:buChar char="-"/>
              <a:tabLst>
                <a:tab pos="113664" algn="l"/>
              </a:tabLst>
            </a:pPr>
            <a:r>
              <a:rPr dirty="0" sz="1600" spc="0" b="1">
                <a:latin typeface="Franklin Gothic Medium"/>
                <a:cs typeface="Franklin Gothic Medium"/>
              </a:rPr>
              <a:t>d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0" b="1">
                <a:latin typeface="Franklin Gothic Medium"/>
                <a:cs typeface="Franklin Gothic Medium"/>
              </a:rPr>
              <a:t>p</a:t>
            </a:r>
            <a:r>
              <a:rPr dirty="0" sz="1600" spc="-15" b="1">
                <a:latin typeface="Franklin Gothic Medium"/>
                <a:cs typeface="Franklin Gothic Medium"/>
              </a:rPr>
              <a:t>en</a:t>
            </a:r>
            <a:r>
              <a:rPr dirty="0" sz="1600" spc="-5" b="1">
                <a:latin typeface="Franklin Gothic Medium"/>
                <a:cs typeface="Franklin Gothic Medium"/>
              </a:rPr>
              <a:t>d</a:t>
            </a:r>
            <a:r>
              <a:rPr dirty="0" sz="1600" spc="-15" b="1">
                <a:latin typeface="Franklin Gothic Medium"/>
                <a:cs typeface="Franklin Gothic Medium"/>
              </a:rPr>
              <a:t>ent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50" b="1">
                <a:latin typeface="Franklin Gothic Medium"/>
                <a:cs typeface="Franklin Gothic Medium"/>
              </a:rPr>
              <a:t> </a:t>
            </a:r>
            <a:r>
              <a:rPr dirty="0" sz="1600" spc="0" b="1">
                <a:latin typeface="Franklin Gothic Medium"/>
                <a:cs typeface="Franklin Gothic Medium"/>
              </a:rPr>
              <a:t>d</a:t>
            </a:r>
            <a:r>
              <a:rPr dirty="0" sz="1600" spc="-10" b="1">
                <a:latin typeface="Franklin Gothic Medium"/>
                <a:cs typeface="Franklin Gothic Medium"/>
              </a:rPr>
              <a:t>a</a:t>
            </a:r>
            <a:r>
              <a:rPr dirty="0" sz="1600" spc="-20" b="1">
                <a:latin typeface="Franklin Gothic Medium"/>
                <a:cs typeface="Franklin Gothic Medium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n</a:t>
            </a:r>
            <a:r>
              <a:rPr dirty="0" sz="1600" spc="-5" b="1">
                <a:latin typeface="Franklin Gothic Medium"/>
                <a:cs typeface="Franklin Gothic Medium"/>
              </a:rPr>
              <a:t>o</a:t>
            </a:r>
            <a:r>
              <a:rPr dirty="0" sz="1600" spc="-5" b="1">
                <a:latin typeface="Franklin Gothic Medium"/>
                <a:cs typeface="Franklin Gothic Medium"/>
              </a:rPr>
              <a:t>m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40" b="1">
                <a:latin typeface="Franklin Gothic Medium"/>
                <a:cs typeface="Franklin Gothic Medium"/>
              </a:rPr>
              <a:t> </a:t>
            </a:r>
            <a:r>
              <a:rPr dirty="0" sz="1600" spc="-10" b="1">
                <a:latin typeface="Franklin Gothic Medium"/>
                <a:cs typeface="Franklin Gothic Medium"/>
              </a:rPr>
              <a:t>o</a:t>
            </a:r>
            <a:r>
              <a:rPr dirty="0" sz="1600" spc="5" b="1">
                <a:latin typeface="Franklin Gothic Medium"/>
                <a:cs typeface="Franklin Gothic Medium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a</a:t>
            </a:r>
            <a:r>
              <a:rPr dirty="0" sz="1600" b="1">
                <a:latin typeface="Franklin Gothic Medium"/>
                <a:cs typeface="Franklin Gothic Medium"/>
              </a:rPr>
              <a:t>g</a:t>
            </a:r>
            <a:r>
              <a:rPr dirty="0" sz="1600" b="1">
                <a:latin typeface="Franklin Gothic Medium"/>
                <a:cs typeface="Franklin Gothic Medium"/>
              </a:rPr>
              <a:t>g</a:t>
            </a:r>
            <a:r>
              <a:rPr dirty="0" sz="1600" spc="-15" b="1">
                <a:latin typeface="Franklin Gothic Medium"/>
                <a:cs typeface="Franklin Gothic Medium"/>
              </a:rPr>
              <a:t>e</a:t>
            </a:r>
            <a:r>
              <a:rPr dirty="0" sz="1600" spc="-10" b="1">
                <a:latin typeface="Franklin Gothic Medium"/>
                <a:cs typeface="Franklin Gothic Medium"/>
              </a:rPr>
              <a:t>t</a:t>
            </a:r>
            <a:r>
              <a:rPr dirty="0" sz="1600" spc="-10" b="1">
                <a:latin typeface="Franklin Gothic Medium"/>
                <a:cs typeface="Franklin Gothic Medium"/>
              </a:rPr>
              <a:t>ti</a:t>
            </a:r>
            <a:r>
              <a:rPr dirty="0" sz="1600" spc="-5" b="1">
                <a:latin typeface="Franklin Gothic Medium"/>
                <a:cs typeface="Franklin Gothic Medium"/>
              </a:rPr>
              <a:t>v</a:t>
            </a:r>
            <a:r>
              <a:rPr dirty="0" sz="1600" spc="5" b="1">
                <a:latin typeface="Franklin Gothic Medium"/>
                <a:cs typeface="Franklin Gothic Medium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specif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tt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completano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0">
                <a:latin typeface="Franklin Gothic Book"/>
                <a:cs typeface="Franklin Gothic Book"/>
              </a:rPr>
              <a:t> 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gnif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Franklin Gothic Book"/>
              <a:buChar char="-"/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30"/>
              </a:spcBef>
            </a:pPr>
            <a:r>
              <a:rPr dirty="0" sz="1600" spc="-10">
                <a:latin typeface="Franklin Gothic Book"/>
                <a:cs typeface="Franklin Gothic Book"/>
              </a:rPr>
              <a:t>Tutte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subord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te,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inoltre,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posson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av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verb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do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nito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indef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nito: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342900" marR="467359" indent="-330200">
              <a:lnSpc>
                <a:spcPct val="109400"/>
              </a:lnSpc>
              <a:spcBef>
                <a:spcPts val="1065"/>
              </a:spcBef>
              <a:buFont typeface="Franklin Gothic Book"/>
              <a:buChar char="-"/>
              <a:tabLst>
                <a:tab pos="113664" algn="l"/>
              </a:tabLst>
            </a:pP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s</a:t>
            </a:r>
            <a:r>
              <a:rPr dirty="0" sz="1600" spc="0" b="1">
                <a:latin typeface="Franklin Gothic Medium"/>
                <a:cs typeface="Franklin Gothic Medium"/>
              </a:rPr>
              <a:t>p</a:t>
            </a:r>
            <a:r>
              <a:rPr dirty="0" sz="1600" spc="-5" b="1">
                <a:latin typeface="Franklin Gothic Medium"/>
                <a:cs typeface="Franklin Gothic Medium"/>
              </a:rPr>
              <a:t>l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b="1">
                <a:latin typeface="Franklin Gothic Medium"/>
                <a:cs typeface="Franklin Gothic Medium"/>
              </a:rPr>
              <a:t>c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t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verb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odo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nito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ind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cativo,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iunti</a:t>
            </a:r>
            <a:r>
              <a:rPr dirty="0" sz="1600" spc="-15">
                <a:latin typeface="Franklin Gothic Book"/>
                <a:cs typeface="Franklin Gothic Book"/>
              </a:rPr>
              <a:t>vo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zionale)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posson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care</a:t>
            </a:r>
            <a:r>
              <a:rPr dirty="0" sz="1600" spc="-10">
                <a:latin typeface="Franklin Gothic Book"/>
                <a:cs typeface="Franklin Gothic Book"/>
              </a:rPr>
              <a:t> cont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mp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ran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ità,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terior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tà,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poster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orità;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Franklin Gothic Book"/>
              <a:buChar char="-"/>
            </a:pPr>
            <a:endParaRPr sz="1600">
              <a:latin typeface="Times New Roman"/>
              <a:cs typeface="Times New Roman"/>
            </a:endParaRPr>
          </a:p>
          <a:p>
            <a:pPr marL="342900" marR="411480" indent="-330200">
              <a:lnSpc>
                <a:spcPct val="109400"/>
              </a:lnSpc>
              <a:spcBef>
                <a:spcPts val="1060"/>
              </a:spcBef>
              <a:buFont typeface="Franklin Gothic Book"/>
              <a:buChar char="-"/>
              <a:tabLst>
                <a:tab pos="113664" algn="l"/>
              </a:tabLst>
            </a:pP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5" b="1">
                <a:latin typeface="Franklin Gothic Medium"/>
                <a:cs typeface="Franklin Gothic Medium"/>
              </a:rPr>
              <a:t>m</a:t>
            </a:r>
            <a:r>
              <a:rPr dirty="0" sz="1600" spc="0" b="1">
                <a:latin typeface="Franklin Gothic Medium"/>
                <a:cs typeface="Franklin Gothic Medium"/>
              </a:rPr>
              <a:t>p</a:t>
            </a:r>
            <a:r>
              <a:rPr dirty="0" sz="1600" spc="-5" b="1">
                <a:latin typeface="Franklin Gothic Medium"/>
                <a:cs typeface="Franklin Gothic Medium"/>
              </a:rPr>
              <a:t>l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b="1">
                <a:latin typeface="Franklin Gothic Medium"/>
                <a:cs typeface="Franklin Gothic Medium"/>
              </a:rPr>
              <a:t>c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t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4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verb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do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indef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nito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infinito,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rund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partic</a:t>
            </a:r>
            <a:r>
              <a:rPr dirty="0" sz="1600" spc="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io),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posson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 cont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mp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ran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ità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infinito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rund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o)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terior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infinito,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rund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partic</a:t>
            </a:r>
            <a:r>
              <a:rPr dirty="0" sz="1600" spc="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io).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Proposizion</a:t>
            </a:r>
            <a:r>
              <a:rPr dirty="0"/>
              <a:t>i</a:t>
            </a:r>
            <a:r>
              <a:rPr dirty="0" spc="-5"/>
              <a:t> </a:t>
            </a:r>
            <a:r>
              <a:rPr dirty="0"/>
              <a:t>comple</a:t>
            </a:r>
            <a:r>
              <a:rPr dirty="0" spc="-10"/>
              <a:t>t</a:t>
            </a:r>
            <a:r>
              <a:rPr dirty="0"/>
              <a:t>ive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39292" y="1148832"/>
            <a:ext cx="6057900" cy="53105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 b="1">
                <a:latin typeface="Franklin Gothic Medium"/>
                <a:cs typeface="Franklin Gothic Medium"/>
              </a:rPr>
              <a:t>Co</a:t>
            </a:r>
            <a:r>
              <a:rPr dirty="0" sz="1600" spc="-5" b="1">
                <a:latin typeface="Franklin Gothic Medium"/>
                <a:cs typeface="Franklin Gothic Medium"/>
              </a:rPr>
              <a:t>m</a:t>
            </a:r>
            <a:r>
              <a:rPr dirty="0" sz="1600" spc="-10" b="1">
                <a:latin typeface="Franklin Gothic Medium"/>
                <a:cs typeface="Franklin Gothic Medium"/>
              </a:rPr>
              <a:t>p</a:t>
            </a:r>
            <a:r>
              <a:rPr dirty="0" sz="1600" spc="-15" b="1">
                <a:latin typeface="Franklin Gothic Medium"/>
                <a:cs typeface="Franklin Gothic Medium"/>
              </a:rPr>
              <a:t>leti</a:t>
            </a:r>
            <a:r>
              <a:rPr dirty="0" sz="1600" spc="-5" b="1">
                <a:latin typeface="Franklin Gothic Medium"/>
                <a:cs typeface="Franklin Gothic Medium"/>
              </a:rPr>
              <a:t>v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oc</a:t>
            </a:r>
            <a:r>
              <a:rPr dirty="0" sz="1600" spc="-1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up</a:t>
            </a:r>
            <a:r>
              <a:rPr dirty="0" sz="1600" spc="-2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osi</a:t>
            </a:r>
            <a:r>
              <a:rPr dirty="0" sz="1600" spc="-15">
                <a:latin typeface="Franklin Gothic Book"/>
                <a:cs typeface="Franklin Gothic Book"/>
              </a:rPr>
              <a:t>zion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gg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</a:t>
            </a:r>
            <a:r>
              <a:rPr dirty="0" sz="1600" spc="-20">
                <a:latin typeface="Franklin Gothic Book"/>
                <a:cs typeface="Franklin Gothic Book"/>
              </a:rPr>
              <a:t>gg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fras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b="1">
                <a:latin typeface="Franklin Gothic Medium"/>
                <a:cs typeface="Franklin Gothic Medium"/>
              </a:rPr>
              <a:t>O</a:t>
            </a:r>
            <a:r>
              <a:rPr dirty="0" sz="1600" b="1">
                <a:latin typeface="Franklin Gothic Medium"/>
                <a:cs typeface="Franklin Gothic Medium"/>
              </a:rPr>
              <a:t>g</a:t>
            </a:r>
            <a:r>
              <a:rPr dirty="0" sz="1600" spc="-15" b="1">
                <a:latin typeface="Franklin Gothic Medium"/>
                <a:cs typeface="Franklin Gothic Medium"/>
              </a:rPr>
              <a:t>g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r>
              <a:rPr dirty="0" sz="1600" spc="-20" b="1">
                <a:latin typeface="Franklin Gothic Medium"/>
                <a:cs typeface="Franklin Gothic Medium"/>
              </a:rPr>
              <a:t>t</a:t>
            </a:r>
            <a:r>
              <a:rPr dirty="0" sz="1600" spc="-10" b="1">
                <a:latin typeface="Franklin Gothic Medium"/>
                <a:cs typeface="Franklin Gothic Medium"/>
              </a:rPr>
              <a:t>ti</a:t>
            </a:r>
            <a:r>
              <a:rPr dirty="0" sz="1600" spc="-5" b="1">
                <a:latin typeface="Franklin Gothic Medium"/>
                <a:cs typeface="Franklin Gothic Medium"/>
              </a:rPr>
              <a:t>v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endParaRPr sz="16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1600" spc="-5">
                <a:latin typeface="Franklin Gothic Book"/>
                <a:cs typeface="Franklin Gothic Book"/>
              </a:rPr>
              <a:t>-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5" b="1">
                <a:latin typeface="Franklin Gothic Medium"/>
                <a:cs typeface="Franklin Gothic Medium"/>
              </a:rPr>
              <a:t>s</a:t>
            </a:r>
            <a:r>
              <a:rPr dirty="0" sz="1600" spc="0" b="1">
                <a:latin typeface="Franklin Gothic Medium"/>
                <a:cs typeface="Franklin Gothic Medium"/>
              </a:rPr>
              <a:t>p</a:t>
            </a:r>
            <a:r>
              <a:rPr dirty="0" sz="1600" spc="-5" b="1">
                <a:latin typeface="Franklin Gothic Medium"/>
                <a:cs typeface="Franklin Gothic Medium"/>
              </a:rPr>
              <a:t>l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b="1">
                <a:latin typeface="Franklin Gothic Medium"/>
                <a:cs typeface="Franklin Gothic Medium"/>
              </a:rPr>
              <a:t>c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t</a:t>
            </a:r>
            <a:r>
              <a:rPr dirty="0" sz="1600" b="1">
                <a:latin typeface="Franklin Gothic Medium"/>
                <a:cs typeface="Franklin Gothic Medium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55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5" i="1">
                <a:latin typeface="Franklin Gothic Book"/>
                <a:cs typeface="Franklin Gothic Book"/>
              </a:rPr>
              <a:t>,</a:t>
            </a:r>
            <a:r>
              <a:rPr dirty="0" sz="1600" spc="2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com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30" i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nessun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intro</a:t>
            </a:r>
            <a:r>
              <a:rPr dirty="0" sz="160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uttore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spc="-15" i="1">
                <a:latin typeface="Franklin Gothic Book"/>
                <a:cs typeface="Franklin Gothic Book"/>
              </a:rPr>
              <a:t>N</a:t>
            </a:r>
            <a:r>
              <a:rPr dirty="0" sz="1600" spc="-2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n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cr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do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20" i="1">
                <a:latin typeface="Franklin Gothic Book"/>
                <a:cs typeface="Franklin Gothic Book"/>
              </a:rPr>
              <a:t>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tu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25" i="1">
                <a:latin typeface="Franklin Gothic Book"/>
                <a:cs typeface="Franklin Gothic Book"/>
              </a:rPr>
              <a:t>s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adatt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r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qu</a:t>
            </a:r>
            <a:r>
              <a:rPr dirty="0" sz="1600" spc="-20" i="1">
                <a:latin typeface="Franklin Gothic Book"/>
                <a:cs typeface="Franklin Gothic Book"/>
              </a:rPr>
              <a:t>es</a:t>
            </a:r>
            <a:r>
              <a:rPr dirty="0" sz="1600" spc="-10" i="1">
                <a:latin typeface="Franklin Gothic Book"/>
                <a:cs typeface="Franklin Gothic Book"/>
              </a:rPr>
              <a:t>to</a:t>
            </a:r>
            <a:r>
              <a:rPr dirty="0" sz="1600" i="1">
                <a:latin typeface="Franklin Gothic Book"/>
                <a:cs typeface="Franklin Gothic Book"/>
              </a:rPr>
              <a:t> l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20" i="1">
                <a:latin typeface="Franklin Gothic Book"/>
                <a:cs typeface="Franklin Gothic Book"/>
              </a:rPr>
              <a:t>v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-20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o.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Sento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è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la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volt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b</a:t>
            </a:r>
            <a:r>
              <a:rPr dirty="0" sz="1600" spc="-15" i="1">
                <a:latin typeface="Franklin Gothic Book"/>
                <a:cs typeface="Franklin Gothic Book"/>
              </a:rPr>
              <a:t>uona</a:t>
            </a:r>
            <a:r>
              <a:rPr dirty="0" sz="1600" spc="-5" i="1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600" spc="-15" i="1">
                <a:latin typeface="Franklin Gothic Book"/>
                <a:cs typeface="Franklin Gothic Book"/>
              </a:rPr>
              <a:t>Dicon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M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tteo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è</a:t>
            </a:r>
            <a:r>
              <a:rPr dirty="0" sz="160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rt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to./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Dicon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ch</a:t>
            </a:r>
            <a:r>
              <a:rPr dirty="0" sz="1600" spc="-10" i="1">
                <a:latin typeface="Franklin Gothic Book"/>
                <a:cs typeface="Franklin Gothic Book"/>
              </a:rPr>
              <a:t>e</a:t>
            </a:r>
            <a:r>
              <a:rPr dirty="0" sz="1600" spc="20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M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tteo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si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15" i="1">
                <a:latin typeface="Franklin Gothic Book"/>
                <a:cs typeface="Franklin Gothic Book"/>
              </a:rPr>
              <a:t>a</a:t>
            </a:r>
            <a:r>
              <a:rPr dirty="0" sz="1600" spc="-10" i="1">
                <a:latin typeface="Franklin Gothic Book"/>
                <a:cs typeface="Franklin Gothic Book"/>
              </a:rPr>
              <a:t>rt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0" i="1">
                <a:latin typeface="Franklin Gothic Book"/>
                <a:cs typeface="Franklin Gothic Book"/>
              </a:rPr>
              <a:t>to.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30"/>
              </a:spcBef>
            </a:pP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lti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casi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do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ord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scelto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verbo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600" spc="-20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-2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vol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opin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e,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c.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ng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vo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-15" i="1">
                <a:latin typeface="Franklin Gothic Book"/>
                <a:cs typeface="Franklin Gothic Book"/>
              </a:rPr>
              <a:t>cend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percezione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cativo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600" spc="-5" i="1">
                <a:latin typeface="Franklin Gothic Book"/>
                <a:cs typeface="Franklin Gothic Book"/>
              </a:rPr>
              <a:t>-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5" b="1">
                <a:latin typeface="Franklin Gothic Medium"/>
                <a:cs typeface="Franklin Gothic Medium"/>
              </a:rPr>
              <a:t>i</a:t>
            </a:r>
            <a:r>
              <a:rPr dirty="0" sz="1600" spc="-5" b="1">
                <a:latin typeface="Franklin Gothic Medium"/>
                <a:cs typeface="Franklin Gothic Medium"/>
              </a:rPr>
              <a:t>m</a:t>
            </a:r>
            <a:r>
              <a:rPr dirty="0" sz="1600" spc="0" b="1">
                <a:latin typeface="Franklin Gothic Medium"/>
                <a:cs typeface="Franklin Gothic Medium"/>
              </a:rPr>
              <a:t>p</a:t>
            </a:r>
            <a:r>
              <a:rPr dirty="0" sz="1600" spc="-5" b="1">
                <a:latin typeface="Franklin Gothic Medium"/>
                <a:cs typeface="Franklin Gothic Medium"/>
              </a:rPr>
              <a:t>l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b="1">
                <a:latin typeface="Franklin Gothic Medium"/>
                <a:cs typeface="Franklin Gothic Medium"/>
              </a:rPr>
              <a:t>c</a:t>
            </a:r>
            <a:r>
              <a:rPr dirty="0" sz="1600" spc="-15" b="1">
                <a:latin typeface="Franklin Gothic Medium"/>
                <a:cs typeface="Franklin Gothic Medium"/>
              </a:rPr>
              <a:t>i</a:t>
            </a:r>
            <a:r>
              <a:rPr dirty="0" sz="1600" spc="-15" b="1">
                <a:latin typeface="Franklin Gothic Medium"/>
                <a:cs typeface="Franklin Gothic Medium"/>
              </a:rPr>
              <a:t>t</a:t>
            </a:r>
            <a:r>
              <a:rPr dirty="0" sz="1600" spc="-10" b="1">
                <a:latin typeface="Franklin Gothic Medium"/>
                <a:cs typeface="Franklin Gothic Medium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45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nessun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introduttore.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35"/>
              </a:spcBef>
            </a:pPr>
            <a:r>
              <a:rPr dirty="0" sz="1600" spc="-25" i="1">
                <a:latin typeface="Franklin Gothic Book"/>
                <a:cs typeface="Franklin Gothic Book"/>
              </a:rPr>
              <a:t>M</a:t>
            </a:r>
            <a:r>
              <a:rPr dirty="0" sz="1600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p</a:t>
            </a:r>
            <a:r>
              <a:rPr dirty="0" sz="1600" spc="-20" i="1">
                <a:latin typeface="Franklin Gothic Book"/>
                <a:cs typeface="Franklin Gothic Book"/>
              </a:rPr>
              <a:t>e</a:t>
            </a:r>
            <a:r>
              <a:rPr dirty="0" sz="1600" spc="-10" i="1">
                <a:latin typeface="Franklin Gothic Book"/>
                <a:cs typeface="Franklin Gothic Book"/>
              </a:rPr>
              <a:t>nto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di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20" i="1">
                <a:latin typeface="Franklin Gothic Book"/>
                <a:cs typeface="Franklin Gothic Book"/>
              </a:rPr>
              <a:t>a</a:t>
            </a:r>
            <a:r>
              <a:rPr dirty="0" sz="1600" spc="-15" i="1">
                <a:latin typeface="Franklin Gothic Book"/>
                <a:cs typeface="Franklin Gothic Book"/>
              </a:rPr>
              <a:t>ve</a:t>
            </a:r>
            <a:r>
              <a:rPr dirty="0" sz="1600" spc="-5" i="1">
                <a:latin typeface="Franklin Gothic Book"/>
                <a:cs typeface="Franklin Gothic Book"/>
              </a:rPr>
              <a:t>rti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trattato</a:t>
            </a:r>
            <a:r>
              <a:rPr dirty="0" sz="1600" spc="-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c</a:t>
            </a:r>
            <a:r>
              <a:rPr dirty="0" sz="1600" spc="-20" i="1">
                <a:latin typeface="Franklin Gothic Book"/>
                <a:cs typeface="Franklin Gothic Book"/>
              </a:rPr>
              <a:t>os</a:t>
            </a:r>
            <a:r>
              <a:rPr dirty="0" sz="1600" i="1">
                <a:latin typeface="Franklin Gothic Book"/>
                <a:cs typeface="Franklin Gothic Book"/>
              </a:rPr>
              <a:t>ì</a:t>
            </a:r>
            <a:r>
              <a:rPr dirty="0" sz="1600" spc="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male.</a:t>
            </a:r>
            <a:endParaRPr sz="16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600" spc="-10" i="1">
                <a:latin typeface="Franklin Gothic Book"/>
                <a:cs typeface="Franklin Gothic Book"/>
              </a:rPr>
              <a:t>Senti</a:t>
            </a:r>
            <a:r>
              <a:rPr dirty="0" sz="1600" spc="-15" i="1">
                <a:latin typeface="Franklin Gothic Book"/>
                <a:cs typeface="Franklin Gothic Book"/>
              </a:rPr>
              <a:t>v</a:t>
            </a:r>
            <a:r>
              <a:rPr dirty="0" sz="1600" spc="-10" i="1">
                <a:latin typeface="Franklin Gothic Book"/>
                <a:cs typeface="Franklin Gothic Book"/>
              </a:rPr>
              <a:t>o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la</a:t>
            </a:r>
            <a:r>
              <a:rPr dirty="0" sz="1600" spc="-10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b</a:t>
            </a:r>
            <a:r>
              <a:rPr dirty="0" sz="1600" spc="-15" i="1">
                <a:latin typeface="Franklin Gothic Book"/>
                <a:cs typeface="Franklin Gothic Book"/>
              </a:rPr>
              <a:t>an</a:t>
            </a:r>
            <a:r>
              <a:rPr dirty="0" sz="1600" spc="-10" i="1">
                <a:latin typeface="Franklin Gothic Book"/>
                <a:cs typeface="Franklin Gothic Book"/>
              </a:rPr>
              <a:t>da</a:t>
            </a:r>
            <a:r>
              <a:rPr dirty="0" sz="1600" spc="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</a:t>
            </a:r>
            <a:r>
              <a:rPr dirty="0" sz="1600" spc="-20" i="1">
                <a:latin typeface="Franklin Gothic Book"/>
                <a:cs typeface="Franklin Gothic Book"/>
              </a:rPr>
              <a:t>u</a:t>
            </a:r>
            <a:r>
              <a:rPr dirty="0" sz="1600" spc="-10" i="1">
                <a:latin typeface="Franklin Gothic Book"/>
                <a:cs typeface="Franklin Gothic Book"/>
              </a:rPr>
              <a:t>ona</a:t>
            </a:r>
            <a:r>
              <a:rPr dirty="0" sz="1600" spc="-20" i="1">
                <a:latin typeface="Franklin Gothic Book"/>
                <a:cs typeface="Franklin Gothic Book"/>
              </a:rPr>
              <a:t>r</a:t>
            </a:r>
            <a:r>
              <a:rPr dirty="0" sz="1600" spc="-10" i="1">
                <a:latin typeface="Franklin Gothic Book"/>
                <a:cs typeface="Franklin Gothic Book"/>
              </a:rPr>
              <a:t>e.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2023-04-06T15:58:35Z</dcterms:created>
  <dcterms:modified xsi:type="dcterms:W3CDTF">2023-04-06T15:58:35Z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2016-09-19T00:00:00Z</vt:filetime>
  </property>
  <property fmtid="{D5CDD505-2E9C-101B-9397-08002B2CF9AE}" pid="3" name="LastSaved">
    <vt:filetime>2023-04-06T00:00:00Z</vt:filetime>
  </property>
</Properties>
</file>