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64816" y="2253646"/>
            <a:ext cx="5214366" cy="2891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56634" y="4554221"/>
            <a:ext cx="1734185" cy="305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ali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52901" y="5026006"/>
            <a:ext cx="354330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Com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dispo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infor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mazioni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159500"/>
            <a:ext cx="7675880" cy="4845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g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co</a:t>
            </a:r>
            <a:r>
              <a:rPr dirty="0" sz="1600" spc="-5" b="1">
                <a:latin typeface="Franklin Gothic Book"/>
                <a:cs typeface="Franklin Gothic Book"/>
              </a:rPr>
              <a:t>lt</a:t>
            </a:r>
            <a:r>
              <a:rPr dirty="0" sz="1600" spc="-2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ra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namica,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isposta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isi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(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bio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sc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cin,</a:t>
            </a:r>
            <a:r>
              <a:rPr dirty="0" sz="1600" spc="-5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«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15" b="1">
                <a:latin typeface="Franklin Gothic Book"/>
                <a:cs typeface="Franklin Gothic Book"/>
              </a:rPr>
              <a:t>S»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3</a:t>
            </a:r>
            <a:r>
              <a:rPr dirty="0" sz="1600" spc="-10" b="1">
                <a:latin typeface="Franklin Gothic Book"/>
                <a:cs typeface="Franklin Gothic Book"/>
              </a:rPr>
              <a:t>1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3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201</a:t>
            </a:r>
            <a:r>
              <a:rPr dirty="0" sz="1600" spc="-15" b="1">
                <a:latin typeface="Franklin Gothic Book"/>
                <a:cs typeface="Franklin Gothic Book"/>
              </a:rPr>
              <a:t>6)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11430">
              <a:lnSpc>
                <a:spcPct val="114599"/>
              </a:lnSpc>
              <a:spcBef>
                <a:spcPts val="1120"/>
              </a:spcBef>
            </a:pP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ferm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sorsa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occ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tratt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lenti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Così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o: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porte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studia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no.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l’innova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 sempre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endParaRPr sz="1600">
              <a:latin typeface="Franklin Gothic Book"/>
              <a:cs typeface="Franklin Gothic Book"/>
            </a:endParaRPr>
          </a:p>
          <a:p>
            <a:pPr marL="12700" marR="5080">
              <a:lnSpc>
                <a:spcPct val="114599"/>
              </a:lnSpc>
              <a:spcBef>
                <a:spcPts val="390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rottura: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l’isolam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provoc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pre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zi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ingiusti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clim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tici;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l’invas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spaz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ra;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tiche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ssen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territorio.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sposta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usura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(2</a:t>
            </a:r>
            <a:r>
              <a:rPr dirty="0" sz="1600" spc="-10">
                <a:latin typeface="Franklin Gothic Book"/>
                <a:cs typeface="Franklin Gothic Book"/>
              </a:rPr>
              <a:t>9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2014),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progr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ssivo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consumo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all’uso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pote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ricolose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fos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 spc="-10">
                <a:latin typeface="Franklin Gothic Book"/>
                <a:cs typeface="Franklin Gothic Book"/>
              </a:rPr>
              <a:t>incipale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cida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cero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eno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rtanti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centri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ricerc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titu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cnici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università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gra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iscri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affol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arli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giovani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trovano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però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poco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rigu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zioni.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vogl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ntino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cquisto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fitof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ssario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dallo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scorso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ove</a:t>
            </a:r>
            <a:r>
              <a:rPr dirty="0" sz="1600" spc="-25">
                <a:latin typeface="Franklin Gothic Book"/>
                <a:cs typeface="Franklin Gothic Book"/>
              </a:rPr>
              <a:t>mb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corso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dove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l’uso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pesticidi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industr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altern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tiva.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159500"/>
            <a:ext cx="7679690" cy="4845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g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co</a:t>
            </a:r>
            <a:r>
              <a:rPr dirty="0" sz="1600" spc="-5" b="1">
                <a:latin typeface="Franklin Gothic Book"/>
                <a:cs typeface="Franklin Gothic Book"/>
              </a:rPr>
              <a:t>lt</a:t>
            </a:r>
            <a:r>
              <a:rPr dirty="0" sz="1600" spc="-2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ra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namica,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isposta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isi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(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bio</a:t>
            </a:r>
            <a:r>
              <a:rPr dirty="0" sz="1600" spc="3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sc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ci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«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S»,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3</a:t>
            </a:r>
            <a:r>
              <a:rPr dirty="0" sz="1600" spc="-10" b="1">
                <a:latin typeface="Franklin Gothic Book"/>
                <a:cs typeface="Franklin Gothic Book"/>
              </a:rPr>
              <a:t>1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3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201</a:t>
            </a:r>
            <a:r>
              <a:rPr dirty="0" sz="1600" spc="-15" b="1">
                <a:latin typeface="Franklin Gothic Book"/>
                <a:cs typeface="Franklin Gothic Book"/>
              </a:rPr>
              <a:t>6)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14604">
              <a:lnSpc>
                <a:spcPct val="114599"/>
              </a:lnSpc>
              <a:spcBef>
                <a:spcPts val="1120"/>
              </a:spcBef>
            </a:pP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ferm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sorsa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5FB1FF"/>
                </a:solidFill>
                <a:latin typeface="Franklin Gothic Book"/>
                <a:cs typeface="Franklin Gothic Book"/>
              </a:rPr>
              <a:t>cr</a:t>
            </a:r>
            <a:r>
              <a:rPr dirty="0" sz="1600">
                <a:solidFill>
                  <a:srgbClr val="5FB1F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5FB1FF"/>
                </a:solidFill>
                <a:latin typeface="Franklin Gothic Book"/>
                <a:cs typeface="Franklin Gothic Book"/>
              </a:rPr>
              <a:t>si</a:t>
            </a:r>
            <a:r>
              <a:rPr dirty="0" sz="1600" spc="-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occ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tratt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solidFill>
                  <a:srgbClr val="5FB1F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5FB1FF"/>
                </a:solidFill>
                <a:latin typeface="Franklin Gothic Book"/>
                <a:cs typeface="Franklin Gothic Book"/>
              </a:rPr>
              <a:t>ta</a:t>
            </a:r>
            <a:r>
              <a:rPr dirty="0" sz="1600" spc="-15">
                <a:solidFill>
                  <a:srgbClr val="5FB1FF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5">
                <a:solidFill>
                  <a:srgbClr val="5FB1FF"/>
                </a:solidFill>
                <a:latin typeface="Franklin Gothic Book"/>
                <a:cs typeface="Franklin Gothic Book"/>
              </a:rPr>
              <a:t>ti</a:t>
            </a:r>
            <a:r>
              <a:rPr dirty="0" sz="1600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20">
                <a:solidFill>
                  <a:srgbClr val="5FB1FF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5FB1FF"/>
                </a:solidFill>
                <a:latin typeface="Franklin Gothic Book"/>
                <a:cs typeface="Franklin Gothic Book"/>
              </a:rPr>
              <a:t>lenti</a:t>
            </a:r>
            <a:r>
              <a:rPr dirty="0" sz="1600" spc="-20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5FB1FF"/>
                </a:solidFill>
                <a:latin typeface="Franklin Gothic Book"/>
                <a:cs typeface="Franklin Gothic Book"/>
              </a:rPr>
              <a:t>in</a:t>
            </a:r>
            <a:r>
              <a:rPr dirty="0" sz="1600" spc="-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5FB1FF"/>
                </a:solidFill>
                <a:latin typeface="Franklin Gothic Book"/>
                <a:cs typeface="Franklin Gothic Book"/>
              </a:rPr>
              <a:t>fu</a:t>
            </a:r>
            <a:r>
              <a:rPr dirty="0" sz="1600" spc="-20">
                <a:solidFill>
                  <a:srgbClr val="5FB1FF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10">
                <a:solidFill>
                  <a:srgbClr val="5FB1FF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Cos</a:t>
            </a:r>
            <a:r>
              <a:rPr dirty="0" sz="1600" spc="-5">
                <a:latin typeface="Franklin Gothic Book"/>
                <a:cs typeface="Franklin Gothic Book"/>
              </a:rPr>
              <a:t>ì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o: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porte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studia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no.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l’innova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 sempre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endParaRPr sz="1600">
              <a:latin typeface="Franklin Gothic Book"/>
              <a:cs typeface="Franklin Gothic Book"/>
            </a:endParaRPr>
          </a:p>
          <a:p>
            <a:pPr marL="12700" marR="5080">
              <a:lnSpc>
                <a:spcPct val="114599"/>
              </a:lnSpc>
              <a:spcBef>
                <a:spcPts val="390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rottura: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l’isolam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provoc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pre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zi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ingiusti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ca</a:t>
            </a:r>
            <a:r>
              <a:rPr dirty="0" sz="1600" spc="-25">
                <a:solidFill>
                  <a:srgbClr val="00AFEF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15">
                <a:solidFill>
                  <a:srgbClr val="00AFEF"/>
                </a:solidFill>
                <a:latin typeface="Franklin Gothic Book"/>
                <a:cs typeface="Franklin Gothic Book"/>
              </a:rPr>
              <a:t>b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ia</a:t>
            </a:r>
            <a:r>
              <a:rPr dirty="0" sz="1600" spc="-25">
                <a:solidFill>
                  <a:srgbClr val="00AFEF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enti</a:t>
            </a:r>
            <a:r>
              <a:rPr dirty="0" sz="1600" spc="25">
                <a:solidFill>
                  <a:srgbClr val="00AFE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clim</a:t>
            </a:r>
            <a:r>
              <a:rPr dirty="0" sz="1600" spc="-20">
                <a:solidFill>
                  <a:srgbClr val="00AFEF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tic</a:t>
            </a:r>
            <a:r>
              <a:rPr dirty="0" sz="1600" spc="5">
                <a:solidFill>
                  <a:srgbClr val="00AFE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l’invas</a:t>
            </a:r>
            <a:r>
              <a:rPr dirty="0" sz="1600">
                <a:solidFill>
                  <a:srgbClr val="00AFE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one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del</a:t>
            </a:r>
            <a:r>
              <a:rPr dirty="0" sz="1600" spc="-5">
                <a:solidFill>
                  <a:srgbClr val="00AFE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ci</a:t>
            </a:r>
            <a:r>
              <a:rPr dirty="0" sz="1600" spc="-15">
                <a:solidFill>
                  <a:srgbClr val="00AFEF"/>
                </a:solidFill>
                <a:latin typeface="Franklin Gothic Book"/>
                <a:cs typeface="Franklin Gothic Book"/>
              </a:rPr>
              <a:t>b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15">
                <a:solidFill>
                  <a:srgbClr val="00AFE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spaz</a:t>
            </a:r>
            <a:r>
              <a:rPr dirty="0" sz="1600" spc="-20">
                <a:solidFill>
                  <a:srgbClr val="00AFEF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at</a:t>
            </a:r>
            <a:r>
              <a:rPr dirty="0" sz="1600" spc="-15">
                <a:solidFill>
                  <a:srgbClr val="00AFEF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-10">
                <a:solidFill>
                  <a:srgbClr val="00AFEF"/>
                </a:solidFill>
                <a:latin typeface="Franklin Gothic Book"/>
                <a:cs typeface="Franklin Gothic Book"/>
              </a:rPr>
              <a:t>r</a:t>
            </a:r>
            <a:r>
              <a:rPr dirty="0" sz="1600" spc="-5">
                <a:solidFill>
                  <a:srgbClr val="00AFEF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tiche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</a:t>
            </a:r>
            <a:r>
              <a:rPr dirty="0" sz="1600" spc="-10">
                <a:latin typeface="Franklin Gothic Book"/>
                <a:cs typeface="Franklin Gothic Book"/>
              </a:rPr>
              <a:t> territorio.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sposta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usura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(2</a:t>
            </a:r>
            <a:r>
              <a:rPr dirty="0" sz="1600" spc="-10">
                <a:latin typeface="Franklin Gothic Book"/>
                <a:cs typeface="Franklin Gothic Book"/>
              </a:rPr>
              <a:t>9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2014),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progr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ssivo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consumo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all’uso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pote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ricolose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fos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 spc="-10">
                <a:latin typeface="Franklin Gothic Book"/>
                <a:cs typeface="Franklin Gothic Book"/>
              </a:rPr>
              <a:t>incipale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cida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cero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eno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rtanti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centri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ricerc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titu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cnici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università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gra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iscri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affol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arli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giovani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trovano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però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poco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rigu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zioni.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vogl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ntino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cquisto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fitof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ssario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dallo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scorso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ove</a:t>
            </a:r>
            <a:r>
              <a:rPr dirty="0" sz="1600" spc="-25">
                <a:latin typeface="Franklin Gothic Book"/>
                <a:cs typeface="Franklin Gothic Book"/>
              </a:rPr>
              <a:t>mb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corso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dove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l’uso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pesticidi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industr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altern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tiva.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159500"/>
            <a:ext cx="7675880" cy="4845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g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co</a:t>
            </a:r>
            <a:r>
              <a:rPr dirty="0" sz="1600" spc="-5" b="1">
                <a:latin typeface="Franklin Gothic Book"/>
                <a:cs typeface="Franklin Gothic Book"/>
              </a:rPr>
              <a:t>lt</a:t>
            </a:r>
            <a:r>
              <a:rPr dirty="0" sz="1600" spc="-2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ra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namica,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isposta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isi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(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bio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sc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cin,</a:t>
            </a:r>
            <a:r>
              <a:rPr dirty="0" sz="1600" spc="-5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«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15" b="1">
                <a:latin typeface="Franklin Gothic Book"/>
                <a:cs typeface="Franklin Gothic Book"/>
              </a:rPr>
              <a:t>S»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3</a:t>
            </a:r>
            <a:r>
              <a:rPr dirty="0" sz="1600" spc="-10" b="1">
                <a:latin typeface="Franklin Gothic Book"/>
                <a:cs typeface="Franklin Gothic Book"/>
              </a:rPr>
              <a:t>1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3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201</a:t>
            </a:r>
            <a:r>
              <a:rPr dirty="0" sz="1600" spc="-15" b="1">
                <a:latin typeface="Franklin Gothic Book"/>
                <a:cs typeface="Franklin Gothic Book"/>
              </a:rPr>
              <a:t>6)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11430">
              <a:lnSpc>
                <a:spcPct val="114599"/>
              </a:lnSpc>
              <a:spcBef>
                <a:spcPts val="1120"/>
              </a:spcBef>
            </a:pP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ferm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sorsa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occ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tratt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lenti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Così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o: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porte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studia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no.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l’innova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 sempre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endParaRPr sz="1600">
              <a:latin typeface="Franklin Gothic Book"/>
              <a:cs typeface="Franklin Gothic Book"/>
            </a:endParaRPr>
          </a:p>
          <a:p>
            <a:pPr marL="12700" marR="5080">
              <a:lnSpc>
                <a:spcPct val="114599"/>
              </a:lnSpc>
              <a:spcBef>
                <a:spcPts val="390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rottura: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l’isolam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provoc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pre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zi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ingiusti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clim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tici;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l’invas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spaz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ra;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tiche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ssen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territorio.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sposta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usura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cole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464890"/>
                </a:solidFill>
                <a:latin typeface="Franklin Gothic Book"/>
                <a:cs typeface="Franklin Gothic Book"/>
              </a:rPr>
              <a:t>(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2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9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mi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in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 m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no</a:t>
            </a:r>
            <a:r>
              <a:rPr dirty="0" sz="1600" spc="1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in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talia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so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nel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201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4</a:t>
            </a:r>
            <a:r>
              <a:rPr dirty="0" sz="1600" spc="-5">
                <a:latin typeface="Franklin Gothic Book"/>
                <a:cs typeface="Franklin Gothic Book"/>
              </a:rPr>
              <a:t>),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progr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ssivo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consumo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all’uso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pote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ricolose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(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g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fos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to,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6F2F9F"/>
                </a:solidFill>
                <a:latin typeface="Franklin Gothic Book"/>
                <a:cs typeface="Franklin Gothic Book"/>
              </a:rPr>
              <a:t>pr</a:t>
            </a:r>
            <a:r>
              <a:rPr dirty="0" sz="1600" spc="-10">
                <a:solidFill>
                  <a:srgbClr val="6F2F9F"/>
                </a:solidFill>
                <a:latin typeface="Franklin Gothic Book"/>
                <a:cs typeface="Franklin Gothic Book"/>
              </a:rPr>
              <a:t>incipale</a:t>
            </a:r>
            <a:r>
              <a:rPr dirty="0" sz="1600" spc="-25">
                <a:solidFill>
                  <a:srgbClr val="6F2F9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6F2F9F"/>
                </a:solidFill>
                <a:latin typeface="Franklin Gothic Book"/>
                <a:cs typeface="Franklin Gothic Book"/>
              </a:rPr>
              <a:t>er</a:t>
            </a:r>
            <a:r>
              <a:rPr dirty="0" sz="1600" spc="-25">
                <a:solidFill>
                  <a:srgbClr val="6F2F9F"/>
                </a:solidFill>
                <a:latin typeface="Franklin Gothic Book"/>
                <a:cs typeface="Franklin Gothic Book"/>
              </a:rPr>
              <a:t>b</a:t>
            </a:r>
            <a:r>
              <a:rPr dirty="0" sz="1600">
                <a:solidFill>
                  <a:srgbClr val="6F2F9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6F2F9F"/>
                </a:solidFill>
                <a:latin typeface="Franklin Gothic Book"/>
                <a:cs typeface="Franklin Gothic Book"/>
              </a:rPr>
              <a:t>cida</a:t>
            </a:r>
            <a:r>
              <a:rPr dirty="0" sz="1600">
                <a:solidFill>
                  <a:srgbClr val="6F2F9F"/>
                </a:solidFill>
                <a:latin typeface="Franklin Gothic Book"/>
                <a:cs typeface="Franklin Gothic Book"/>
              </a:rPr>
              <a:t> i</a:t>
            </a:r>
            <a:r>
              <a:rPr dirty="0" sz="1600" spc="-10">
                <a:solidFill>
                  <a:srgbClr val="6F2F9F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10">
                <a:solidFill>
                  <a:srgbClr val="6F2F9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6F2F9F"/>
                </a:solidFill>
                <a:latin typeface="Franklin Gothic Book"/>
                <a:cs typeface="Franklin Gothic Book"/>
              </a:rPr>
              <a:t>us</a:t>
            </a:r>
            <a:r>
              <a:rPr dirty="0" sz="1600" spc="-5">
                <a:solidFill>
                  <a:srgbClr val="6F2F9F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,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è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to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 d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ch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ar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to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prob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b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ile</a:t>
            </a:r>
            <a:r>
              <a:rPr dirty="0" sz="1600" spc="1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ca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cero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eno</a:t>
            </a:r>
            <a:r>
              <a:rPr dirty="0" sz="1600" spc="5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da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imp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rtanti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centri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di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ricerc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Gli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titu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cnici</a:t>
            </a:r>
            <a:r>
              <a:rPr dirty="0" sz="1600" spc="-2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le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 università</a:t>
            </a:r>
            <a:r>
              <a:rPr dirty="0" sz="1600" spc="-2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di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gra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r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1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sono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2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ai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5">
                <a:solidFill>
                  <a:srgbClr val="00AF50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imi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stor</a:t>
            </a:r>
            <a:r>
              <a:rPr dirty="0" sz="1600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ci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pe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r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iscri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zion</a:t>
            </a:r>
            <a:r>
              <a:rPr dirty="0" sz="1600" spc="25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affol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arli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giovani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trovano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però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poco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rigu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zioni.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vogl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ntino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cquisto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fitof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20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ssario</a:t>
            </a:r>
            <a:r>
              <a:rPr dirty="0" sz="1600" spc="1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dallo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scorso</a:t>
            </a:r>
            <a:r>
              <a:rPr dirty="0" sz="1600" spc="5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15">
                <a:solidFill>
                  <a:srgbClr val="00AF50"/>
                </a:solidFill>
                <a:latin typeface="Franklin Gothic Book"/>
                <a:cs typeface="Franklin Gothic Book"/>
              </a:rPr>
              <a:t>ove</a:t>
            </a:r>
            <a:r>
              <a:rPr dirty="0" sz="1600" spc="-25">
                <a:solidFill>
                  <a:srgbClr val="00AF50"/>
                </a:solidFill>
                <a:latin typeface="Franklin Gothic Book"/>
                <a:cs typeface="Franklin Gothic Book"/>
              </a:rPr>
              <a:t>mb</a:t>
            </a:r>
            <a:r>
              <a:rPr dirty="0" sz="1600" spc="-10">
                <a:solidFill>
                  <a:srgbClr val="00AF50"/>
                </a:solidFill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bb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corso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dove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l’uso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pesticidi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industr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altern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tiva.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159500"/>
            <a:ext cx="7675880" cy="4845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g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co</a:t>
            </a:r>
            <a:r>
              <a:rPr dirty="0" sz="1600" spc="-5" b="1">
                <a:latin typeface="Franklin Gothic Book"/>
                <a:cs typeface="Franklin Gothic Book"/>
              </a:rPr>
              <a:t>lt</a:t>
            </a:r>
            <a:r>
              <a:rPr dirty="0" sz="1600" spc="-2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ra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namica,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isposta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isi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(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bio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sc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cin,</a:t>
            </a:r>
            <a:r>
              <a:rPr dirty="0" sz="1600" spc="-5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«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15" b="1">
                <a:latin typeface="Franklin Gothic Book"/>
                <a:cs typeface="Franklin Gothic Book"/>
              </a:rPr>
              <a:t>S»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3</a:t>
            </a:r>
            <a:r>
              <a:rPr dirty="0" sz="1600" spc="-10" b="1">
                <a:latin typeface="Franklin Gothic Book"/>
                <a:cs typeface="Franklin Gothic Book"/>
              </a:rPr>
              <a:t>1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3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201</a:t>
            </a:r>
            <a:r>
              <a:rPr dirty="0" sz="1600" spc="-15" b="1">
                <a:latin typeface="Franklin Gothic Book"/>
                <a:cs typeface="Franklin Gothic Book"/>
              </a:rPr>
              <a:t>6)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11430">
              <a:lnSpc>
                <a:spcPct val="114599"/>
              </a:lnSpc>
              <a:spcBef>
                <a:spcPts val="1120"/>
              </a:spcBef>
            </a:pP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ferm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sorsa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occ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tratt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lenti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Così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o: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porte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studia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no.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l’innova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scelg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 sempre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endParaRPr sz="1600">
              <a:latin typeface="Franklin Gothic Book"/>
              <a:cs typeface="Franklin Gothic Book"/>
            </a:endParaRPr>
          </a:p>
          <a:p>
            <a:pPr marL="12700" marR="5080">
              <a:lnSpc>
                <a:spcPct val="114599"/>
              </a:lnSpc>
              <a:spcBef>
                <a:spcPts val="390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rottura: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l’isolam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provoc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pre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zi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ingiusti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clim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tici;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l’invas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spaz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ra;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tiche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ssen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territorio.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Ed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sposta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usura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iende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(2</a:t>
            </a:r>
            <a:r>
              <a:rPr dirty="0" sz="1600" spc="-10">
                <a:latin typeface="Franklin Gothic Book"/>
                <a:cs typeface="Franklin Gothic Book"/>
              </a:rPr>
              <a:t>9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2014),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progr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ssivo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consumo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all’uso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pote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ricolose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fos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 spc="-10">
                <a:latin typeface="Franklin Gothic Book"/>
                <a:cs typeface="Franklin Gothic Book"/>
              </a:rPr>
              <a:t>incipale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cida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cero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eno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rtanti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centri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ricerc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titu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cnici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università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gra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iscri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FC000"/>
                </a:solidFill>
                <a:latin typeface="Franklin Gothic Book"/>
                <a:cs typeface="Franklin Gothic Book"/>
              </a:rPr>
              <a:t>Ad</a:t>
            </a:r>
            <a:r>
              <a:rPr dirty="0" sz="1600" spc="5">
                <a:solidFill>
                  <a:srgbClr val="FFC0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FC000"/>
                </a:solidFill>
                <a:latin typeface="Franklin Gothic Book"/>
                <a:cs typeface="Franklin Gothic Book"/>
              </a:rPr>
              <a:t>affol</a:t>
            </a:r>
            <a:r>
              <a:rPr dirty="0" sz="1600">
                <a:solidFill>
                  <a:srgbClr val="FFC00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>
                <a:solidFill>
                  <a:srgbClr val="FFC000"/>
                </a:solidFill>
                <a:latin typeface="Franklin Gothic Book"/>
                <a:cs typeface="Franklin Gothic Book"/>
              </a:rPr>
              <a:t>arli</a:t>
            </a:r>
            <a:r>
              <a:rPr dirty="0" sz="1600" spc="-10">
                <a:solidFill>
                  <a:srgbClr val="FFC0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FC000"/>
                </a:solidFill>
                <a:latin typeface="Franklin Gothic Book"/>
                <a:cs typeface="Franklin Gothic Book"/>
              </a:rPr>
              <a:t>sono</a:t>
            </a:r>
            <a:r>
              <a:rPr dirty="0" sz="1600" spc="5">
                <a:solidFill>
                  <a:srgbClr val="FFC0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FFC000"/>
                </a:solidFill>
                <a:latin typeface="Franklin Gothic Book"/>
                <a:cs typeface="Franklin Gothic Book"/>
              </a:rPr>
              <a:t>giovani</a:t>
            </a:r>
            <a:r>
              <a:rPr dirty="0" sz="1600" spc="-10">
                <a:solidFill>
                  <a:srgbClr val="FFC0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FC000"/>
                </a:solidFill>
                <a:latin typeface="Franklin Gothic Book"/>
                <a:cs typeface="Franklin Gothic Book"/>
              </a:rPr>
              <a:t>imp</a:t>
            </a:r>
            <a:r>
              <a:rPr dirty="0" sz="1600" spc="-20">
                <a:solidFill>
                  <a:srgbClr val="FFC00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5">
                <a:solidFill>
                  <a:srgbClr val="FFC000"/>
                </a:solidFill>
                <a:latin typeface="Franklin Gothic Book"/>
                <a:cs typeface="Franklin Gothic Book"/>
              </a:rPr>
              <a:t>gn</a:t>
            </a:r>
            <a:r>
              <a:rPr dirty="0" sz="1600" spc="-20">
                <a:solidFill>
                  <a:srgbClr val="FFC00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5">
                <a:solidFill>
                  <a:srgbClr val="FFC000"/>
                </a:solidFill>
                <a:latin typeface="Franklin Gothic Book"/>
                <a:cs typeface="Franklin Gothic Book"/>
              </a:rPr>
              <a:t>t</a:t>
            </a:r>
            <a:r>
              <a:rPr dirty="0" sz="1600">
                <a:solidFill>
                  <a:srgbClr val="FFC00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trovano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però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poco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rigu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zioni.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vogl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ntino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cquisto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fitof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ssario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dallo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scorso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ove</a:t>
            </a:r>
            <a:r>
              <a:rPr dirty="0" sz="1600" spc="-25">
                <a:latin typeface="Franklin Gothic Book"/>
                <a:cs typeface="Franklin Gothic Book"/>
              </a:rPr>
              <a:t>mb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sono</a:t>
            </a:r>
            <a:r>
              <a:rPr dirty="0" sz="1600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0">
                <a:solidFill>
                  <a:srgbClr val="FAB900"/>
                </a:solidFill>
                <a:latin typeface="Franklin Gothic Book"/>
                <a:cs typeface="Franklin Gothic Book"/>
              </a:rPr>
              <a:t>bb</a:t>
            </a:r>
            <a:r>
              <a:rPr dirty="0" sz="1600">
                <a:solidFill>
                  <a:srgbClr val="FAB90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5">
                <a:solidFill>
                  <a:srgbClr val="FAB90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20">
                <a:solidFill>
                  <a:srgbClr val="FAB90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15">
                <a:solidFill>
                  <a:srgbClr val="FAB90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5">
                <a:solidFill>
                  <a:srgbClr val="FAB900"/>
                </a:solidFill>
                <a:latin typeface="Franklin Gothic Book"/>
                <a:cs typeface="Franklin Gothic Book"/>
              </a:rPr>
              <a:t>ti</a:t>
            </a:r>
            <a:r>
              <a:rPr dirty="0" sz="1600" spc="10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10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fre</a:t>
            </a:r>
            <a:r>
              <a:rPr dirty="0" sz="1600" spc="-20">
                <a:solidFill>
                  <a:srgbClr val="FAB900"/>
                </a:solidFill>
                <a:latin typeface="Franklin Gothic Book"/>
                <a:cs typeface="Franklin Gothic Book"/>
              </a:rPr>
              <a:t>q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-20">
                <a:solidFill>
                  <a:srgbClr val="FAB90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nt</a:t>
            </a:r>
            <a:r>
              <a:rPr dirty="0" sz="1600" spc="-20">
                <a:solidFill>
                  <a:srgbClr val="FAB90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re</a:t>
            </a:r>
            <a:r>
              <a:rPr dirty="0" sz="1600" spc="10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un</a:t>
            </a:r>
            <a:r>
              <a:rPr dirty="0" sz="1600" spc="-5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corso</a:t>
            </a:r>
            <a:r>
              <a:rPr dirty="0" sz="1600" spc="-5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dove</a:t>
            </a:r>
            <a:r>
              <a:rPr dirty="0" sz="1600" spc="15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si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inseg</a:t>
            </a:r>
            <a:r>
              <a:rPr dirty="0" sz="1600" spc="-20">
                <a:solidFill>
                  <a:srgbClr val="FAB90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5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anche</a:t>
            </a:r>
            <a:r>
              <a:rPr dirty="0" sz="1600" spc="15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l’uso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dei</a:t>
            </a:r>
            <a:r>
              <a:rPr dirty="0" sz="1600" spc="10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pesticidi</a:t>
            </a:r>
            <a:r>
              <a:rPr dirty="0" sz="1600" spc="-25">
                <a:solidFill>
                  <a:srgbClr val="FAB90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industr</a:t>
            </a:r>
            <a:r>
              <a:rPr dirty="0" sz="1600">
                <a:solidFill>
                  <a:srgbClr val="FAB90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FAB900"/>
                </a:solidFill>
                <a:latin typeface="Franklin Gothic Book"/>
                <a:cs typeface="Franklin Gothic Book"/>
              </a:rPr>
              <a:t>al</a:t>
            </a:r>
            <a:r>
              <a:rPr dirty="0" sz="1600" spc="10">
                <a:solidFill>
                  <a:srgbClr val="FAB90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altern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va.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487406"/>
            <a:ext cx="7607300" cy="442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</a:pPr>
            <a:r>
              <a:rPr dirty="0" sz="1600" spc="-10">
                <a:latin typeface="Franklin Gothic Book"/>
                <a:cs typeface="Franklin Gothic Book"/>
              </a:rPr>
              <a:t>Inv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così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ascesa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avre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isogno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cerche,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invest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ples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cono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raria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edono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forse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solo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conver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cultu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può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prender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scorso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raio,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l’Un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vers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oc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ospitat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oltre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60</a:t>
            </a:r>
            <a:r>
              <a:rPr dirty="0" sz="1600" spc="-10">
                <a:latin typeface="Franklin Gothic Book"/>
                <a:cs typeface="Franklin Gothic Book"/>
              </a:rPr>
              <a:t>0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ve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nisti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20">
                <a:latin typeface="Franklin Gothic Book"/>
                <a:cs typeface="Franklin Gothic Book"/>
              </a:rPr>
              <a:t>ag</a:t>
            </a:r>
            <a:r>
              <a:rPr dirty="0" sz="1600" spc="-10">
                <a:latin typeface="Franklin Gothic Book"/>
                <a:cs typeface="Franklin Gothic Book"/>
              </a:rPr>
              <a:t>ricoltori,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 contri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rsonal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verse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cerca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cultu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intern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uniti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ferma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</a:t>
            </a:r>
            <a:r>
              <a:rPr dirty="0" sz="1600" spc="-15">
                <a:latin typeface="Franklin Gothic Book"/>
                <a:cs typeface="Franklin Gothic Book"/>
              </a:rPr>
              <a:t>nzion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sposta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a: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0">
                <a:latin typeface="Franklin Gothic Book"/>
                <a:cs typeface="Franklin Gothic Book"/>
              </a:rPr>
              <a:t> 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missario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eur</a:t>
            </a:r>
            <a:r>
              <a:rPr dirty="0" sz="1600" spc="-15">
                <a:latin typeface="Franklin Gothic Book"/>
                <a:cs typeface="Franklin Gothic Book"/>
              </a:rPr>
              <a:t>ope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Salut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cure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alim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yt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nis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Andr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ukaitis,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inistro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litiche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Andrea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Olivero,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ncipe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Carlo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d’In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lterra,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tificia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Sà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chez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Soro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do,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den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Fonda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Feltr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nelli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Salvator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Giul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espi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Marc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Mag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spetti</a:t>
            </a:r>
            <a:r>
              <a:rPr dirty="0" sz="1600" spc="-15">
                <a:latin typeface="Franklin Gothic Book"/>
                <a:cs typeface="Franklin Gothic Book"/>
              </a:rPr>
              <a:t>va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fond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cepr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dente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Fai,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olo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Carn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dente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Feder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Off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cer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2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dente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Com</a:t>
            </a:r>
            <a:r>
              <a:rPr dirty="0" sz="1600" spc="-10">
                <a:latin typeface="Franklin Gothic Book"/>
                <a:cs typeface="Franklin Gothic Book"/>
              </a:rPr>
              <a:t>itato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entif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l’E</a:t>
            </a:r>
            <a:r>
              <a:rPr dirty="0" sz="1600" spc="-20">
                <a:latin typeface="Franklin Gothic Book"/>
                <a:cs typeface="Franklin Gothic Book"/>
              </a:rPr>
              <a:t>x</a:t>
            </a:r>
            <a:r>
              <a:rPr dirty="0" sz="1600" spc="-10">
                <a:latin typeface="Franklin Gothic Book"/>
                <a:cs typeface="Franklin Gothic Book"/>
              </a:rPr>
              <a:t>po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già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raria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tat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Cla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Sor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ini.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ev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-10">
                <a:latin typeface="Franklin Gothic Book"/>
                <a:cs typeface="Franklin Gothic Book"/>
              </a:rPr>
              <a:t> 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prom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ssocia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mica,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 spc="-10">
                <a:latin typeface="Franklin Gothic Book"/>
                <a:cs typeface="Franklin Gothic Book"/>
              </a:rPr>
              <a:t> dell’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gro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cologia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487406"/>
            <a:ext cx="7636509" cy="3679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11125">
              <a:lnSpc>
                <a:spcPct val="114599"/>
              </a:lnSpc>
            </a:pP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decis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arri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govern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i,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vara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Pian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strat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gico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azional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docum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10">
                <a:latin typeface="Franklin Gothic Book"/>
                <a:cs typeface="Franklin Gothic Book"/>
              </a:rPr>
              <a:t>luto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stro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Mart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condotto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inistro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Olivero,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tten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pia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conver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sede</a:t>
            </a:r>
            <a:r>
              <a:rPr dirty="0" sz="1600" spc="-5">
                <a:latin typeface="Franklin Gothic Book"/>
                <a:cs typeface="Franklin Gothic Book"/>
              </a:rPr>
              <a:t> ist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tuz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supportato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invest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docum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potrà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mpi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ricol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 marR="5080">
              <a:lnSpc>
                <a:spcPct val="114599"/>
              </a:lnSpc>
              <a:spcBef>
                <a:spcPts val="390"/>
              </a:spcBef>
            </a:pP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estesa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l’11,2%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superf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rurale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a: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parland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impres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fattur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3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iardi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60</a:t>
            </a:r>
            <a:r>
              <a:rPr dirty="0" sz="1600" spc="-10">
                <a:latin typeface="Franklin Gothic Book"/>
                <a:cs typeface="Franklin Gothic Book"/>
              </a:rPr>
              <a:t>0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euro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nui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indotto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ncora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nde,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patrimonio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zie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der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eur</a:t>
            </a:r>
            <a:r>
              <a:rPr dirty="0" sz="1600" spc="-15">
                <a:latin typeface="Franklin Gothic Book"/>
                <a:cs typeface="Franklin Gothic Book"/>
              </a:rPr>
              <a:t>ope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esporta</a:t>
            </a:r>
            <a:r>
              <a:rPr dirty="0" sz="1600" spc="-2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prodott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 marR="537210">
              <a:lnSpc>
                <a:spcPct val="114599"/>
              </a:lnSpc>
              <a:spcBef>
                <a:spcPts val="3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’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ppr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ccio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olo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produ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ricole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ndustri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rderà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te,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vr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influe</a:t>
            </a:r>
            <a:r>
              <a:rPr dirty="0" sz="1600" spc="-15">
                <a:latin typeface="Franklin Gothic Book"/>
                <a:cs typeface="Franklin Gothic Book"/>
              </a:rPr>
              <a:t>nz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consumi,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profess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coltori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iologici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mici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um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dersh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rranno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5"/>
              <a:t>TE</a:t>
            </a:r>
            <a:r>
              <a:rPr dirty="0" spc="-10"/>
              <a:t>S</a:t>
            </a:r>
            <a:r>
              <a:rPr dirty="0" spc="-20"/>
              <a:t>TO</a:t>
            </a:r>
          </a:p>
        </p:txBody>
      </p:sp>
      <p:sp>
        <p:nvSpPr>
          <p:cNvPr id="3" name="object 3"/>
          <p:cNvSpPr/>
          <p:nvPr/>
        </p:nvSpPr>
        <p:spPr>
          <a:xfrm>
            <a:off x="755650" y="1484375"/>
            <a:ext cx="7632700" cy="4681855"/>
          </a:xfrm>
          <a:custGeom>
            <a:avLst/>
            <a:gdLst/>
            <a:ahLst/>
            <a:cxnLst/>
            <a:rect l="l" t="t" r="r" b="b"/>
            <a:pathLst>
              <a:path w="7632700" h="4681855">
                <a:moveTo>
                  <a:pt x="3816350" y="0"/>
                </a:moveTo>
                <a:lnTo>
                  <a:pt x="3503352" y="7758"/>
                </a:lnTo>
                <a:lnTo>
                  <a:pt x="3197323" y="30633"/>
                </a:lnTo>
                <a:lnTo>
                  <a:pt x="2899243" y="68021"/>
                </a:lnTo>
                <a:lnTo>
                  <a:pt x="2610095" y="119322"/>
                </a:lnTo>
                <a:lnTo>
                  <a:pt x="2330862" y="183931"/>
                </a:lnTo>
                <a:lnTo>
                  <a:pt x="2062526" y="261248"/>
                </a:lnTo>
                <a:lnTo>
                  <a:pt x="1806068" y="350670"/>
                </a:lnTo>
                <a:lnTo>
                  <a:pt x="1562471" y="451595"/>
                </a:lnTo>
                <a:lnTo>
                  <a:pt x="1332718" y="563421"/>
                </a:lnTo>
                <a:lnTo>
                  <a:pt x="1117790" y="685546"/>
                </a:lnTo>
                <a:lnTo>
                  <a:pt x="918670" y="817366"/>
                </a:lnTo>
                <a:lnTo>
                  <a:pt x="736339" y="958282"/>
                </a:lnTo>
                <a:lnTo>
                  <a:pt x="571781" y="1107689"/>
                </a:lnTo>
                <a:lnTo>
                  <a:pt x="425977" y="1264986"/>
                </a:lnTo>
                <a:lnTo>
                  <a:pt x="299910" y="1429571"/>
                </a:lnTo>
                <a:lnTo>
                  <a:pt x="194561" y="1600842"/>
                </a:lnTo>
                <a:lnTo>
                  <a:pt x="110914" y="1778196"/>
                </a:lnTo>
                <a:lnTo>
                  <a:pt x="49950" y="1961031"/>
                </a:lnTo>
                <a:lnTo>
                  <a:pt x="12651" y="2148745"/>
                </a:lnTo>
                <a:lnTo>
                  <a:pt x="0" y="2340737"/>
                </a:lnTo>
                <a:lnTo>
                  <a:pt x="12651" y="2532711"/>
                </a:lnTo>
                <a:lnTo>
                  <a:pt x="49950" y="2720411"/>
                </a:lnTo>
                <a:lnTo>
                  <a:pt x="110914" y="2903236"/>
                </a:lnTo>
                <a:lnTo>
                  <a:pt x="194561" y="3080583"/>
                </a:lnTo>
                <a:lnTo>
                  <a:pt x="299910" y="3251848"/>
                </a:lnTo>
                <a:lnTo>
                  <a:pt x="425977" y="3416431"/>
                </a:lnTo>
                <a:lnTo>
                  <a:pt x="571781" y="3573728"/>
                </a:lnTo>
                <a:lnTo>
                  <a:pt x="736339" y="3723137"/>
                </a:lnTo>
                <a:lnTo>
                  <a:pt x="918670" y="3864055"/>
                </a:lnTo>
                <a:lnTo>
                  <a:pt x="1117790" y="3995880"/>
                </a:lnTo>
                <a:lnTo>
                  <a:pt x="1332718" y="4118010"/>
                </a:lnTo>
                <a:lnTo>
                  <a:pt x="1562471" y="4229841"/>
                </a:lnTo>
                <a:lnTo>
                  <a:pt x="1806068" y="4330772"/>
                </a:lnTo>
                <a:lnTo>
                  <a:pt x="2062526" y="4420201"/>
                </a:lnTo>
                <a:lnTo>
                  <a:pt x="2330862" y="4497524"/>
                </a:lnTo>
                <a:lnTo>
                  <a:pt x="2610095" y="4562139"/>
                </a:lnTo>
                <a:lnTo>
                  <a:pt x="2899243" y="4613444"/>
                </a:lnTo>
                <a:lnTo>
                  <a:pt x="3197323" y="4650837"/>
                </a:lnTo>
                <a:lnTo>
                  <a:pt x="3503352" y="4673714"/>
                </a:lnTo>
                <a:lnTo>
                  <a:pt x="3816350" y="4681474"/>
                </a:lnTo>
                <a:lnTo>
                  <a:pt x="4129347" y="4673714"/>
                </a:lnTo>
                <a:lnTo>
                  <a:pt x="4435376" y="4650837"/>
                </a:lnTo>
                <a:lnTo>
                  <a:pt x="4733456" y="4613444"/>
                </a:lnTo>
                <a:lnTo>
                  <a:pt x="5022604" y="4562139"/>
                </a:lnTo>
                <a:lnTo>
                  <a:pt x="5301837" y="4497524"/>
                </a:lnTo>
                <a:lnTo>
                  <a:pt x="5570173" y="4420201"/>
                </a:lnTo>
                <a:lnTo>
                  <a:pt x="5826631" y="4330772"/>
                </a:lnTo>
                <a:lnTo>
                  <a:pt x="6070228" y="4229841"/>
                </a:lnTo>
                <a:lnTo>
                  <a:pt x="6299981" y="4118010"/>
                </a:lnTo>
                <a:lnTo>
                  <a:pt x="6514909" y="3995880"/>
                </a:lnTo>
                <a:lnTo>
                  <a:pt x="6714029" y="3864055"/>
                </a:lnTo>
                <a:lnTo>
                  <a:pt x="6896360" y="3723137"/>
                </a:lnTo>
                <a:lnTo>
                  <a:pt x="7060918" y="3573728"/>
                </a:lnTo>
                <a:lnTo>
                  <a:pt x="7206722" y="3416431"/>
                </a:lnTo>
                <a:lnTo>
                  <a:pt x="7332789" y="3251848"/>
                </a:lnTo>
                <a:lnTo>
                  <a:pt x="7438138" y="3080583"/>
                </a:lnTo>
                <a:lnTo>
                  <a:pt x="7521785" y="2903236"/>
                </a:lnTo>
                <a:lnTo>
                  <a:pt x="7582749" y="2720411"/>
                </a:lnTo>
                <a:lnTo>
                  <a:pt x="7620048" y="2532711"/>
                </a:lnTo>
                <a:lnTo>
                  <a:pt x="7632700" y="2340737"/>
                </a:lnTo>
                <a:lnTo>
                  <a:pt x="7620048" y="2148745"/>
                </a:lnTo>
                <a:lnTo>
                  <a:pt x="7582749" y="1961031"/>
                </a:lnTo>
                <a:lnTo>
                  <a:pt x="7521785" y="1778196"/>
                </a:lnTo>
                <a:lnTo>
                  <a:pt x="7438138" y="1600842"/>
                </a:lnTo>
                <a:lnTo>
                  <a:pt x="7332789" y="1429571"/>
                </a:lnTo>
                <a:lnTo>
                  <a:pt x="7206722" y="1264986"/>
                </a:lnTo>
                <a:lnTo>
                  <a:pt x="7060918" y="1107689"/>
                </a:lnTo>
                <a:lnTo>
                  <a:pt x="6896360" y="958282"/>
                </a:lnTo>
                <a:lnTo>
                  <a:pt x="6714029" y="817366"/>
                </a:lnTo>
                <a:lnTo>
                  <a:pt x="6514909" y="685546"/>
                </a:lnTo>
                <a:lnTo>
                  <a:pt x="6299981" y="563421"/>
                </a:lnTo>
                <a:lnTo>
                  <a:pt x="6070228" y="451595"/>
                </a:lnTo>
                <a:lnTo>
                  <a:pt x="5826631" y="350670"/>
                </a:lnTo>
                <a:lnTo>
                  <a:pt x="5570173" y="261248"/>
                </a:lnTo>
                <a:lnTo>
                  <a:pt x="5301837" y="183931"/>
                </a:lnTo>
                <a:lnTo>
                  <a:pt x="5022604" y="119322"/>
                </a:lnTo>
                <a:lnTo>
                  <a:pt x="4733456" y="68021"/>
                </a:lnTo>
                <a:lnTo>
                  <a:pt x="4435376" y="30633"/>
                </a:lnTo>
                <a:lnTo>
                  <a:pt x="4129347" y="7758"/>
                </a:lnTo>
                <a:lnTo>
                  <a:pt x="38163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5650" y="1484375"/>
            <a:ext cx="7632700" cy="4681855"/>
          </a:xfrm>
          <a:custGeom>
            <a:avLst/>
            <a:gdLst/>
            <a:ahLst/>
            <a:cxnLst/>
            <a:rect l="l" t="t" r="r" b="b"/>
            <a:pathLst>
              <a:path w="7632700" h="4681855">
                <a:moveTo>
                  <a:pt x="0" y="2340737"/>
                </a:moveTo>
                <a:lnTo>
                  <a:pt x="12651" y="2148745"/>
                </a:lnTo>
                <a:lnTo>
                  <a:pt x="49950" y="1961031"/>
                </a:lnTo>
                <a:lnTo>
                  <a:pt x="110914" y="1778196"/>
                </a:lnTo>
                <a:lnTo>
                  <a:pt x="194561" y="1600842"/>
                </a:lnTo>
                <a:lnTo>
                  <a:pt x="299910" y="1429571"/>
                </a:lnTo>
                <a:lnTo>
                  <a:pt x="425977" y="1264986"/>
                </a:lnTo>
                <a:lnTo>
                  <a:pt x="571781" y="1107689"/>
                </a:lnTo>
                <a:lnTo>
                  <a:pt x="736339" y="958282"/>
                </a:lnTo>
                <a:lnTo>
                  <a:pt x="918670" y="817366"/>
                </a:lnTo>
                <a:lnTo>
                  <a:pt x="1117790" y="685546"/>
                </a:lnTo>
                <a:lnTo>
                  <a:pt x="1332718" y="563421"/>
                </a:lnTo>
                <a:lnTo>
                  <a:pt x="1562471" y="451595"/>
                </a:lnTo>
                <a:lnTo>
                  <a:pt x="1806068" y="350670"/>
                </a:lnTo>
                <a:lnTo>
                  <a:pt x="2062526" y="261248"/>
                </a:lnTo>
                <a:lnTo>
                  <a:pt x="2330862" y="183931"/>
                </a:lnTo>
                <a:lnTo>
                  <a:pt x="2610095" y="119322"/>
                </a:lnTo>
                <a:lnTo>
                  <a:pt x="2899243" y="68021"/>
                </a:lnTo>
                <a:lnTo>
                  <a:pt x="3197323" y="30633"/>
                </a:lnTo>
                <a:lnTo>
                  <a:pt x="3503352" y="7758"/>
                </a:lnTo>
                <a:lnTo>
                  <a:pt x="3816350" y="0"/>
                </a:lnTo>
                <a:lnTo>
                  <a:pt x="4129347" y="7758"/>
                </a:lnTo>
                <a:lnTo>
                  <a:pt x="4435376" y="30633"/>
                </a:lnTo>
                <a:lnTo>
                  <a:pt x="4733456" y="68021"/>
                </a:lnTo>
                <a:lnTo>
                  <a:pt x="5022604" y="119322"/>
                </a:lnTo>
                <a:lnTo>
                  <a:pt x="5301837" y="183931"/>
                </a:lnTo>
                <a:lnTo>
                  <a:pt x="5570173" y="261248"/>
                </a:lnTo>
                <a:lnTo>
                  <a:pt x="5826631" y="350670"/>
                </a:lnTo>
                <a:lnTo>
                  <a:pt x="6070228" y="451595"/>
                </a:lnTo>
                <a:lnTo>
                  <a:pt x="6299981" y="563421"/>
                </a:lnTo>
                <a:lnTo>
                  <a:pt x="6514909" y="685546"/>
                </a:lnTo>
                <a:lnTo>
                  <a:pt x="6714029" y="817366"/>
                </a:lnTo>
                <a:lnTo>
                  <a:pt x="6896360" y="958282"/>
                </a:lnTo>
                <a:lnTo>
                  <a:pt x="7060918" y="1107689"/>
                </a:lnTo>
                <a:lnTo>
                  <a:pt x="7206722" y="1264986"/>
                </a:lnTo>
                <a:lnTo>
                  <a:pt x="7332789" y="1429571"/>
                </a:lnTo>
                <a:lnTo>
                  <a:pt x="7438138" y="1600842"/>
                </a:lnTo>
                <a:lnTo>
                  <a:pt x="7521785" y="1778196"/>
                </a:lnTo>
                <a:lnTo>
                  <a:pt x="7582749" y="1961031"/>
                </a:lnTo>
                <a:lnTo>
                  <a:pt x="7620048" y="2148745"/>
                </a:lnTo>
                <a:lnTo>
                  <a:pt x="7632700" y="2340737"/>
                </a:lnTo>
                <a:lnTo>
                  <a:pt x="7620048" y="2532711"/>
                </a:lnTo>
                <a:lnTo>
                  <a:pt x="7582749" y="2720411"/>
                </a:lnTo>
                <a:lnTo>
                  <a:pt x="7521785" y="2903236"/>
                </a:lnTo>
                <a:lnTo>
                  <a:pt x="7438138" y="3080583"/>
                </a:lnTo>
                <a:lnTo>
                  <a:pt x="7332789" y="3251848"/>
                </a:lnTo>
                <a:lnTo>
                  <a:pt x="7206722" y="3416431"/>
                </a:lnTo>
                <a:lnTo>
                  <a:pt x="7060918" y="3573728"/>
                </a:lnTo>
                <a:lnTo>
                  <a:pt x="6896360" y="3723137"/>
                </a:lnTo>
                <a:lnTo>
                  <a:pt x="6714029" y="3864055"/>
                </a:lnTo>
                <a:lnTo>
                  <a:pt x="6514909" y="3995880"/>
                </a:lnTo>
                <a:lnTo>
                  <a:pt x="6299981" y="4118010"/>
                </a:lnTo>
                <a:lnTo>
                  <a:pt x="6070228" y="4229841"/>
                </a:lnTo>
                <a:lnTo>
                  <a:pt x="5826631" y="4330772"/>
                </a:lnTo>
                <a:lnTo>
                  <a:pt x="5570173" y="4420201"/>
                </a:lnTo>
                <a:lnTo>
                  <a:pt x="5301837" y="4497524"/>
                </a:lnTo>
                <a:lnTo>
                  <a:pt x="5022604" y="4562139"/>
                </a:lnTo>
                <a:lnTo>
                  <a:pt x="4733456" y="4613444"/>
                </a:lnTo>
                <a:lnTo>
                  <a:pt x="4435376" y="4650837"/>
                </a:lnTo>
                <a:lnTo>
                  <a:pt x="4129347" y="4673714"/>
                </a:lnTo>
                <a:lnTo>
                  <a:pt x="3816350" y="4681474"/>
                </a:lnTo>
                <a:lnTo>
                  <a:pt x="3503352" y="4673714"/>
                </a:lnTo>
                <a:lnTo>
                  <a:pt x="3197323" y="4650837"/>
                </a:lnTo>
                <a:lnTo>
                  <a:pt x="2899243" y="4613444"/>
                </a:lnTo>
                <a:lnTo>
                  <a:pt x="2610095" y="4562139"/>
                </a:lnTo>
                <a:lnTo>
                  <a:pt x="2330862" y="4497524"/>
                </a:lnTo>
                <a:lnTo>
                  <a:pt x="2062526" y="4420201"/>
                </a:lnTo>
                <a:lnTo>
                  <a:pt x="1806068" y="4330772"/>
                </a:lnTo>
                <a:lnTo>
                  <a:pt x="1562471" y="4229841"/>
                </a:lnTo>
                <a:lnTo>
                  <a:pt x="1332718" y="4118010"/>
                </a:lnTo>
                <a:lnTo>
                  <a:pt x="1117790" y="3995880"/>
                </a:lnTo>
                <a:lnTo>
                  <a:pt x="918670" y="3864055"/>
                </a:lnTo>
                <a:lnTo>
                  <a:pt x="736339" y="3723137"/>
                </a:lnTo>
                <a:lnTo>
                  <a:pt x="571781" y="3573728"/>
                </a:lnTo>
                <a:lnTo>
                  <a:pt x="425977" y="3416431"/>
                </a:lnTo>
                <a:lnTo>
                  <a:pt x="299910" y="3251848"/>
                </a:lnTo>
                <a:lnTo>
                  <a:pt x="194561" y="3080583"/>
                </a:lnTo>
                <a:lnTo>
                  <a:pt x="110914" y="2903236"/>
                </a:lnTo>
                <a:lnTo>
                  <a:pt x="49950" y="2720411"/>
                </a:lnTo>
                <a:lnTo>
                  <a:pt x="12651" y="2532711"/>
                </a:lnTo>
                <a:lnTo>
                  <a:pt x="0" y="23407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1905">
              <a:lnSpc>
                <a:spcPct val="100000"/>
              </a:lnSpc>
            </a:pPr>
            <a:r>
              <a:rPr dirty="0"/>
              <a:t>Si</a:t>
            </a:r>
            <a:r>
              <a:rPr dirty="0" spc="-10"/>
              <a:t> </a:t>
            </a:r>
            <a:r>
              <a:rPr dirty="0"/>
              <a:t>intende</a:t>
            </a:r>
            <a:r>
              <a:rPr dirty="0" spc="15"/>
              <a:t> </a:t>
            </a:r>
            <a:r>
              <a:rPr dirty="0"/>
              <a:t>per</a:t>
            </a:r>
            <a:r>
              <a:rPr dirty="0" spc="5"/>
              <a:t> </a:t>
            </a:r>
            <a:r>
              <a:rPr dirty="0" b="1">
                <a:latin typeface="Arial"/>
                <a:cs typeface="Arial"/>
              </a:rPr>
              <a:t>testo</a:t>
            </a:r>
            <a:r>
              <a:rPr dirty="0" spc="-5" b="1">
                <a:latin typeface="Arial"/>
                <a:cs typeface="Arial"/>
              </a:rPr>
              <a:t> </a:t>
            </a:r>
            <a:r>
              <a:rPr dirty="0"/>
              <a:t>un i</a:t>
            </a:r>
            <a:r>
              <a:rPr dirty="0" spc="-10"/>
              <a:t>n</a:t>
            </a:r>
            <a:r>
              <a:rPr dirty="0"/>
              <a:t>si</a:t>
            </a:r>
            <a:r>
              <a:rPr dirty="0" spc="-10"/>
              <a:t>e</a:t>
            </a:r>
            <a:r>
              <a:rPr dirty="0"/>
              <a:t>me</a:t>
            </a:r>
            <a:r>
              <a:rPr dirty="0" spc="25"/>
              <a:t> </a:t>
            </a:r>
            <a:r>
              <a:rPr dirty="0"/>
              <a:t>di</a:t>
            </a:r>
            <a:r>
              <a:rPr dirty="0"/>
              <a:t> paro</a:t>
            </a:r>
            <a:r>
              <a:rPr dirty="0" spc="-10"/>
              <a:t>l</a:t>
            </a:r>
            <a:r>
              <a:rPr dirty="0"/>
              <a:t>e,</a:t>
            </a:r>
            <a:r>
              <a:rPr dirty="0" spc="15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prescin</a:t>
            </a:r>
            <a:r>
              <a:rPr dirty="0" spc="-10"/>
              <a:t>d</a:t>
            </a:r>
            <a:r>
              <a:rPr dirty="0"/>
              <a:t>ere</a:t>
            </a:r>
            <a:r>
              <a:rPr dirty="0" spc="25"/>
              <a:t> </a:t>
            </a:r>
            <a:r>
              <a:rPr dirty="0"/>
              <a:t>da</a:t>
            </a:r>
            <a:r>
              <a:rPr dirty="0" spc="-10"/>
              <a:t>l</a:t>
            </a:r>
            <a:r>
              <a:rPr dirty="0"/>
              <a:t>la</a:t>
            </a:r>
            <a:r>
              <a:rPr dirty="0" spc="30"/>
              <a:t> </a:t>
            </a:r>
            <a:r>
              <a:rPr dirty="0"/>
              <a:t>misura </a:t>
            </a:r>
            <a:r>
              <a:rPr dirty="0" spc="5"/>
              <a:t>(</a:t>
            </a:r>
            <a:r>
              <a:rPr dirty="0"/>
              <a:t>p</a:t>
            </a:r>
            <a:r>
              <a:rPr dirty="0" spc="-10"/>
              <a:t>i</a:t>
            </a:r>
            <a:r>
              <a:rPr dirty="0"/>
              <a:t>ù</a:t>
            </a:r>
            <a:r>
              <a:rPr dirty="0"/>
              <a:t> l</a:t>
            </a:r>
            <a:r>
              <a:rPr dirty="0" spc="-10"/>
              <a:t>i</a:t>
            </a:r>
            <a:r>
              <a:rPr dirty="0"/>
              <a:t>bri</a:t>
            </a:r>
            <a:r>
              <a:rPr dirty="0" spc="20"/>
              <a:t> </a:t>
            </a:r>
            <a:r>
              <a:rPr dirty="0"/>
              <a:t>o</a:t>
            </a:r>
            <a:r>
              <a:rPr dirty="0" spc="-10"/>
              <a:t> </a:t>
            </a:r>
            <a:r>
              <a:rPr dirty="0"/>
              <a:t>una</a:t>
            </a:r>
            <a:r>
              <a:rPr dirty="0" spc="5"/>
              <a:t> </a:t>
            </a:r>
            <a:r>
              <a:rPr dirty="0"/>
              <a:t>sola paro</a:t>
            </a:r>
            <a:r>
              <a:rPr dirty="0" spc="-10"/>
              <a:t>l</a:t>
            </a:r>
            <a:r>
              <a:rPr dirty="0"/>
              <a:t>a),</a:t>
            </a:r>
            <a:r>
              <a:rPr dirty="0" spc="5"/>
              <a:t> </a:t>
            </a:r>
            <a:r>
              <a:rPr dirty="0"/>
              <a:t>prodotto da un</a:t>
            </a:r>
            <a:r>
              <a:rPr dirty="0"/>
              <a:t> emittente</a:t>
            </a:r>
            <a:r>
              <a:rPr dirty="0" spc="-15"/>
              <a:t> </a:t>
            </a:r>
            <a:r>
              <a:rPr dirty="0"/>
              <a:t>e ricev</a:t>
            </a:r>
            <a:r>
              <a:rPr dirty="0" spc="-10"/>
              <a:t>u</a:t>
            </a:r>
            <a:r>
              <a:rPr dirty="0"/>
              <a:t>to da un</a:t>
            </a:r>
            <a:r>
              <a:rPr dirty="0"/>
              <a:t> desti</a:t>
            </a:r>
            <a:r>
              <a:rPr dirty="0" spc="-10"/>
              <a:t>n</a:t>
            </a:r>
            <a:r>
              <a:rPr dirty="0"/>
              <a:t>atario,</a:t>
            </a:r>
            <a:r>
              <a:rPr dirty="0" spc="15"/>
              <a:t> </a:t>
            </a:r>
            <a:r>
              <a:rPr dirty="0"/>
              <a:t>t</a:t>
            </a:r>
            <a:r>
              <a:rPr dirty="0" spc="5"/>
              <a:t>r</a:t>
            </a:r>
            <a:r>
              <a:rPr dirty="0"/>
              <a:t>amite </a:t>
            </a:r>
            <a:r>
              <a:rPr dirty="0" spc="-10"/>
              <a:t>u</a:t>
            </a:r>
            <a:r>
              <a:rPr dirty="0"/>
              <a:t>n cana</a:t>
            </a:r>
            <a:r>
              <a:rPr dirty="0" spc="-10"/>
              <a:t>l</a:t>
            </a:r>
            <a:r>
              <a:rPr dirty="0"/>
              <a:t>e</a:t>
            </a:r>
            <a:r>
              <a:rPr dirty="0" spc="10"/>
              <a:t> </a:t>
            </a:r>
            <a:r>
              <a:rPr dirty="0"/>
              <a:t>scrit</a:t>
            </a:r>
            <a:r>
              <a:rPr dirty="0" spc="5"/>
              <a:t>t</a:t>
            </a:r>
            <a:r>
              <a:rPr dirty="0"/>
              <a:t>o,</a:t>
            </a:r>
            <a:r>
              <a:rPr dirty="0"/>
              <a:t> oral</a:t>
            </a:r>
            <a:r>
              <a:rPr dirty="0" spc="-10"/>
              <a:t>e</a:t>
            </a:r>
            <a:r>
              <a:rPr dirty="0"/>
              <a:t>,</a:t>
            </a:r>
            <a:r>
              <a:rPr dirty="0" spc="5"/>
              <a:t> </a:t>
            </a:r>
            <a:r>
              <a:rPr dirty="0"/>
              <a:t>t</a:t>
            </a:r>
            <a:r>
              <a:rPr dirty="0" spc="5"/>
              <a:t>r</a:t>
            </a:r>
            <a:r>
              <a:rPr dirty="0"/>
              <a:t>asmesso</a:t>
            </a:r>
            <a:r>
              <a:rPr dirty="0" spc="-10"/>
              <a:t> </a:t>
            </a:r>
            <a:r>
              <a:rPr dirty="0"/>
              <a:t>(</a:t>
            </a:r>
            <a:r>
              <a:rPr dirty="0" spc="5"/>
              <a:t>r</a:t>
            </a:r>
            <a:r>
              <a:rPr dirty="0"/>
              <a:t>ad</a:t>
            </a:r>
            <a:r>
              <a:rPr dirty="0" spc="-10"/>
              <a:t>i</a:t>
            </a:r>
            <a:r>
              <a:rPr dirty="0"/>
              <a:t>o, t</a:t>
            </a:r>
            <a:r>
              <a:rPr dirty="0" spc="-180"/>
              <a:t>v</a:t>
            </a:r>
            <a:r>
              <a:rPr dirty="0"/>
              <a:t>,</a:t>
            </a:r>
            <a:r>
              <a:rPr dirty="0" spc="-15"/>
              <a:t> </a:t>
            </a:r>
            <a:r>
              <a:rPr dirty="0"/>
              <a:t>w</a:t>
            </a:r>
            <a:r>
              <a:rPr dirty="0" spc="-10"/>
              <a:t>e</a:t>
            </a:r>
            <a:r>
              <a:rPr dirty="0"/>
              <a:t>b),</a:t>
            </a:r>
            <a:r>
              <a:rPr dirty="0" spc="5"/>
              <a:t> </a:t>
            </a:r>
            <a:r>
              <a:rPr dirty="0"/>
              <a:t>con</a:t>
            </a:r>
            <a:r>
              <a:rPr dirty="0"/>
              <a:t> </a:t>
            </a:r>
            <a:r>
              <a:rPr dirty="0">
                <a:latin typeface="Arial"/>
                <a:cs typeface="Arial"/>
              </a:rPr>
              <a:t>l</a:t>
            </a:r>
            <a:r>
              <a:rPr dirty="0" spc="-10">
                <a:latin typeface="Arial"/>
                <a:cs typeface="Arial"/>
              </a:rPr>
              <a:t>’</a:t>
            </a:r>
            <a:r>
              <a:rPr dirty="0">
                <a:latin typeface="Arial"/>
                <a:cs typeface="Arial"/>
              </a:rPr>
              <a:t>i</a:t>
            </a:r>
            <a:r>
              <a:rPr dirty="0" spc="-1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tenzio</a:t>
            </a:r>
            <a:r>
              <a:rPr dirty="0" spc="-1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e</a:t>
            </a:r>
            <a:r>
              <a:rPr dirty="0" spc="45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 l’</a:t>
            </a:r>
            <a:r>
              <a:rPr dirty="0" spc="-10">
                <a:latin typeface="Arial"/>
                <a:cs typeface="Arial"/>
              </a:rPr>
              <a:t>e</a:t>
            </a:r>
            <a:r>
              <a:rPr dirty="0" spc="-45">
                <a:latin typeface="Arial"/>
                <a:cs typeface="Arial"/>
              </a:rPr>
              <a:t>f</a:t>
            </a:r>
            <a:r>
              <a:rPr dirty="0">
                <a:latin typeface="Arial"/>
                <a:cs typeface="Arial"/>
              </a:rPr>
              <a:t>fetto </a:t>
            </a:r>
            <a:r>
              <a:rPr dirty="0" spc="-10">
                <a:latin typeface="Arial"/>
                <a:cs typeface="Arial"/>
              </a:rPr>
              <a:t>d</a:t>
            </a:r>
            <a:r>
              <a:rPr dirty="0">
                <a:latin typeface="Arial"/>
                <a:cs typeface="Arial"/>
              </a:rPr>
              <a:t>i</a:t>
            </a:r>
            <a:r>
              <a:rPr dirty="0" spc="5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comunic</a:t>
            </a:r>
            <a:r>
              <a:rPr dirty="0" spc="-1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dirty="0">
                <a:latin typeface="Arial"/>
                <a:cs typeface="Arial"/>
              </a:rPr>
              <a:t> </a:t>
            </a:r>
            <a:r>
              <a:rPr dirty="0"/>
              <a:t>q</a:t>
            </a:r>
            <a:r>
              <a:rPr dirty="0" spc="-10"/>
              <a:t>u</a:t>
            </a:r>
            <a:r>
              <a:rPr dirty="0"/>
              <a:t>a</a:t>
            </a:r>
            <a:r>
              <a:rPr dirty="0" spc="-10"/>
              <a:t>l</a:t>
            </a:r>
            <a:r>
              <a:rPr dirty="0"/>
              <a:t>cosa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Alcun</a:t>
            </a:r>
            <a:r>
              <a:rPr dirty="0" spc="-10"/>
              <a:t>i</a:t>
            </a:r>
            <a:r>
              <a:rPr dirty="0" spc="5"/>
              <a:t> </a:t>
            </a:r>
            <a:r>
              <a:rPr dirty="0"/>
              <a:t>aspet</a:t>
            </a:r>
            <a:r>
              <a:rPr dirty="0" spc="-15"/>
              <a:t>t</a:t>
            </a:r>
            <a:r>
              <a:rPr dirty="0" spc="-10"/>
              <a:t>i</a:t>
            </a:r>
            <a:r>
              <a:rPr dirty="0" spc="10"/>
              <a:t> </a:t>
            </a:r>
            <a:r>
              <a:rPr dirty="0" spc="-15"/>
              <a:t>del</a:t>
            </a:r>
            <a:r>
              <a:rPr dirty="0" spc="-5"/>
              <a:t> </a:t>
            </a:r>
            <a:r>
              <a:rPr dirty="0" spc="-15"/>
              <a:t>t</a:t>
            </a:r>
            <a:r>
              <a:rPr dirty="0" spc="-5"/>
              <a:t>esto</a:t>
            </a:r>
          </a:p>
        </p:txBody>
      </p:sp>
      <p:sp>
        <p:nvSpPr>
          <p:cNvPr id="3" name="object 3"/>
          <p:cNvSpPr/>
          <p:nvPr/>
        </p:nvSpPr>
        <p:spPr>
          <a:xfrm>
            <a:off x="3047873" y="1186688"/>
            <a:ext cx="2935605" cy="2935605"/>
          </a:xfrm>
          <a:custGeom>
            <a:avLst/>
            <a:gdLst/>
            <a:ahLst/>
            <a:cxnLst/>
            <a:rect l="l" t="t" r="r" b="b"/>
            <a:pathLst>
              <a:path w="2935604" h="2935604">
                <a:moveTo>
                  <a:pt x="1467739" y="0"/>
                </a:moveTo>
                <a:lnTo>
                  <a:pt x="1347357" y="4866"/>
                </a:lnTo>
                <a:lnTo>
                  <a:pt x="1229656" y="19212"/>
                </a:lnTo>
                <a:lnTo>
                  <a:pt x="1115014" y="42662"/>
                </a:lnTo>
                <a:lnTo>
                  <a:pt x="1003808" y="74836"/>
                </a:lnTo>
                <a:lnTo>
                  <a:pt x="896415" y="115357"/>
                </a:lnTo>
                <a:lnTo>
                  <a:pt x="793214" y="163847"/>
                </a:lnTo>
                <a:lnTo>
                  <a:pt x="694582" y="219929"/>
                </a:lnTo>
                <a:lnTo>
                  <a:pt x="600897" y="283224"/>
                </a:lnTo>
                <a:lnTo>
                  <a:pt x="512537" y="353354"/>
                </a:lnTo>
                <a:lnTo>
                  <a:pt x="429879" y="429942"/>
                </a:lnTo>
                <a:lnTo>
                  <a:pt x="353300" y="512610"/>
                </a:lnTo>
                <a:lnTo>
                  <a:pt x="283179" y="600980"/>
                </a:lnTo>
                <a:lnTo>
                  <a:pt x="219893" y="694674"/>
                </a:lnTo>
                <a:lnTo>
                  <a:pt x="163820" y="793314"/>
                </a:lnTo>
                <a:lnTo>
                  <a:pt x="115337" y="896522"/>
                </a:lnTo>
                <a:lnTo>
                  <a:pt x="74823" y="1003921"/>
                </a:lnTo>
                <a:lnTo>
                  <a:pt x="42654" y="1115133"/>
                </a:lnTo>
                <a:lnTo>
                  <a:pt x="19209" y="1229779"/>
                </a:lnTo>
                <a:lnTo>
                  <a:pt x="4865" y="1347483"/>
                </a:lnTo>
                <a:lnTo>
                  <a:pt x="0" y="1467865"/>
                </a:lnTo>
                <a:lnTo>
                  <a:pt x="4865" y="1588247"/>
                </a:lnTo>
                <a:lnTo>
                  <a:pt x="19209" y="1705948"/>
                </a:lnTo>
                <a:lnTo>
                  <a:pt x="42654" y="1820590"/>
                </a:lnTo>
                <a:lnTo>
                  <a:pt x="74823" y="1931796"/>
                </a:lnTo>
                <a:lnTo>
                  <a:pt x="115337" y="2039189"/>
                </a:lnTo>
                <a:lnTo>
                  <a:pt x="163820" y="2142390"/>
                </a:lnTo>
                <a:lnTo>
                  <a:pt x="219893" y="2241022"/>
                </a:lnTo>
                <a:lnTo>
                  <a:pt x="283179" y="2334707"/>
                </a:lnTo>
                <a:lnTo>
                  <a:pt x="353300" y="2423067"/>
                </a:lnTo>
                <a:lnTo>
                  <a:pt x="429879" y="2505725"/>
                </a:lnTo>
                <a:lnTo>
                  <a:pt x="512537" y="2582304"/>
                </a:lnTo>
                <a:lnTo>
                  <a:pt x="600897" y="2652425"/>
                </a:lnTo>
                <a:lnTo>
                  <a:pt x="694582" y="2715711"/>
                </a:lnTo>
                <a:lnTo>
                  <a:pt x="793214" y="2771784"/>
                </a:lnTo>
                <a:lnTo>
                  <a:pt x="896415" y="2820267"/>
                </a:lnTo>
                <a:lnTo>
                  <a:pt x="1003808" y="2860781"/>
                </a:lnTo>
                <a:lnTo>
                  <a:pt x="1115014" y="2892950"/>
                </a:lnTo>
                <a:lnTo>
                  <a:pt x="1229656" y="2916395"/>
                </a:lnTo>
                <a:lnTo>
                  <a:pt x="1347357" y="2930739"/>
                </a:lnTo>
                <a:lnTo>
                  <a:pt x="1467739" y="2935605"/>
                </a:lnTo>
                <a:lnTo>
                  <a:pt x="1588121" y="2930739"/>
                </a:lnTo>
                <a:lnTo>
                  <a:pt x="1705825" y="2916395"/>
                </a:lnTo>
                <a:lnTo>
                  <a:pt x="1820471" y="2892950"/>
                </a:lnTo>
                <a:lnTo>
                  <a:pt x="1931683" y="2860781"/>
                </a:lnTo>
                <a:lnTo>
                  <a:pt x="2039082" y="2820267"/>
                </a:lnTo>
                <a:lnTo>
                  <a:pt x="2142290" y="2771784"/>
                </a:lnTo>
                <a:lnTo>
                  <a:pt x="2240930" y="2715711"/>
                </a:lnTo>
                <a:lnTo>
                  <a:pt x="2334624" y="2652425"/>
                </a:lnTo>
                <a:lnTo>
                  <a:pt x="2422994" y="2582304"/>
                </a:lnTo>
                <a:lnTo>
                  <a:pt x="2505662" y="2505725"/>
                </a:lnTo>
                <a:lnTo>
                  <a:pt x="2582250" y="2423067"/>
                </a:lnTo>
                <a:lnTo>
                  <a:pt x="2652380" y="2334707"/>
                </a:lnTo>
                <a:lnTo>
                  <a:pt x="2715675" y="2241022"/>
                </a:lnTo>
                <a:lnTo>
                  <a:pt x="2771757" y="2142390"/>
                </a:lnTo>
                <a:lnTo>
                  <a:pt x="2820247" y="2039189"/>
                </a:lnTo>
                <a:lnTo>
                  <a:pt x="2860768" y="1931796"/>
                </a:lnTo>
                <a:lnTo>
                  <a:pt x="2892942" y="1820590"/>
                </a:lnTo>
                <a:lnTo>
                  <a:pt x="2916392" y="1705948"/>
                </a:lnTo>
                <a:lnTo>
                  <a:pt x="2930738" y="1588247"/>
                </a:lnTo>
                <a:lnTo>
                  <a:pt x="2935604" y="1467865"/>
                </a:lnTo>
                <a:lnTo>
                  <a:pt x="2930738" y="1347483"/>
                </a:lnTo>
                <a:lnTo>
                  <a:pt x="2916392" y="1229779"/>
                </a:lnTo>
                <a:lnTo>
                  <a:pt x="2892942" y="1115133"/>
                </a:lnTo>
                <a:lnTo>
                  <a:pt x="2860768" y="1003921"/>
                </a:lnTo>
                <a:lnTo>
                  <a:pt x="2820247" y="896522"/>
                </a:lnTo>
                <a:lnTo>
                  <a:pt x="2771757" y="793314"/>
                </a:lnTo>
                <a:lnTo>
                  <a:pt x="2715675" y="694674"/>
                </a:lnTo>
                <a:lnTo>
                  <a:pt x="2652380" y="600980"/>
                </a:lnTo>
                <a:lnTo>
                  <a:pt x="2582250" y="512610"/>
                </a:lnTo>
                <a:lnTo>
                  <a:pt x="2505662" y="429942"/>
                </a:lnTo>
                <a:lnTo>
                  <a:pt x="2422994" y="353354"/>
                </a:lnTo>
                <a:lnTo>
                  <a:pt x="2334624" y="283224"/>
                </a:lnTo>
                <a:lnTo>
                  <a:pt x="2240930" y="219929"/>
                </a:lnTo>
                <a:lnTo>
                  <a:pt x="2142290" y="163847"/>
                </a:lnTo>
                <a:lnTo>
                  <a:pt x="2039082" y="115357"/>
                </a:lnTo>
                <a:lnTo>
                  <a:pt x="1931683" y="74836"/>
                </a:lnTo>
                <a:lnTo>
                  <a:pt x="1820471" y="42662"/>
                </a:lnTo>
                <a:lnTo>
                  <a:pt x="1705825" y="19212"/>
                </a:lnTo>
                <a:lnTo>
                  <a:pt x="1588121" y="4866"/>
                </a:lnTo>
                <a:lnTo>
                  <a:pt x="146773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596385" y="2112260"/>
            <a:ext cx="1838325" cy="504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86360">
              <a:lnSpc>
                <a:spcPts val="1970"/>
              </a:lnSpc>
            </a:pPr>
            <a:r>
              <a:rPr dirty="0" sz="1800" spc="-155">
                <a:latin typeface="Verdana"/>
                <a:cs typeface="Verdana"/>
              </a:rPr>
              <a:t>L</a:t>
            </a:r>
            <a:r>
              <a:rPr dirty="0" sz="1800">
                <a:latin typeface="Verdana"/>
                <a:cs typeface="Verdana"/>
              </a:rPr>
              <a:t>’</a:t>
            </a:r>
            <a:r>
              <a:rPr dirty="0" sz="1800" spc="-10">
                <a:latin typeface="Verdana"/>
                <a:cs typeface="Verdana"/>
              </a:rPr>
              <a:t>I</a:t>
            </a:r>
            <a:r>
              <a:rPr dirty="0" sz="1800">
                <a:latin typeface="Verdana"/>
                <a:cs typeface="Verdana"/>
              </a:rPr>
              <a:t>N</a:t>
            </a:r>
            <a:r>
              <a:rPr dirty="0" sz="1800" spc="-10">
                <a:latin typeface="Verdana"/>
                <a:cs typeface="Verdana"/>
              </a:rPr>
              <a:t>T</a:t>
            </a:r>
            <a:r>
              <a:rPr dirty="0" sz="1800">
                <a:latin typeface="Verdana"/>
                <a:cs typeface="Verdana"/>
              </a:rPr>
              <a:t>ENZIONE</a:t>
            </a:r>
            <a:r>
              <a:rPr dirty="0" sz="1800">
                <a:latin typeface="Verdana"/>
                <a:cs typeface="Verdana"/>
              </a:rPr>
              <a:t> </a:t>
            </a:r>
            <a:r>
              <a:rPr dirty="0" sz="1800" spc="-5">
                <a:latin typeface="Verdana"/>
                <a:cs typeface="Verdana"/>
              </a:rPr>
              <a:t>COMUNIC</a:t>
            </a:r>
            <a:r>
              <a:rPr dirty="0" sz="1800" spc="-120">
                <a:latin typeface="Verdana"/>
                <a:cs typeface="Verdana"/>
              </a:rPr>
              <a:t>A</a:t>
            </a:r>
            <a:r>
              <a:rPr dirty="0" sz="1800" spc="-5">
                <a:latin typeface="Verdana"/>
                <a:cs typeface="Verdana"/>
              </a:rPr>
              <a:t>T</a:t>
            </a:r>
            <a:r>
              <a:rPr dirty="0" sz="1800" spc="-10">
                <a:latin typeface="Verdana"/>
                <a:cs typeface="Verdana"/>
              </a:rPr>
              <a:t>I</a:t>
            </a:r>
            <a:r>
              <a:rPr dirty="0" sz="1800" spc="-60">
                <a:latin typeface="Verdana"/>
                <a:cs typeface="Verdana"/>
              </a:rPr>
              <a:t>V</a:t>
            </a:r>
            <a:r>
              <a:rPr dirty="0" sz="1800" spc="-15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07053" y="3021457"/>
            <a:ext cx="2935605" cy="2935605"/>
          </a:xfrm>
          <a:custGeom>
            <a:avLst/>
            <a:gdLst/>
            <a:ahLst/>
            <a:cxnLst/>
            <a:rect l="l" t="t" r="r" b="b"/>
            <a:pathLst>
              <a:path w="2935604" h="2935604">
                <a:moveTo>
                  <a:pt x="1467866" y="0"/>
                </a:moveTo>
                <a:lnTo>
                  <a:pt x="1347483" y="4865"/>
                </a:lnTo>
                <a:lnTo>
                  <a:pt x="1229779" y="19209"/>
                </a:lnTo>
                <a:lnTo>
                  <a:pt x="1115133" y="42654"/>
                </a:lnTo>
                <a:lnTo>
                  <a:pt x="1003921" y="74823"/>
                </a:lnTo>
                <a:lnTo>
                  <a:pt x="896522" y="115337"/>
                </a:lnTo>
                <a:lnTo>
                  <a:pt x="793314" y="163820"/>
                </a:lnTo>
                <a:lnTo>
                  <a:pt x="694674" y="219893"/>
                </a:lnTo>
                <a:lnTo>
                  <a:pt x="600980" y="283179"/>
                </a:lnTo>
                <a:lnTo>
                  <a:pt x="512610" y="353300"/>
                </a:lnTo>
                <a:lnTo>
                  <a:pt x="429942" y="429879"/>
                </a:lnTo>
                <a:lnTo>
                  <a:pt x="353354" y="512537"/>
                </a:lnTo>
                <a:lnTo>
                  <a:pt x="283224" y="600897"/>
                </a:lnTo>
                <a:lnTo>
                  <a:pt x="219929" y="694582"/>
                </a:lnTo>
                <a:lnTo>
                  <a:pt x="163847" y="793214"/>
                </a:lnTo>
                <a:lnTo>
                  <a:pt x="115357" y="896415"/>
                </a:lnTo>
                <a:lnTo>
                  <a:pt x="74836" y="1003807"/>
                </a:lnTo>
                <a:lnTo>
                  <a:pt x="42662" y="1115014"/>
                </a:lnTo>
                <a:lnTo>
                  <a:pt x="19212" y="1229656"/>
                </a:lnTo>
                <a:lnTo>
                  <a:pt x="4866" y="1347357"/>
                </a:lnTo>
                <a:lnTo>
                  <a:pt x="0" y="1467738"/>
                </a:lnTo>
                <a:lnTo>
                  <a:pt x="4866" y="1588121"/>
                </a:lnTo>
                <a:lnTo>
                  <a:pt x="19212" y="1705824"/>
                </a:lnTo>
                <a:lnTo>
                  <a:pt x="42662" y="1820470"/>
                </a:lnTo>
                <a:lnTo>
                  <a:pt x="74836" y="1931681"/>
                </a:lnTo>
                <a:lnTo>
                  <a:pt x="115357" y="2039080"/>
                </a:lnTo>
                <a:lnTo>
                  <a:pt x="163847" y="2142287"/>
                </a:lnTo>
                <a:lnTo>
                  <a:pt x="219929" y="2240927"/>
                </a:lnTo>
                <a:lnTo>
                  <a:pt x="283224" y="2334620"/>
                </a:lnTo>
                <a:lnTo>
                  <a:pt x="353354" y="2422989"/>
                </a:lnTo>
                <a:lnTo>
                  <a:pt x="429942" y="2505656"/>
                </a:lnTo>
                <a:lnTo>
                  <a:pt x="512610" y="2582243"/>
                </a:lnTo>
                <a:lnTo>
                  <a:pt x="600980" y="2652372"/>
                </a:lnTo>
                <a:lnTo>
                  <a:pt x="694674" y="2715666"/>
                </a:lnTo>
                <a:lnTo>
                  <a:pt x="793314" y="2771747"/>
                </a:lnTo>
                <a:lnTo>
                  <a:pt x="896522" y="2820236"/>
                </a:lnTo>
                <a:lnTo>
                  <a:pt x="1003921" y="2860757"/>
                </a:lnTo>
                <a:lnTo>
                  <a:pt x="1115133" y="2892930"/>
                </a:lnTo>
                <a:lnTo>
                  <a:pt x="1229779" y="2916379"/>
                </a:lnTo>
                <a:lnTo>
                  <a:pt x="1347483" y="2930726"/>
                </a:lnTo>
                <a:lnTo>
                  <a:pt x="1467866" y="2935592"/>
                </a:lnTo>
                <a:lnTo>
                  <a:pt x="1588247" y="2930726"/>
                </a:lnTo>
                <a:lnTo>
                  <a:pt x="1705948" y="2916379"/>
                </a:lnTo>
                <a:lnTo>
                  <a:pt x="1820590" y="2892930"/>
                </a:lnTo>
                <a:lnTo>
                  <a:pt x="1931797" y="2860757"/>
                </a:lnTo>
                <a:lnTo>
                  <a:pt x="2039189" y="2820236"/>
                </a:lnTo>
                <a:lnTo>
                  <a:pt x="2142390" y="2771747"/>
                </a:lnTo>
                <a:lnTo>
                  <a:pt x="2241022" y="2715666"/>
                </a:lnTo>
                <a:lnTo>
                  <a:pt x="2334707" y="2652372"/>
                </a:lnTo>
                <a:lnTo>
                  <a:pt x="2423067" y="2582243"/>
                </a:lnTo>
                <a:lnTo>
                  <a:pt x="2505725" y="2505656"/>
                </a:lnTo>
                <a:lnTo>
                  <a:pt x="2582304" y="2422989"/>
                </a:lnTo>
                <a:lnTo>
                  <a:pt x="2652425" y="2334620"/>
                </a:lnTo>
                <a:lnTo>
                  <a:pt x="2715711" y="2240927"/>
                </a:lnTo>
                <a:lnTo>
                  <a:pt x="2771784" y="2142287"/>
                </a:lnTo>
                <a:lnTo>
                  <a:pt x="2820267" y="2039080"/>
                </a:lnTo>
                <a:lnTo>
                  <a:pt x="2860781" y="1931681"/>
                </a:lnTo>
                <a:lnTo>
                  <a:pt x="2892950" y="1820470"/>
                </a:lnTo>
                <a:lnTo>
                  <a:pt x="2916395" y="1705824"/>
                </a:lnTo>
                <a:lnTo>
                  <a:pt x="2930739" y="1588121"/>
                </a:lnTo>
                <a:lnTo>
                  <a:pt x="2935604" y="1467738"/>
                </a:lnTo>
                <a:lnTo>
                  <a:pt x="2930739" y="1347357"/>
                </a:lnTo>
                <a:lnTo>
                  <a:pt x="2916395" y="1229656"/>
                </a:lnTo>
                <a:lnTo>
                  <a:pt x="2892950" y="1115014"/>
                </a:lnTo>
                <a:lnTo>
                  <a:pt x="2860781" y="1003807"/>
                </a:lnTo>
                <a:lnTo>
                  <a:pt x="2820267" y="896415"/>
                </a:lnTo>
                <a:lnTo>
                  <a:pt x="2771784" y="793214"/>
                </a:lnTo>
                <a:lnTo>
                  <a:pt x="2715711" y="694582"/>
                </a:lnTo>
                <a:lnTo>
                  <a:pt x="2652425" y="600897"/>
                </a:lnTo>
                <a:lnTo>
                  <a:pt x="2582304" y="512537"/>
                </a:lnTo>
                <a:lnTo>
                  <a:pt x="2505725" y="429879"/>
                </a:lnTo>
                <a:lnTo>
                  <a:pt x="2423067" y="353300"/>
                </a:lnTo>
                <a:lnTo>
                  <a:pt x="2334707" y="283179"/>
                </a:lnTo>
                <a:lnTo>
                  <a:pt x="2241022" y="219893"/>
                </a:lnTo>
                <a:lnTo>
                  <a:pt x="2142390" y="163820"/>
                </a:lnTo>
                <a:lnTo>
                  <a:pt x="2039189" y="115337"/>
                </a:lnTo>
                <a:lnTo>
                  <a:pt x="1931797" y="74823"/>
                </a:lnTo>
                <a:lnTo>
                  <a:pt x="1820590" y="42654"/>
                </a:lnTo>
                <a:lnTo>
                  <a:pt x="1705948" y="19209"/>
                </a:lnTo>
                <a:lnTo>
                  <a:pt x="1588247" y="4865"/>
                </a:lnTo>
                <a:lnTo>
                  <a:pt x="146786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07053" y="3021457"/>
            <a:ext cx="2935605" cy="2935605"/>
          </a:xfrm>
          <a:custGeom>
            <a:avLst/>
            <a:gdLst/>
            <a:ahLst/>
            <a:cxnLst/>
            <a:rect l="l" t="t" r="r" b="b"/>
            <a:pathLst>
              <a:path w="2935604" h="2935604">
                <a:moveTo>
                  <a:pt x="0" y="1467738"/>
                </a:moveTo>
                <a:lnTo>
                  <a:pt x="4866" y="1347357"/>
                </a:lnTo>
                <a:lnTo>
                  <a:pt x="19212" y="1229656"/>
                </a:lnTo>
                <a:lnTo>
                  <a:pt x="42662" y="1115014"/>
                </a:lnTo>
                <a:lnTo>
                  <a:pt x="74836" y="1003807"/>
                </a:lnTo>
                <a:lnTo>
                  <a:pt x="115357" y="896415"/>
                </a:lnTo>
                <a:lnTo>
                  <a:pt x="163847" y="793214"/>
                </a:lnTo>
                <a:lnTo>
                  <a:pt x="219929" y="694582"/>
                </a:lnTo>
                <a:lnTo>
                  <a:pt x="283224" y="600897"/>
                </a:lnTo>
                <a:lnTo>
                  <a:pt x="353354" y="512537"/>
                </a:lnTo>
                <a:lnTo>
                  <a:pt x="429942" y="429879"/>
                </a:lnTo>
                <a:lnTo>
                  <a:pt x="512610" y="353300"/>
                </a:lnTo>
                <a:lnTo>
                  <a:pt x="600980" y="283179"/>
                </a:lnTo>
                <a:lnTo>
                  <a:pt x="694674" y="219893"/>
                </a:lnTo>
                <a:lnTo>
                  <a:pt x="793314" y="163820"/>
                </a:lnTo>
                <a:lnTo>
                  <a:pt x="896522" y="115337"/>
                </a:lnTo>
                <a:lnTo>
                  <a:pt x="1003921" y="74823"/>
                </a:lnTo>
                <a:lnTo>
                  <a:pt x="1115133" y="42654"/>
                </a:lnTo>
                <a:lnTo>
                  <a:pt x="1229779" y="19209"/>
                </a:lnTo>
                <a:lnTo>
                  <a:pt x="1347483" y="4865"/>
                </a:lnTo>
                <a:lnTo>
                  <a:pt x="1467866" y="0"/>
                </a:lnTo>
                <a:lnTo>
                  <a:pt x="1588247" y="4865"/>
                </a:lnTo>
                <a:lnTo>
                  <a:pt x="1705948" y="19209"/>
                </a:lnTo>
                <a:lnTo>
                  <a:pt x="1820590" y="42654"/>
                </a:lnTo>
                <a:lnTo>
                  <a:pt x="1931797" y="74823"/>
                </a:lnTo>
                <a:lnTo>
                  <a:pt x="2039189" y="115337"/>
                </a:lnTo>
                <a:lnTo>
                  <a:pt x="2142390" y="163820"/>
                </a:lnTo>
                <a:lnTo>
                  <a:pt x="2241022" y="219893"/>
                </a:lnTo>
                <a:lnTo>
                  <a:pt x="2334707" y="283179"/>
                </a:lnTo>
                <a:lnTo>
                  <a:pt x="2423067" y="353300"/>
                </a:lnTo>
                <a:lnTo>
                  <a:pt x="2505725" y="429879"/>
                </a:lnTo>
                <a:lnTo>
                  <a:pt x="2582304" y="512537"/>
                </a:lnTo>
                <a:lnTo>
                  <a:pt x="2652425" y="600897"/>
                </a:lnTo>
                <a:lnTo>
                  <a:pt x="2715711" y="694582"/>
                </a:lnTo>
                <a:lnTo>
                  <a:pt x="2771784" y="793214"/>
                </a:lnTo>
                <a:lnTo>
                  <a:pt x="2820267" y="896415"/>
                </a:lnTo>
                <a:lnTo>
                  <a:pt x="2860781" y="1003807"/>
                </a:lnTo>
                <a:lnTo>
                  <a:pt x="2892950" y="1115014"/>
                </a:lnTo>
                <a:lnTo>
                  <a:pt x="2916395" y="1229656"/>
                </a:lnTo>
                <a:lnTo>
                  <a:pt x="2930739" y="1347357"/>
                </a:lnTo>
                <a:lnTo>
                  <a:pt x="2935604" y="1467738"/>
                </a:lnTo>
                <a:lnTo>
                  <a:pt x="2930739" y="1588121"/>
                </a:lnTo>
                <a:lnTo>
                  <a:pt x="2916395" y="1705824"/>
                </a:lnTo>
                <a:lnTo>
                  <a:pt x="2892950" y="1820470"/>
                </a:lnTo>
                <a:lnTo>
                  <a:pt x="2860781" y="1931681"/>
                </a:lnTo>
                <a:lnTo>
                  <a:pt x="2820267" y="2039080"/>
                </a:lnTo>
                <a:lnTo>
                  <a:pt x="2771784" y="2142287"/>
                </a:lnTo>
                <a:lnTo>
                  <a:pt x="2715711" y="2240927"/>
                </a:lnTo>
                <a:lnTo>
                  <a:pt x="2652425" y="2334620"/>
                </a:lnTo>
                <a:lnTo>
                  <a:pt x="2582304" y="2422989"/>
                </a:lnTo>
                <a:lnTo>
                  <a:pt x="2505725" y="2505656"/>
                </a:lnTo>
                <a:lnTo>
                  <a:pt x="2423067" y="2582243"/>
                </a:lnTo>
                <a:lnTo>
                  <a:pt x="2334707" y="2652372"/>
                </a:lnTo>
                <a:lnTo>
                  <a:pt x="2241022" y="2715666"/>
                </a:lnTo>
                <a:lnTo>
                  <a:pt x="2142390" y="2771747"/>
                </a:lnTo>
                <a:lnTo>
                  <a:pt x="2039189" y="2820236"/>
                </a:lnTo>
                <a:lnTo>
                  <a:pt x="1931797" y="2860757"/>
                </a:lnTo>
                <a:lnTo>
                  <a:pt x="1820590" y="2892930"/>
                </a:lnTo>
                <a:lnTo>
                  <a:pt x="1705948" y="2916379"/>
                </a:lnTo>
                <a:lnTo>
                  <a:pt x="1588247" y="2930726"/>
                </a:lnTo>
                <a:lnTo>
                  <a:pt x="1467866" y="2935592"/>
                </a:lnTo>
                <a:lnTo>
                  <a:pt x="1347483" y="2930726"/>
                </a:lnTo>
                <a:lnTo>
                  <a:pt x="1229779" y="2916379"/>
                </a:lnTo>
                <a:lnTo>
                  <a:pt x="1115133" y="2892930"/>
                </a:lnTo>
                <a:lnTo>
                  <a:pt x="1003921" y="2860757"/>
                </a:lnTo>
                <a:lnTo>
                  <a:pt x="896522" y="2820236"/>
                </a:lnTo>
                <a:lnTo>
                  <a:pt x="793314" y="2771747"/>
                </a:lnTo>
                <a:lnTo>
                  <a:pt x="694674" y="2715666"/>
                </a:lnTo>
                <a:lnTo>
                  <a:pt x="600980" y="2652372"/>
                </a:lnTo>
                <a:lnTo>
                  <a:pt x="512610" y="2582243"/>
                </a:lnTo>
                <a:lnTo>
                  <a:pt x="429942" y="2505656"/>
                </a:lnTo>
                <a:lnTo>
                  <a:pt x="353354" y="2422989"/>
                </a:lnTo>
                <a:lnTo>
                  <a:pt x="283224" y="2334620"/>
                </a:lnTo>
                <a:lnTo>
                  <a:pt x="219929" y="2240927"/>
                </a:lnTo>
                <a:lnTo>
                  <a:pt x="163847" y="2142287"/>
                </a:lnTo>
                <a:lnTo>
                  <a:pt x="115357" y="2039080"/>
                </a:lnTo>
                <a:lnTo>
                  <a:pt x="74836" y="1931681"/>
                </a:lnTo>
                <a:lnTo>
                  <a:pt x="42662" y="1820470"/>
                </a:lnTo>
                <a:lnTo>
                  <a:pt x="19212" y="1705824"/>
                </a:lnTo>
                <a:lnTo>
                  <a:pt x="4866" y="1588121"/>
                </a:lnTo>
                <a:lnTo>
                  <a:pt x="0" y="1467738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00625" y="4338823"/>
            <a:ext cx="1772285" cy="504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762000">
              <a:lnSpc>
                <a:spcPts val="1970"/>
              </a:lnSpc>
            </a:pPr>
            <a:r>
              <a:rPr dirty="0" sz="1800" spc="-15">
                <a:latin typeface="Verdana"/>
                <a:cs typeface="Verdana"/>
              </a:rPr>
              <a:t>IL DESTIN</a:t>
            </a:r>
            <a:r>
              <a:rPr dirty="0" sz="1800" spc="-130">
                <a:latin typeface="Verdana"/>
                <a:cs typeface="Verdana"/>
              </a:rPr>
              <a:t>A</a:t>
            </a:r>
            <a:r>
              <a:rPr dirty="0" sz="1800" spc="-114">
                <a:latin typeface="Verdana"/>
                <a:cs typeface="Verdana"/>
              </a:rPr>
              <a:t>T</a:t>
            </a:r>
            <a:r>
              <a:rPr dirty="0" sz="1800" spc="-15">
                <a:latin typeface="Verdana"/>
                <a:cs typeface="Verdana"/>
              </a:rPr>
              <a:t>ARIO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88566" y="3021457"/>
            <a:ext cx="2935605" cy="2935605"/>
          </a:xfrm>
          <a:custGeom>
            <a:avLst/>
            <a:gdLst/>
            <a:ahLst/>
            <a:cxnLst/>
            <a:rect l="l" t="t" r="r" b="b"/>
            <a:pathLst>
              <a:path w="2935604" h="2935604">
                <a:moveTo>
                  <a:pt x="1467866" y="0"/>
                </a:moveTo>
                <a:lnTo>
                  <a:pt x="1347483" y="4865"/>
                </a:lnTo>
                <a:lnTo>
                  <a:pt x="1229779" y="19209"/>
                </a:lnTo>
                <a:lnTo>
                  <a:pt x="1115133" y="42654"/>
                </a:lnTo>
                <a:lnTo>
                  <a:pt x="1003921" y="74823"/>
                </a:lnTo>
                <a:lnTo>
                  <a:pt x="896522" y="115337"/>
                </a:lnTo>
                <a:lnTo>
                  <a:pt x="793314" y="163820"/>
                </a:lnTo>
                <a:lnTo>
                  <a:pt x="694674" y="219893"/>
                </a:lnTo>
                <a:lnTo>
                  <a:pt x="600980" y="283179"/>
                </a:lnTo>
                <a:lnTo>
                  <a:pt x="512610" y="353300"/>
                </a:lnTo>
                <a:lnTo>
                  <a:pt x="429942" y="429879"/>
                </a:lnTo>
                <a:lnTo>
                  <a:pt x="353354" y="512537"/>
                </a:lnTo>
                <a:lnTo>
                  <a:pt x="283224" y="600897"/>
                </a:lnTo>
                <a:lnTo>
                  <a:pt x="219929" y="694582"/>
                </a:lnTo>
                <a:lnTo>
                  <a:pt x="163847" y="793214"/>
                </a:lnTo>
                <a:lnTo>
                  <a:pt x="115357" y="896415"/>
                </a:lnTo>
                <a:lnTo>
                  <a:pt x="74836" y="1003807"/>
                </a:lnTo>
                <a:lnTo>
                  <a:pt x="42662" y="1115014"/>
                </a:lnTo>
                <a:lnTo>
                  <a:pt x="19212" y="1229656"/>
                </a:lnTo>
                <a:lnTo>
                  <a:pt x="4866" y="1347357"/>
                </a:lnTo>
                <a:lnTo>
                  <a:pt x="0" y="1467738"/>
                </a:lnTo>
                <a:lnTo>
                  <a:pt x="4866" y="1588121"/>
                </a:lnTo>
                <a:lnTo>
                  <a:pt x="19212" y="1705824"/>
                </a:lnTo>
                <a:lnTo>
                  <a:pt x="42662" y="1820470"/>
                </a:lnTo>
                <a:lnTo>
                  <a:pt x="74836" y="1931681"/>
                </a:lnTo>
                <a:lnTo>
                  <a:pt x="115357" y="2039080"/>
                </a:lnTo>
                <a:lnTo>
                  <a:pt x="163847" y="2142287"/>
                </a:lnTo>
                <a:lnTo>
                  <a:pt x="219929" y="2240927"/>
                </a:lnTo>
                <a:lnTo>
                  <a:pt x="283224" y="2334620"/>
                </a:lnTo>
                <a:lnTo>
                  <a:pt x="353354" y="2422989"/>
                </a:lnTo>
                <a:lnTo>
                  <a:pt x="429942" y="2505656"/>
                </a:lnTo>
                <a:lnTo>
                  <a:pt x="512610" y="2582243"/>
                </a:lnTo>
                <a:lnTo>
                  <a:pt x="600980" y="2652372"/>
                </a:lnTo>
                <a:lnTo>
                  <a:pt x="694674" y="2715666"/>
                </a:lnTo>
                <a:lnTo>
                  <a:pt x="793314" y="2771747"/>
                </a:lnTo>
                <a:lnTo>
                  <a:pt x="896522" y="2820236"/>
                </a:lnTo>
                <a:lnTo>
                  <a:pt x="1003921" y="2860757"/>
                </a:lnTo>
                <a:lnTo>
                  <a:pt x="1115133" y="2892930"/>
                </a:lnTo>
                <a:lnTo>
                  <a:pt x="1229779" y="2916379"/>
                </a:lnTo>
                <a:lnTo>
                  <a:pt x="1347483" y="2930726"/>
                </a:lnTo>
                <a:lnTo>
                  <a:pt x="1467866" y="2935592"/>
                </a:lnTo>
                <a:lnTo>
                  <a:pt x="1588247" y="2930726"/>
                </a:lnTo>
                <a:lnTo>
                  <a:pt x="1705948" y="2916379"/>
                </a:lnTo>
                <a:lnTo>
                  <a:pt x="1820590" y="2892930"/>
                </a:lnTo>
                <a:lnTo>
                  <a:pt x="1931797" y="2860757"/>
                </a:lnTo>
                <a:lnTo>
                  <a:pt x="2039189" y="2820236"/>
                </a:lnTo>
                <a:lnTo>
                  <a:pt x="2142390" y="2771747"/>
                </a:lnTo>
                <a:lnTo>
                  <a:pt x="2241022" y="2715666"/>
                </a:lnTo>
                <a:lnTo>
                  <a:pt x="2334707" y="2652372"/>
                </a:lnTo>
                <a:lnTo>
                  <a:pt x="2423067" y="2582243"/>
                </a:lnTo>
                <a:lnTo>
                  <a:pt x="2505725" y="2505656"/>
                </a:lnTo>
                <a:lnTo>
                  <a:pt x="2582304" y="2422989"/>
                </a:lnTo>
                <a:lnTo>
                  <a:pt x="2652425" y="2334620"/>
                </a:lnTo>
                <a:lnTo>
                  <a:pt x="2715711" y="2240927"/>
                </a:lnTo>
                <a:lnTo>
                  <a:pt x="2771784" y="2142287"/>
                </a:lnTo>
                <a:lnTo>
                  <a:pt x="2820267" y="2039080"/>
                </a:lnTo>
                <a:lnTo>
                  <a:pt x="2860781" y="1931681"/>
                </a:lnTo>
                <a:lnTo>
                  <a:pt x="2892950" y="1820470"/>
                </a:lnTo>
                <a:lnTo>
                  <a:pt x="2916395" y="1705824"/>
                </a:lnTo>
                <a:lnTo>
                  <a:pt x="2930739" y="1588121"/>
                </a:lnTo>
                <a:lnTo>
                  <a:pt x="2935605" y="1467738"/>
                </a:lnTo>
                <a:lnTo>
                  <a:pt x="2930739" y="1347357"/>
                </a:lnTo>
                <a:lnTo>
                  <a:pt x="2916395" y="1229656"/>
                </a:lnTo>
                <a:lnTo>
                  <a:pt x="2892950" y="1115014"/>
                </a:lnTo>
                <a:lnTo>
                  <a:pt x="2860781" y="1003807"/>
                </a:lnTo>
                <a:lnTo>
                  <a:pt x="2820267" y="896415"/>
                </a:lnTo>
                <a:lnTo>
                  <a:pt x="2771784" y="793214"/>
                </a:lnTo>
                <a:lnTo>
                  <a:pt x="2715711" y="694582"/>
                </a:lnTo>
                <a:lnTo>
                  <a:pt x="2652425" y="600897"/>
                </a:lnTo>
                <a:lnTo>
                  <a:pt x="2582304" y="512537"/>
                </a:lnTo>
                <a:lnTo>
                  <a:pt x="2505725" y="429879"/>
                </a:lnTo>
                <a:lnTo>
                  <a:pt x="2423067" y="353300"/>
                </a:lnTo>
                <a:lnTo>
                  <a:pt x="2334707" y="283179"/>
                </a:lnTo>
                <a:lnTo>
                  <a:pt x="2241022" y="219893"/>
                </a:lnTo>
                <a:lnTo>
                  <a:pt x="2142390" y="163820"/>
                </a:lnTo>
                <a:lnTo>
                  <a:pt x="2039189" y="115337"/>
                </a:lnTo>
                <a:lnTo>
                  <a:pt x="1931797" y="74823"/>
                </a:lnTo>
                <a:lnTo>
                  <a:pt x="1820590" y="42654"/>
                </a:lnTo>
                <a:lnTo>
                  <a:pt x="1705948" y="19209"/>
                </a:lnTo>
                <a:lnTo>
                  <a:pt x="1588247" y="4865"/>
                </a:lnTo>
                <a:lnTo>
                  <a:pt x="146786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88566" y="3021457"/>
            <a:ext cx="2935605" cy="2935605"/>
          </a:xfrm>
          <a:custGeom>
            <a:avLst/>
            <a:gdLst/>
            <a:ahLst/>
            <a:cxnLst/>
            <a:rect l="l" t="t" r="r" b="b"/>
            <a:pathLst>
              <a:path w="2935604" h="2935604">
                <a:moveTo>
                  <a:pt x="0" y="1467738"/>
                </a:moveTo>
                <a:lnTo>
                  <a:pt x="4866" y="1347357"/>
                </a:lnTo>
                <a:lnTo>
                  <a:pt x="19212" y="1229656"/>
                </a:lnTo>
                <a:lnTo>
                  <a:pt x="42662" y="1115014"/>
                </a:lnTo>
                <a:lnTo>
                  <a:pt x="74836" y="1003807"/>
                </a:lnTo>
                <a:lnTo>
                  <a:pt x="115357" y="896415"/>
                </a:lnTo>
                <a:lnTo>
                  <a:pt x="163847" y="793214"/>
                </a:lnTo>
                <a:lnTo>
                  <a:pt x="219929" y="694582"/>
                </a:lnTo>
                <a:lnTo>
                  <a:pt x="283224" y="600897"/>
                </a:lnTo>
                <a:lnTo>
                  <a:pt x="353354" y="512537"/>
                </a:lnTo>
                <a:lnTo>
                  <a:pt x="429942" y="429879"/>
                </a:lnTo>
                <a:lnTo>
                  <a:pt x="512610" y="353300"/>
                </a:lnTo>
                <a:lnTo>
                  <a:pt x="600980" y="283179"/>
                </a:lnTo>
                <a:lnTo>
                  <a:pt x="694674" y="219893"/>
                </a:lnTo>
                <a:lnTo>
                  <a:pt x="793314" y="163820"/>
                </a:lnTo>
                <a:lnTo>
                  <a:pt x="896522" y="115337"/>
                </a:lnTo>
                <a:lnTo>
                  <a:pt x="1003921" y="74823"/>
                </a:lnTo>
                <a:lnTo>
                  <a:pt x="1115133" y="42654"/>
                </a:lnTo>
                <a:lnTo>
                  <a:pt x="1229779" y="19209"/>
                </a:lnTo>
                <a:lnTo>
                  <a:pt x="1347483" y="4865"/>
                </a:lnTo>
                <a:lnTo>
                  <a:pt x="1467866" y="0"/>
                </a:lnTo>
                <a:lnTo>
                  <a:pt x="1588247" y="4865"/>
                </a:lnTo>
                <a:lnTo>
                  <a:pt x="1705948" y="19209"/>
                </a:lnTo>
                <a:lnTo>
                  <a:pt x="1820590" y="42654"/>
                </a:lnTo>
                <a:lnTo>
                  <a:pt x="1931797" y="74823"/>
                </a:lnTo>
                <a:lnTo>
                  <a:pt x="2039189" y="115337"/>
                </a:lnTo>
                <a:lnTo>
                  <a:pt x="2142390" y="163820"/>
                </a:lnTo>
                <a:lnTo>
                  <a:pt x="2241022" y="219893"/>
                </a:lnTo>
                <a:lnTo>
                  <a:pt x="2334707" y="283179"/>
                </a:lnTo>
                <a:lnTo>
                  <a:pt x="2423067" y="353300"/>
                </a:lnTo>
                <a:lnTo>
                  <a:pt x="2505725" y="429879"/>
                </a:lnTo>
                <a:lnTo>
                  <a:pt x="2582304" y="512537"/>
                </a:lnTo>
                <a:lnTo>
                  <a:pt x="2652425" y="600897"/>
                </a:lnTo>
                <a:lnTo>
                  <a:pt x="2715711" y="694582"/>
                </a:lnTo>
                <a:lnTo>
                  <a:pt x="2771784" y="793214"/>
                </a:lnTo>
                <a:lnTo>
                  <a:pt x="2820267" y="896415"/>
                </a:lnTo>
                <a:lnTo>
                  <a:pt x="2860781" y="1003807"/>
                </a:lnTo>
                <a:lnTo>
                  <a:pt x="2892950" y="1115014"/>
                </a:lnTo>
                <a:lnTo>
                  <a:pt x="2916395" y="1229656"/>
                </a:lnTo>
                <a:lnTo>
                  <a:pt x="2930739" y="1347357"/>
                </a:lnTo>
                <a:lnTo>
                  <a:pt x="2935605" y="1467738"/>
                </a:lnTo>
                <a:lnTo>
                  <a:pt x="2930739" y="1588121"/>
                </a:lnTo>
                <a:lnTo>
                  <a:pt x="2916395" y="1705824"/>
                </a:lnTo>
                <a:lnTo>
                  <a:pt x="2892950" y="1820470"/>
                </a:lnTo>
                <a:lnTo>
                  <a:pt x="2860781" y="1931681"/>
                </a:lnTo>
                <a:lnTo>
                  <a:pt x="2820267" y="2039080"/>
                </a:lnTo>
                <a:lnTo>
                  <a:pt x="2771784" y="2142287"/>
                </a:lnTo>
                <a:lnTo>
                  <a:pt x="2715711" y="2240927"/>
                </a:lnTo>
                <a:lnTo>
                  <a:pt x="2652425" y="2334620"/>
                </a:lnTo>
                <a:lnTo>
                  <a:pt x="2582304" y="2422989"/>
                </a:lnTo>
                <a:lnTo>
                  <a:pt x="2505725" y="2505656"/>
                </a:lnTo>
                <a:lnTo>
                  <a:pt x="2423067" y="2582243"/>
                </a:lnTo>
                <a:lnTo>
                  <a:pt x="2334707" y="2652372"/>
                </a:lnTo>
                <a:lnTo>
                  <a:pt x="2241022" y="2715666"/>
                </a:lnTo>
                <a:lnTo>
                  <a:pt x="2142390" y="2771747"/>
                </a:lnTo>
                <a:lnTo>
                  <a:pt x="2039189" y="2820236"/>
                </a:lnTo>
                <a:lnTo>
                  <a:pt x="1931797" y="2860757"/>
                </a:lnTo>
                <a:lnTo>
                  <a:pt x="1820590" y="2892930"/>
                </a:lnTo>
                <a:lnTo>
                  <a:pt x="1705948" y="2916379"/>
                </a:lnTo>
                <a:lnTo>
                  <a:pt x="1588247" y="2930726"/>
                </a:lnTo>
                <a:lnTo>
                  <a:pt x="1467866" y="2935592"/>
                </a:lnTo>
                <a:lnTo>
                  <a:pt x="1347483" y="2930726"/>
                </a:lnTo>
                <a:lnTo>
                  <a:pt x="1229779" y="2916379"/>
                </a:lnTo>
                <a:lnTo>
                  <a:pt x="1115133" y="2892930"/>
                </a:lnTo>
                <a:lnTo>
                  <a:pt x="1003921" y="2860757"/>
                </a:lnTo>
                <a:lnTo>
                  <a:pt x="896522" y="2820236"/>
                </a:lnTo>
                <a:lnTo>
                  <a:pt x="793314" y="2771747"/>
                </a:lnTo>
                <a:lnTo>
                  <a:pt x="694674" y="2715666"/>
                </a:lnTo>
                <a:lnTo>
                  <a:pt x="600980" y="2652372"/>
                </a:lnTo>
                <a:lnTo>
                  <a:pt x="512610" y="2582243"/>
                </a:lnTo>
                <a:lnTo>
                  <a:pt x="429942" y="2505656"/>
                </a:lnTo>
                <a:lnTo>
                  <a:pt x="353354" y="2422989"/>
                </a:lnTo>
                <a:lnTo>
                  <a:pt x="283224" y="2334620"/>
                </a:lnTo>
                <a:lnTo>
                  <a:pt x="219929" y="2240927"/>
                </a:lnTo>
                <a:lnTo>
                  <a:pt x="163847" y="2142287"/>
                </a:lnTo>
                <a:lnTo>
                  <a:pt x="115357" y="2039080"/>
                </a:lnTo>
                <a:lnTo>
                  <a:pt x="74836" y="1931681"/>
                </a:lnTo>
                <a:lnTo>
                  <a:pt x="42662" y="1820470"/>
                </a:lnTo>
                <a:lnTo>
                  <a:pt x="19212" y="1705824"/>
                </a:lnTo>
                <a:lnTo>
                  <a:pt x="4866" y="1588121"/>
                </a:lnTo>
                <a:lnTo>
                  <a:pt x="0" y="1467738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87295" y="4463793"/>
            <a:ext cx="131826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Verdana"/>
                <a:cs typeface="Verdana"/>
              </a:rPr>
              <a:t>L</a:t>
            </a:r>
            <a:r>
              <a:rPr dirty="0" sz="1800">
                <a:latin typeface="Verdana"/>
                <a:cs typeface="Verdana"/>
              </a:rPr>
              <a:t>A M</a:t>
            </a:r>
            <a:r>
              <a:rPr dirty="0" sz="1800" spc="-10">
                <a:latin typeface="Verdana"/>
                <a:cs typeface="Verdana"/>
              </a:rPr>
              <a:t>I</a:t>
            </a:r>
            <a:r>
              <a:rPr dirty="0" sz="1800">
                <a:latin typeface="Verdana"/>
                <a:cs typeface="Verdana"/>
              </a:rPr>
              <a:t>SURA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276098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progettazione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stesur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testo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1387" y="2941954"/>
            <a:ext cx="2102485" cy="1261745"/>
          </a:xfrm>
          <a:custGeom>
            <a:avLst/>
            <a:gdLst/>
            <a:ahLst/>
            <a:cxnLst/>
            <a:rect l="l" t="t" r="r" b="b"/>
            <a:pathLst>
              <a:path w="2102485" h="1261745">
                <a:moveTo>
                  <a:pt x="1976067" y="0"/>
                </a:moveTo>
                <a:lnTo>
                  <a:pt x="125367" y="2"/>
                </a:lnTo>
                <a:lnTo>
                  <a:pt x="83053" y="7552"/>
                </a:lnTo>
                <a:lnTo>
                  <a:pt x="46921" y="27987"/>
                </a:lnTo>
                <a:lnTo>
                  <a:pt x="19497" y="58777"/>
                </a:lnTo>
                <a:lnTo>
                  <a:pt x="3305" y="97394"/>
                </a:lnTo>
                <a:lnTo>
                  <a:pt x="0" y="1135916"/>
                </a:lnTo>
                <a:lnTo>
                  <a:pt x="917" y="1150570"/>
                </a:lnTo>
                <a:lnTo>
                  <a:pt x="13013" y="1191143"/>
                </a:lnTo>
                <a:lnTo>
                  <a:pt x="37156" y="1224671"/>
                </a:lnTo>
                <a:lnTo>
                  <a:pt x="70818" y="1248636"/>
                </a:lnTo>
                <a:lnTo>
                  <a:pt x="111468" y="1260521"/>
                </a:lnTo>
                <a:lnTo>
                  <a:pt x="126134" y="1261364"/>
                </a:lnTo>
                <a:lnTo>
                  <a:pt x="1976709" y="1261362"/>
                </a:lnTo>
                <a:lnTo>
                  <a:pt x="2019077" y="1253858"/>
                </a:lnTo>
                <a:lnTo>
                  <a:pt x="2055239" y="1233468"/>
                </a:lnTo>
                <a:lnTo>
                  <a:pt x="2082677" y="1202712"/>
                </a:lnTo>
                <a:lnTo>
                  <a:pt x="2098871" y="1164106"/>
                </a:lnTo>
                <a:lnTo>
                  <a:pt x="2102176" y="125490"/>
                </a:lnTo>
                <a:lnTo>
                  <a:pt x="2101251" y="110842"/>
                </a:lnTo>
                <a:lnTo>
                  <a:pt x="2089152" y="70271"/>
                </a:lnTo>
                <a:lnTo>
                  <a:pt x="2065024" y="36728"/>
                </a:lnTo>
                <a:lnTo>
                  <a:pt x="2031380" y="12742"/>
                </a:lnTo>
                <a:lnTo>
                  <a:pt x="1990736" y="843"/>
                </a:lnTo>
                <a:lnTo>
                  <a:pt x="197606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69442" y="3150486"/>
            <a:ext cx="1806575" cy="504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065"/>
              </a:lnSpc>
            </a:pPr>
            <a:r>
              <a:rPr dirty="0" sz="1800" spc="-90">
                <a:latin typeface="Verdana"/>
                <a:cs typeface="Verdana"/>
              </a:rPr>
              <a:t>F</a:t>
            </a:r>
            <a:r>
              <a:rPr dirty="0" sz="1800">
                <a:latin typeface="Verdana"/>
                <a:cs typeface="Verdana"/>
              </a:rPr>
              <a:t>a</a:t>
            </a:r>
            <a:r>
              <a:rPr dirty="0" sz="1800" spc="-10">
                <a:latin typeface="Verdana"/>
                <a:cs typeface="Verdana"/>
              </a:rPr>
              <a:t>s</a:t>
            </a:r>
            <a:r>
              <a:rPr dirty="0" sz="1800">
                <a:latin typeface="Verdana"/>
                <a:cs typeface="Verdana"/>
              </a:rPr>
              <a:t>e</a:t>
            </a:r>
            <a:r>
              <a:rPr dirty="0" sz="1800" spc="-5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1:</a:t>
            </a:r>
            <a:r>
              <a:rPr dirty="0" sz="1800" spc="-1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an</a:t>
            </a:r>
            <a:r>
              <a:rPr dirty="0" sz="1800" spc="-5">
                <a:latin typeface="Verdana"/>
                <a:cs typeface="Verdana"/>
              </a:rPr>
              <a:t>a</a:t>
            </a:r>
            <a:r>
              <a:rPr dirty="0" sz="1800" spc="5">
                <a:latin typeface="Verdana"/>
                <a:cs typeface="Verdana"/>
              </a:rPr>
              <a:t>li</a:t>
            </a:r>
            <a:r>
              <a:rPr dirty="0" sz="1800">
                <a:latin typeface="Verdana"/>
                <a:cs typeface="Verdana"/>
              </a:rPr>
              <a:t>si</a:t>
            </a:r>
            <a:endParaRPr sz="1800">
              <a:latin typeface="Verdana"/>
              <a:cs typeface="Verdana"/>
            </a:endParaRPr>
          </a:p>
          <a:p>
            <a:pPr algn="ctr">
              <a:lnSpc>
                <a:spcPts val="2065"/>
              </a:lnSpc>
            </a:pPr>
            <a:r>
              <a:rPr dirty="0" sz="1800" spc="-10">
                <a:latin typeface="Verdana"/>
                <a:cs typeface="Verdana"/>
              </a:rPr>
              <a:t>d</a:t>
            </a:r>
            <a:r>
              <a:rPr dirty="0" sz="1800">
                <a:latin typeface="Verdana"/>
                <a:cs typeface="Verdana"/>
              </a:rPr>
              <a:t>el </a:t>
            </a:r>
            <a:r>
              <a:rPr dirty="0" sz="1800" spc="-15">
                <a:latin typeface="Verdana"/>
                <a:cs typeface="Verdana"/>
              </a:rPr>
              <a:t>d</a:t>
            </a:r>
            <a:r>
              <a:rPr dirty="0" sz="1800" spc="-25">
                <a:latin typeface="Verdana"/>
                <a:cs typeface="Verdana"/>
              </a:rPr>
              <a:t>e</a:t>
            </a:r>
            <a:r>
              <a:rPr dirty="0" sz="1800">
                <a:latin typeface="Verdana"/>
                <a:cs typeface="Verdana"/>
              </a:rPr>
              <a:t>sti</a:t>
            </a:r>
            <a:r>
              <a:rPr dirty="0" sz="1800" spc="-10">
                <a:latin typeface="Verdana"/>
                <a:cs typeface="Verdana"/>
              </a:rPr>
              <a:t>natario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33877" y="3312033"/>
            <a:ext cx="445770" cy="521334"/>
          </a:xfrm>
          <a:custGeom>
            <a:avLst/>
            <a:gdLst/>
            <a:ahLst/>
            <a:cxnLst/>
            <a:rect l="l" t="t" r="r" b="b"/>
            <a:pathLst>
              <a:path w="445770" h="521335">
                <a:moveTo>
                  <a:pt x="222758" y="0"/>
                </a:moveTo>
                <a:lnTo>
                  <a:pt x="222758" y="104266"/>
                </a:lnTo>
                <a:lnTo>
                  <a:pt x="0" y="104266"/>
                </a:lnTo>
                <a:lnTo>
                  <a:pt x="0" y="417067"/>
                </a:lnTo>
                <a:lnTo>
                  <a:pt x="222758" y="417067"/>
                </a:lnTo>
                <a:lnTo>
                  <a:pt x="222758" y="521334"/>
                </a:lnTo>
                <a:lnTo>
                  <a:pt x="445643" y="260603"/>
                </a:lnTo>
                <a:lnTo>
                  <a:pt x="222758" y="0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64561" y="2941954"/>
            <a:ext cx="2102485" cy="1261745"/>
          </a:xfrm>
          <a:custGeom>
            <a:avLst/>
            <a:gdLst/>
            <a:ahLst/>
            <a:cxnLst/>
            <a:rect l="l" t="t" r="r" b="b"/>
            <a:pathLst>
              <a:path w="2102485" h="1261745">
                <a:moveTo>
                  <a:pt x="1976118" y="0"/>
                </a:moveTo>
                <a:lnTo>
                  <a:pt x="125362" y="2"/>
                </a:lnTo>
                <a:lnTo>
                  <a:pt x="83026" y="7547"/>
                </a:lnTo>
                <a:lnTo>
                  <a:pt x="46894" y="27980"/>
                </a:lnTo>
                <a:lnTo>
                  <a:pt x="19481" y="58771"/>
                </a:lnTo>
                <a:lnTo>
                  <a:pt x="3301" y="97391"/>
                </a:lnTo>
                <a:lnTo>
                  <a:pt x="0" y="1135895"/>
                </a:lnTo>
                <a:lnTo>
                  <a:pt x="914" y="1150551"/>
                </a:lnTo>
                <a:lnTo>
                  <a:pt x="12993" y="1191131"/>
                </a:lnTo>
                <a:lnTo>
                  <a:pt x="37118" y="1224664"/>
                </a:lnTo>
                <a:lnTo>
                  <a:pt x="70771" y="1248634"/>
                </a:lnTo>
                <a:lnTo>
                  <a:pt x="111433" y="1260521"/>
                </a:lnTo>
                <a:lnTo>
                  <a:pt x="126109" y="1261364"/>
                </a:lnTo>
                <a:lnTo>
                  <a:pt x="1976759" y="1261362"/>
                </a:lnTo>
                <a:lnTo>
                  <a:pt x="2019077" y="1253858"/>
                </a:lnTo>
                <a:lnTo>
                  <a:pt x="2055237" y="1233468"/>
                </a:lnTo>
                <a:lnTo>
                  <a:pt x="2082696" y="1202712"/>
                </a:lnTo>
                <a:lnTo>
                  <a:pt x="2098915" y="1164106"/>
                </a:lnTo>
                <a:lnTo>
                  <a:pt x="2102227" y="125490"/>
                </a:lnTo>
                <a:lnTo>
                  <a:pt x="2101300" y="110842"/>
                </a:lnTo>
                <a:lnTo>
                  <a:pt x="2089181" y="70271"/>
                </a:lnTo>
                <a:lnTo>
                  <a:pt x="2065027" y="36728"/>
                </a:lnTo>
                <a:lnTo>
                  <a:pt x="2031376" y="12742"/>
                </a:lnTo>
                <a:lnTo>
                  <a:pt x="1990764" y="843"/>
                </a:lnTo>
                <a:lnTo>
                  <a:pt x="197611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710432" y="3199126"/>
            <a:ext cx="1612265" cy="754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ts val="1970"/>
              </a:lnSpc>
            </a:pPr>
            <a:r>
              <a:rPr dirty="0" sz="1800" spc="-105">
                <a:latin typeface="Verdana"/>
                <a:cs typeface="Verdana"/>
              </a:rPr>
              <a:t>F</a:t>
            </a:r>
            <a:r>
              <a:rPr dirty="0" sz="1800" spc="-15">
                <a:latin typeface="Verdana"/>
                <a:cs typeface="Verdana"/>
              </a:rPr>
              <a:t>ase</a:t>
            </a:r>
            <a:r>
              <a:rPr dirty="0" sz="1800" spc="-10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2:</a:t>
            </a:r>
            <a:r>
              <a:rPr dirty="0" sz="1800" spc="-5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sc</a:t>
            </a:r>
            <a:r>
              <a:rPr dirty="0" sz="1800" spc="-25">
                <a:latin typeface="Verdana"/>
                <a:cs typeface="Verdana"/>
              </a:rPr>
              <a:t>e</a:t>
            </a:r>
            <a:r>
              <a:rPr dirty="0" sz="1800" spc="5">
                <a:latin typeface="Verdana"/>
                <a:cs typeface="Verdana"/>
              </a:rPr>
              <a:t>l</a:t>
            </a:r>
            <a:r>
              <a:rPr dirty="0" sz="1800" spc="-15">
                <a:latin typeface="Verdana"/>
                <a:cs typeface="Verdana"/>
              </a:rPr>
              <a:t>ta</a:t>
            </a:r>
            <a:r>
              <a:rPr dirty="0" sz="1800" spc="-15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d</a:t>
            </a:r>
            <a:r>
              <a:rPr dirty="0" sz="1800">
                <a:latin typeface="Verdana"/>
                <a:cs typeface="Verdana"/>
              </a:rPr>
              <a:t>el</a:t>
            </a:r>
            <a:r>
              <a:rPr dirty="0" sz="1800" spc="5">
                <a:latin typeface="Verdana"/>
                <a:cs typeface="Verdana"/>
              </a:rPr>
              <a:t>l</a:t>
            </a:r>
            <a:r>
              <a:rPr dirty="0" sz="1800" spc="-15">
                <a:latin typeface="Verdana"/>
                <a:cs typeface="Verdana"/>
              </a:rPr>
              <a:t>e</a:t>
            </a:r>
            <a:r>
              <a:rPr dirty="0" sz="1800" spc="-10">
                <a:latin typeface="Verdana"/>
                <a:cs typeface="Verdana"/>
              </a:rPr>
              <a:t> </a:t>
            </a:r>
            <a:r>
              <a:rPr dirty="0" sz="1800" spc="5">
                <a:latin typeface="Verdana"/>
                <a:cs typeface="Verdana"/>
              </a:rPr>
              <a:t>i</a:t>
            </a:r>
            <a:r>
              <a:rPr dirty="0" sz="1800" spc="-15">
                <a:latin typeface="Verdana"/>
                <a:cs typeface="Verdana"/>
              </a:rPr>
              <a:t>nformaz</a:t>
            </a:r>
            <a:r>
              <a:rPr dirty="0" sz="1800" spc="0">
                <a:latin typeface="Verdana"/>
                <a:cs typeface="Verdana"/>
              </a:rPr>
              <a:t>i</a:t>
            </a:r>
            <a:r>
              <a:rPr dirty="0" sz="1800">
                <a:latin typeface="Verdana"/>
                <a:cs typeface="Verdana"/>
              </a:rPr>
              <a:t>oni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76976" y="3312033"/>
            <a:ext cx="445770" cy="521334"/>
          </a:xfrm>
          <a:custGeom>
            <a:avLst/>
            <a:gdLst/>
            <a:ahLst/>
            <a:cxnLst/>
            <a:rect l="l" t="t" r="r" b="b"/>
            <a:pathLst>
              <a:path w="445770" h="521335">
                <a:moveTo>
                  <a:pt x="222885" y="0"/>
                </a:moveTo>
                <a:lnTo>
                  <a:pt x="222885" y="104266"/>
                </a:lnTo>
                <a:lnTo>
                  <a:pt x="0" y="104266"/>
                </a:lnTo>
                <a:lnTo>
                  <a:pt x="0" y="417067"/>
                </a:lnTo>
                <a:lnTo>
                  <a:pt x="222885" y="417067"/>
                </a:lnTo>
                <a:lnTo>
                  <a:pt x="222885" y="521334"/>
                </a:lnTo>
                <a:lnTo>
                  <a:pt x="445643" y="260603"/>
                </a:lnTo>
                <a:lnTo>
                  <a:pt x="222885" y="0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407659" y="2941954"/>
            <a:ext cx="2102485" cy="1261745"/>
          </a:xfrm>
          <a:custGeom>
            <a:avLst/>
            <a:gdLst/>
            <a:ahLst/>
            <a:cxnLst/>
            <a:rect l="l" t="t" r="r" b="b"/>
            <a:pathLst>
              <a:path w="2102484" h="1261745">
                <a:moveTo>
                  <a:pt x="1976118" y="0"/>
                </a:moveTo>
                <a:lnTo>
                  <a:pt x="125363" y="2"/>
                </a:lnTo>
                <a:lnTo>
                  <a:pt x="83076" y="7547"/>
                </a:lnTo>
                <a:lnTo>
                  <a:pt x="46947" y="27980"/>
                </a:lnTo>
                <a:lnTo>
                  <a:pt x="19512" y="58771"/>
                </a:lnTo>
                <a:lnTo>
                  <a:pt x="3308" y="97391"/>
                </a:lnTo>
                <a:lnTo>
                  <a:pt x="0" y="1135895"/>
                </a:lnTo>
                <a:lnTo>
                  <a:pt x="916" y="1150551"/>
                </a:lnTo>
                <a:lnTo>
                  <a:pt x="13015" y="1191131"/>
                </a:lnTo>
                <a:lnTo>
                  <a:pt x="37166" y="1224664"/>
                </a:lnTo>
                <a:lnTo>
                  <a:pt x="70826" y="1248634"/>
                </a:lnTo>
                <a:lnTo>
                  <a:pt x="111456" y="1260521"/>
                </a:lnTo>
                <a:lnTo>
                  <a:pt x="126109" y="1261364"/>
                </a:lnTo>
                <a:lnTo>
                  <a:pt x="1976759" y="1261362"/>
                </a:lnTo>
                <a:lnTo>
                  <a:pt x="2019077" y="1253858"/>
                </a:lnTo>
                <a:lnTo>
                  <a:pt x="2055237" y="1233468"/>
                </a:lnTo>
                <a:lnTo>
                  <a:pt x="2082696" y="1202712"/>
                </a:lnTo>
                <a:lnTo>
                  <a:pt x="2098915" y="1164106"/>
                </a:lnTo>
                <a:lnTo>
                  <a:pt x="2102227" y="125490"/>
                </a:lnTo>
                <a:lnTo>
                  <a:pt x="2101300" y="110842"/>
                </a:lnTo>
                <a:lnTo>
                  <a:pt x="2089181" y="70271"/>
                </a:lnTo>
                <a:lnTo>
                  <a:pt x="2065027" y="36728"/>
                </a:lnTo>
                <a:lnTo>
                  <a:pt x="2031376" y="12742"/>
                </a:lnTo>
                <a:lnTo>
                  <a:pt x="1990764" y="843"/>
                </a:lnTo>
                <a:lnTo>
                  <a:pt x="197611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737984" y="3074157"/>
            <a:ext cx="1441450" cy="1003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1905">
              <a:lnSpc>
                <a:spcPts val="1970"/>
              </a:lnSpc>
            </a:pPr>
            <a:r>
              <a:rPr dirty="0" sz="1800" spc="-105">
                <a:latin typeface="Verdana"/>
                <a:cs typeface="Verdana"/>
              </a:rPr>
              <a:t>F</a:t>
            </a:r>
            <a:r>
              <a:rPr dirty="0" sz="1800" spc="-15">
                <a:latin typeface="Verdana"/>
                <a:cs typeface="Verdana"/>
              </a:rPr>
              <a:t>ase</a:t>
            </a:r>
            <a:r>
              <a:rPr dirty="0" sz="1800" spc="-10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3:</a:t>
            </a:r>
            <a:r>
              <a:rPr dirty="0" sz="1800" spc="-10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d</a:t>
            </a:r>
            <a:r>
              <a:rPr dirty="0" sz="1800" spc="5">
                <a:latin typeface="Verdana"/>
                <a:cs typeface="Verdana"/>
              </a:rPr>
              <a:t>i</a:t>
            </a:r>
            <a:r>
              <a:rPr dirty="0" sz="1800">
                <a:latin typeface="Verdana"/>
                <a:cs typeface="Verdana"/>
              </a:rPr>
              <a:t>s</a:t>
            </a:r>
            <a:r>
              <a:rPr dirty="0" sz="1800" spc="-10">
                <a:latin typeface="Verdana"/>
                <a:cs typeface="Verdana"/>
              </a:rPr>
              <a:t>p</a:t>
            </a:r>
            <a:r>
              <a:rPr dirty="0" sz="1800">
                <a:latin typeface="Verdana"/>
                <a:cs typeface="Verdana"/>
              </a:rPr>
              <a:t>os</a:t>
            </a:r>
            <a:r>
              <a:rPr dirty="0" sz="1800" spc="5">
                <a:latin typeface="Verdana"/>
                <a:cs typeface="Verdana"/>
              </a:rPr>
              <a:t>i</a:t>
            </a:r>
            <a:r>
              <a:rPr dirty="0" sz="1800" spc="-5">
                <a:latin typeface="Verdana"/>
                <a:cs typeface="Verdana"/>
              </a:rPr>
              <a:t>z</a:t>
            </a:r>
            <a:r>
              <a:rPr dirty="0" sz="1800" spc="10">
                <a:latin typeface="Verdana"/>
                <a:cs typeface="Verdana"/>
              </a:rPr>
              <a:t>i</a:t>
            </a:r>
            <a:r>
              <a:rPr dirty="0" sz="1800" spc="-15">
                <a:latin typeface="Verdana"/>
                <a:cs typeface="Verdana"/>
              </a:rPr>
              <a:t>one</a:t>
            </a:r>
            <a:r>
              <a:rPr dirty="0" sz="1800" spc="-10">
                <a:latin typeface="Verdana"/>
                <a:cs typeface="Verdana"/>
              </a:rPr>
              <a:t> </a:t>
            </a:r>
            <a:r>
              <a:rPr dirty="0" sz="1800" spc="-10">
                <a:latin typeface="Verdana"/>
                <a:cs typeface="Verdana"/>
              </a:rPr>
              <a:t>d</a:t>
            </a:r>
            <a:r>
              <a:rPr dirty="0" sz="1800">
                <a:latin typeface="Verdana"/>
                <a:cs typeface="Verdana"/>
              </a:rPr>
              <a:t>el</a:t>
            </a:r>
            <a:r>
              <a:rPr dirty="0" sz="1800" spc="5">
                <a:latin typeface="Verdana"/>
                <a:cs typeface="Verdana"/>
              </a:rPr>
              <a:t>l</a:t>
            </a:r>
            <a:r>
              <a:rPr dirty="0" sz="1800" spc="-15">
                <a:latin typeface="Verdana"/>
                <a:cs typeface="Verdana"/>
              </a:rPr>
              <a:t>e</a:t>
            </a:r>
            <a:r>
              <a:rPr dirty="0" sz="1800" spc="-10">
                <a:latin typeface="Verdana"/>
                <a:cs typeface="Verdana"/>
              </a:rPr>
              <a:t> </a:t>
            </a:r>
            <a:r>
              <a:rPr dirty="0" sz="1800" spc="5">
                <a:latin typeface="Verdana"/>
                <a:cs typeface="Verdana"/>
              </a:rPr>
              <a:t>i</a:t>
            </a:r>
            <a:r>
              <a:rPr dirty="0" sz="1800" spc="-15">
                <a:latin typeface="Verdana"/>
                <a:cs typeface="Verdana"/>
              </a:rPr>
              <a:t>nformaz</a:t>
            </a:r>
            <a:r>
              <a:rPr dirty="0" sz="1800" spc="0">
                <a:latin typeface="Verdana"/>
                <a:cs typeface="Verdana"/>
              </a:rPr>
              <a:t>i</a:t>
            </a:r>
            <a:r>
              <a:rPr dirty="0" sz="1800">
                <a:latin typeface="Verdana"/>
                <a:cs typeface="Verdana"/>
              </a:rPr>
              <a:t>oni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236537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Ordine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abitu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delle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mazioni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0240" y="1125600"/>
            <a:ext cx="7830820" cy="4894580"/>
          </a:xfrm>
          <a:custGeom>
            <a:avLst/>
            <a:gdLst/>
            <a:ahLst/>
            <a:cxnLst/>
            <a:rect l="l" t="t" r="r" b="b"/>
            <a:pathLst>
              <a:path w="7830820" h="4894580">
                <a:moveTo>
                  <a:pt x="6538302" y="0"/>
                </a:moveTo>
                <a:lnTo>
                  <a:pt x="6607263" y="611759"/>
                </a:lnTo>
                <a:lnTo>
                  <a:pt x="6087037" y="719322"/>
                </a:lnTo>
                <a:lnTo>
                  <a:pt x="5586797" y="838103"/>
                </a:lnTo>
                <a:lnTo>
                  <a:pt x="5106542" y="968100"/>
                </a:lnTo>
                <a:lnTo>
                  <a:pt x="4646272" y="1109314"/>
                </a:lnTo>
                <a:lnTo>
                  <a:pt x="4205988" y="1261745"/>
                </a:lnTo>
                <a:lnTo>
                  <a:pt x="3785689" y="1425392"/>
                </a:lnTo>
                <a:lnTo>
                  <a:pt x="3385376" y="1600255"/>
                </a:lnTo>
                <a:lnTo>
                  <a:pt x="3005048" y="1786336"/>
                </a:lnTo>
                <a:lnTo>
                  <a:pt x="2644706" y="1983633"/>
                </a:lnTo>
                <a:lnTo>
                  <a:pt x="2304349" y="2192147"/>
                </a:lnTo>
                <a:lnTo>
                  <a:pt x="1983979" y="2411877"/>
                </a:lnTo>
                <a:lnTo>
                  <a:pt x="1683593" y="2642824"/>
                </a:lnTo>
                <a:lnTo>
                  <a:pt x="1403194" y="2884987"/>
                </a:lnTo>
                <a:lnTo>
                  <a:pt x="1142780" y="3138368"/>
                </a:lnTo>
                <a:lnTo>
                  <a:pt x="902352" y="3402965"/>
                </a:lnTo>
                <a:lnTo>
                  <a:pt x="681910" y="3678778"/>
                </a:lnTo>
                <a:lnTo>
                  <a:pt x="481454" y="3965808"/>
                </a:lnTo>
                <a:lnTo>
                  <a:pt x="300983" y="4264055"/>
                </a:lnTo>
                <a:lnTo>
                  <a:pt x="140498" y="4573518"/>
                </a:lnTo>
                <a:lnTo>
                  <a:pt x="0" y="4894199"/>
                </a:lnTo>
                <a:lnTo>
                  <a:pt x="202845" y="4634706"/>
                </a:lnTo>
                <a:lnTo>
                  <a:pt x="419840" y="4386428"/>
                </a:lnTo>
                <a:lnTo>
                  <a:pt x="650983" y="4149366"/>
                </a:lnTo>
                <a:lnTo>
                  <a:pt x="896275" y="3923518"/>
                </a:lnTo>
                <a:lnTo>
                  <a:pt x="1155715" y="3708886"/>
                </a:lnTo>
                <a:lnTo>
                  <a:pt x="1429304" y="3505468"/>
                </a:lnTo>
                <a:lnTo>
                  <a:pt x="1717041" y="3313266"/>
                </a:lnTo>
                <a:lnTo>
                  <a:pt x="2018926" y="3132280"/>
                </a:lnTo>
                <a:lnTo>
                  <a:pt x="2334959" y="2962509"/>
                </a:lnTo>
                <a:lnTo>
                  <a:pt x="2665141" y="2803953"/>
                </a:lnTo>
                <a:lnTo>
                  <a:pt x="3009469" y="2656613"/>
                </a:lnTo>
                <a:lnTo>
                  <a:pt x="3367946" y="2520489"/>
                </a:lnTo>
                <a:lnTo>
                  <a:pt x="3740570" y="2395581"/>
                </a:lnTo>
                <a:lnTo>
                  <a:pt x="4127341" y="2281889"/>
                </a:lnTo>
                <a:lnTo>
                  <a:pt x="4528260" y="2179413"/>
                </a:lnTo>
                <a:lnTo>
                  <a:pt x="4943326" y="2088153"/>
                </a:lnTo>
                <a:lnTo>
                  <a:pt x="5372539" y="2008109"/>
                </a:lnTo>
                <a:lnTo>
                  <a:pt x="5815899" y="1939282"/>
                </a:lnTo>
                <a:lnTo>
                  <a:pt x="6273405" y="1881671"/>
                </a:lnTo>
                <a:lnTo>
                  <a:pt x="6745058" y="1835277"/>
                </a:lnTo>
                <a:lnTo>
                  <a:pt x="7237663" y="1835277"/>
                </a:lnTo>
                <a:lnTo>
                  <a:pt x="7830781" y="978788"/>
                </a:lnTo>
                <a:lnTo>
                  <a:pt x="6538302" y="0"/>
                </a:lnTo>
                <a:close/>
              </a:path>
              <a:path w="7830820" h="4894580">
                <a:moveTo>
                  <a:pt x="7237663" y="1835277"/>
                </a:moveTo>
                <a:lnTo>
                  <a:pt x="6745058" y="1835277"/>
                </a:lnTo>
                <a:lnTo>
                  <a:pt x="6814019" y="2447036"/>
                </a:lnTo>
                <a:lnTo>
                  <a:pt x="7237663" y="1835277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94738" y="4503670"/>
            <a:ext cx="203200" cy="203200"/>
          </a:xfrm>
          <a:custGeom>
            <a:avLst/>
            <a:gdLst/>
            <a:ahLst/>
            <a:cxnLst/>
            <a:rect l="l" t="t" r="r" b="b"/>
            <a:pathLst>
              <a:path w="203200" h="203200">
                <a:moveTo>
                  <a:pt x="96794" y="0"/>
                </a:moveTo>
                <a:lnTo>
                  <a:pt x="55793" y="10858"/>
                </a:lnTo>
                <a:lnTo>
                  <a:pt x="23589" y="36536"/>
                </a:lnTo>
                <a:lnTo>
                  <a:pt x="4061" y="73154"/>
                </a:lnTo>
                <a:lnTo>
                  <a:pt x="0" y="101730"/>
                </a:lnTo>
                <a:lnTo>
                  <a:pt x="3" y="102587"/>
                </a:lnTo>
                <a:lnTo>
                  <a:pt x="8437" y="141852"/>
                </a:lnTo>
                <a:lnTo>
                  <a:pt x="31638" y="173835"/>
                </a:lnTo>
                <a:lnTo>
                  <a:pt x="67494" y="195234"/>
                </a:lnTo>
                <a:lnTo>
                  <a:pt x="113889" y="202747"/>
                </a:lnTo>
                <a:lnTo>
                  <a:pt x="127353" y="200192"/>
                </a:lnTo>
                <a:lnTo>
                  <a:pt x="163114" y="182280"/>
                </a:lnTo>
                <a:lnTo>
                  <a:pt x="189253" y="150964"/>
                </a:lnTo>
                <a:lnTo>
                  <a:pt x="202328" y="108775"/>
                </a:lnTo>
                <a:lnTo>
                  <a:pt x="203188" y="92733"/>
                </a:lnTo>
                <a:lnTo>
                  <a:pt x="200986" y="78840"/>
                </a:lnTo>
                <a:lnTo>
                  <a:pt x="183812" y="41842"/>
                </a:lnTo>
                <a:lnTo>
                  <a:pt x="153192" y="14678"/>
                </a:lnTo>
                <a:lnTo>
                  <a:pt x="112219" y="960"/>
                </a:lnTo>
                <a:lnTo>
                  <a:pt x="9679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94738" y="4503670"/>
            <a:ext cx="203200" cy="203200"/>
          </a:xfrm>
          <a:custGeom>
            <a:avLst/>
            <a:gdLst/>
            <a:ahLst/>
            <a:cxnLst/>
            <a:rect l="l" t="t" r="r" b="b"/>
            <a:pathLst>
              <a:path w="203200" h="203200">
                <a:moveTo>
                  <a:pt x="0" y="101730"/>
                </a:moveTo>
                <a:lnTo>
                  <a:pt x="8923" y="59972"/>
                </a:lnTo>
                <a:lnTo>
                  <a:pt x="33107" y="26569"/>
                </a:lnTo>
                <a:lnTo>
                  <a:pt x="68674" y="5401"/>
                </a:lnTo>
                <a:lnTo>
                  <a:pt x="96794" y="0"/>
                </a:lnTo>
                <a:lnTo>
                  <a:pt x="112219" y="960"/>
                </a:lnTo>
                <a:lnTo>
                  <a:pt x="153192" y="14678"/>
                </a:lnTo>
                <a:lnTo>
                  <a:pt x="183812" y="41842"/>
                </a:lnTo>
                <a:lnTo>
                  <a:pt x="200986" y="78840"/>
                </a:lnTo>
                <a:lnTo>
                  <a:pt x="203188" y="92733"/>
                </a:lnTo>
                <a:lnTo>
                  <a:pt x="202328" y="108775"/>
                </a:lnTo>
                <a:lnTo>
                  <a:pt x="189253" y="150964"/>
                </a:lnTo>
                <a:lnTo>
                  <a:pt x="163114" y="182280"/>
                </a:lnTo>
                <a:lnTo>
                  <a:pt x="127353" y="200192"/>
                </a:lnTo>
                <a:lnTo>
                  <a:pt x="113889" y="202747"/>
                </a:lnTo>
                <a:lnTo>
                  <a:pt x="97383" y="201989"/>
                </a:lnTo>
                <a:lnTo>
                  <a:pt x="54266" y="189480"/>
                </a:lnTo>
                <a:lnTo>
                  <a:pt x="22394" y="164187"/>
                </a:lnTo>
                <a:lnTo>
                  <a:pt x="3881" y="129410"/>
                </a:lnTo>
                <a:lnTo>
                  <a:pt x="0" y="10173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532878" y="5974155"/>
            <a:ext cx="984250" cy="45720"/>
          </a:xfrm>
          <a:custGeom>
            <a:avLst/>
            <a:gdLst/>
            <a:ahLst/>
            <a:cxnLst/>
            <a:rect l="l" t="t" r="r" b="b"/>
            <a:pathLst>
              <a:path w="984250" h="45720">
                <a:moveTo>
                  <a:pt x="532357" y="0"/>
                </a:moveTo>
                <a:lnTo>
                  <a:pt x="451655" y="0"/>
                </a:lnTo>
                <a:lnTo>
                  <a:pt x="373787" y="588"/>
                </a:lnTo>
                <a:lnTo>
                  <a:pt x="232865" y="3349"/>
                </a:lnTo>
                <a:lnTo>
                  <a:pt x="144129" y="6620"/>
                </a:lnTo>
                <a:lnTo>
                  <a:pt x="94947" y="9284"/>
                </a:lnTo>
                <a:lnTo>
                  <a:pt x="54929" y="12279"/>
                </a:lnTo>
                <a:lnTo>
                  <a:pt x="14302" y="17291"/>
                </a:lnTo>
                <a:lnTo>
                  <a:pt x="0" y="22784"/>
                </a:lnTo>
                <a:lnTo>
                  <a:pt x="1631" y="24658"/>
                </a:lnTo>
                <a:lnTo>
                  <a:pt x="54929" y="33289"/>
                </a:lnTo>
                <a:lnTo>
                  <a:pt x="94947" y="36284"/>
                </a:lnTo>
                <a:lnTo>
                  <a:pt x="144129" y="38948"/>
                </a:lnTo>
                <a:lnTo>
                  <a:pt x="201460" y="41233"/>
                </a:lnTo>
                <a:lnTo>
                  <a:pt x="336515" y="44478"/>
                </a:lnTo>
                <a:lnTo>
                  <a:pt x="412210" y="45344"/>
                </a:lnTo>
                <a:lnTo>
                  <a:pt x="451655" y="45568"/>
                </a:lnTo>
                <a:lnTo>
                  <a:pt x="532357" y="45568"/>
                </a:lnTo>
                <a:lnTo>
                  <a:pt x="683529" y="43847"/>
                </a:lnTo>
                <a:lnTo>
                  <a:pt x="751186" y="42218"/>
                </a:lnTo>
                <a:lnTo>
                  <a:pt x="839914" y="38948"/>
                </a:lnTo>
                <a:lnTo>
                  <a:pt x="889085" y="36284"/>
                </a:lnTo>
                <a:lnTo>
                  <a:pt x="929090" y="33289"/>
                </a:lnTo>
                <a:lnTo>
                  <a:pt x="969700" y="28277"/>
                </a:lnTo>
                <a:lnTo>
                  <a:pt x="983996" y="22784"/>
                </a:lnTo>
                <a:lnTo>
                  <a:pt x="982365" y="20909"/>
                </a:lnTo>
                <a:lnTo>
                  <a:pt x="929090" y="12279"/>
                </a:lnTo>
                <a:lnTo>
                  <a:pt x="889085" y="9284"/>
                </a:lnTo>
                <a:lnTo>
                  <a:pt x="839914" y="6620"/>
                </a:lnTo>
                <a:lnTo>
                  <a:pt x="751186" y="3349"/>
                </a:lnTo>
                <a:lnTo>
                  <a:pt x="610249" y="588"/>
                </a:lnTo>
                <a:lnTo>
                  <a:pt x="571816" y="223"/>
                </a:lnTo>
                <a:lnTo>
                  <a:pt x="53235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532878" y="5974079"/>
            <a:ext cx="984250" cy="45720"/>
          </a:xfrm>
          <a:custGeom>
            <a:avLst/>
            <a:gdLst/>
            <a:ahLst/>
            <a:cxnLst/>
            <a:rect l="l" t="t" r="r" b="b"/>
            <a:pathLst>
              <a:path w="984250" h="45720">
                <a:moveTo>
                  <a:pt x="0" y="22860"/>
                </a:moveTo>
                <a:lnTo>
                  <a:pt x="38673" y="13962"/>
                </a:lnTo>
                <a:lnTo>
                  <a:pt x="94947" y="9359"/>
                </a:lnTo>
                <a:lnTo>
                  <a:pt x="144129" y="6696"/>
                </a:lnTo>
                <a:lnTo>
                  <a:pt x="201460" y="4411"/>
                </a:lnTo>
                <a:lnTo>
                  <a:pt x="265927" y="2551"/>
                </a:lnTo>
                <a:lnTo>
                  <a:pt x="336515" y="1165"/>
                </a:lnTo>
                <a:lnTo>
                  <a:pt x="412210" y="299"/>
                </a:lnTo>
                <a:lnTo>
                  <a:pt x="451655" y="75"/>
                </a:lnTo>
                <a:lnTo>
                  <a:pt x="491998" y="0"/>
                </a:lnTo>
                <a:lnTo>
                  <a:pt x="532357" y="75"/>
                </a:lnTo>
                <a:lnTo>
                  <a:pt x="571816" y="299"/>
                </a:lnTo>
                <a:lnTo>
                  <a:pt x="610249" y="664"/>
                </a:lnTo>
                <a:lnTo>
                  <a:pt x="683529" y="1796"/>
                </a:lnTo>
                <a:lnTo>
                  <a:pt x="751186" y="3425"/>
                </a:lnTo>
                <a:lnTo>
                  <a:pt x="812208" y="5503"/>
                </a:lnTo>
                <a:lnTo>
                  <a:pt x="865582" y="7983"/>
                </a:lnTo>
                <a:lnTo>
                  <a:pt x="910297" y="10818"/>
                </a:lnTo>
                <a:lnTo>
                  <a:pt x="958919" y="15635"/>
                </a:lnTo>
                <a:lnTo>
                  <a:pt x="983996" y="22860"/>
                </a:lnTo>
                <a:lnTo>
                  <a:pt x="982365" y="24734"/>
                </a:lnTo>
                <a:lnTo>
                  <a:pt x="929090" y="33364"/>
                </a:lnTo>
                <a:lnTo>
                  <a:pt x="889085" y="36360"/>
                </a:lnTo>
                <a:lnTo>
                  <a:pt x="839914" y="39023"/>
                </a:lnTo>
                <a:lnTo>
                  <a:pt x="782590" y="41308"/>
                </a:lnTo>
                <a:lnTo>
                  <a:pt x="718124" y="43168"/>
                </a:lnTo>
                <a:lnTo>
                  <a:pt x="647529" y="44554"/>
                </a:lnTo>
                <a:lnTo>
                  <a:pt x="571816" y="45420"/>
                </a:lnTo>
                <a:lnTo>
                  <a:pt x="532357" y="45644"/>
                </a:lnTo>
                <a:lnTo>
                  <a:pt x="491998" y="45720"/>
                </a:lnTo>
                <a:lnTo>
                  <a:pt x="451655" y="45644"/>
                </a:lnTo>
                <a:lnTo>
                  <a:pt x="412210" y="45420"/>
                </a:lnTo>
                <a:lnTo>
                  <a:pt x="373787" y="45055"/>
                </a:lnTo>
                <a:lnTo>
                  <a:pt x="300519" y="43923"/>
                </a:lnTo>
                <a:lnTo>
                  <a:pt x="232865" y="42294"/>
                </a:lnTo>
                <a:lnTo>
                  <a:pt x="171839" y="40216"/>
                </a:lnTo>
                <a:lnTo>
                  <a:pt x="118456" y="37736"/>
                </a:lnTo>
                <a:lnTo>
                  <a:pt x="73729" y="34901"/>
                </a:lnTo>
                <a:lnTo>
                  <a:pt x="25089" y="30084"/>
                </a:lnTo>
                <a:lnTo>
                  <a:pt x="0" y="2286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553202" y="2363723"/>
            <a:ext cx="509270" cy="509270"/>
          </a:xfrm>
          <a:custGeom>
            <a:avLst/>
            <a:gdLst/>
            <a:ahLst/>
            <a:cxnLst/>
            <a:rect l="l" t="t" r="r" b="b"/>
            <a:pathLst>
              <a:path w="509270" h="509269">
                <a:moveTo>
                  <a:pt x="254508" y="0"/>
                </a:moveTo>
                <a:lnTo>
                  <a:pt x="213218" y="3333"/>
                </a:lnTo>
                <a:lnTo>
                  <a:pt x="174052" y="12984"/>
                </a:lnTo>
                <a:lnTo>
                  <a:pt x="137534" y="28426"/>
                </a:lnTo>
                <a:lnTo>
                  <a:pt x="104186" y="49133"/>
                </a:lnTo>
                <a:lnTo>
                  <a:pt x="74533" y="74580"/>
                </a:lnTo>
                <a:lnTo>
                  <a:pt x="49097" y="104241"/>
                </a:lnTo>
                <a:lnTo>
                  <a:pt x="28402" y="137590"/>
                </a:lnTo>
                <a:lnTo>
                  <a:pt x="12972" y="174101"/>
                </a:lnTo>
                <a:lnTo>
                  <a:pt x="3330" y="213249"/>
                </a:lnTo>
                <a:lnTo>
                  <a:pt x="0" y="254508"/>
                </a:lnTo>
                <a:lnTo>
                  <a:pt x="843" y="275385"/>
                </a:lnTo>
                <a:lnTo>
                  <a:pt x="7395" y="315678"/>
                </a:lnTo>
                <a:lnTo>
                  <a:pt x="19996" y="353585"/>
                </a:lnTo>
                <a:lnTo>
                  <a:pt x="38124" y="388584"/>
                </a:lnTo>
                <a:lnTo>
                  <a:pt x="61255" y="420150"/>
                </a:lnTo>
                <a:lnTo>
                  <a:pt x="88865" y="447760"/>
                </a:lnTo>
                <a:lnTo>
                  <a:pt x="120431" y="470891"/>
                </a:lnTo>
                <a:lnTo>
                  <a:pt x="155430" y="489019"/>
                </a:lnTo>
                <a:lnTo>
                  <a:pt x="193337" y="501620"/>
                </a:lnTo>
                <a:lnTo>
                  <a:pt x="233630" y="508172"/>
                </a:lnTo>
                <a:lnTo>
                  <a:pt x="254508" y="509015"/>
                </a:lnTo>
                <a:lnTo>
                  <a:pt x="275385" y="508172"/>
                </a:lnTo>
                <a:lnTo>
                  <a:pt x="315678" y="501620"/>
                </a:lnTo>
                <a:lnTo>
                  <a:pt x="353585" y="489019"/>
                </a:lnTo>
                <a:lnTo>
                  <a:pt x="388584" y="470891"/>
                </a:lnTo>
                <a:lnTo>
                  <a:pt x="420150" y="447760"/>
                </a:lnTo>
                <a:lnTo>
                  <a:pt x="447760" y="420150"/>
                </a:lnTo>
                <a:lnTo>
                  <a:pt x="470891" y="388584"/>
                </a:lnTo>
                <a:lnTo>
                  <a:pt x="489019" y="353585"/>
                </a:lnTo>
                <a:lnTo>
                  <a:pt x="501620" y="315678"/>
                </a:lnTo>
                <a:lnTo>
                  <a:pt x="508172" y="275385"/>
                </a:lnTo>
                <a:lnTo>
                  <a:pt x="509015" y="254508"/>
                </a:lnTo>
                <a:lnTo>
                  <a:pt x="508172" y="233647"/>
                </a:lnTo>
                <a:lnTo>
                  <a:pt x="501620" y="193378"/>
                </a:lnTo>
                <a:lnTo>
                  <a:pt x="489019" y="155483"/>
                </a:lnTo>
                <a:lnTo>
                  <a:pt x="470891" y="120487"/>
                </a:lnTo>
                <a:lnTo>
                  <a:pt x="447760" y="88917"/>
                </a:lnTo>
                <a:lnTo>
                  <a:pt x="420150" y="61297"/>
                </a:lnTo>
                <a:lnTo>
                  <a:pt x="388584" y="38154"/>
                </a:lnTo>
                <a:lnTo>
                  <a:pt x="353585" y="20014"/>
                </a:lnTo>
                <a:lnTo>
                  <a:pt x="315678" y="7402"/>
                </a:lnTo>
                <a:lnTo>
                  <a:pt x="275385" y="844"/>
                </a:lnTo>
                <a:lnTo>
                  <a:pt x="25450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53202" y="2363723"/>
            <a:ext cx="509270" cy="509270"/>
          </a:xfrm>
          <a:custGeom>
            <a:avLst/>
            <a:gdLst/>
            <a:ahLst/>
            <a:cxnLst/>
            <a:rect l="l" t="t" r="r" b="b"/>
            <a:pathLst>
              <a:path w="509270" h="509269">
                <a:moveTo>
                  <a:pt x="0" y="254508"/>
                </a:moveTo>
                <a:lnTo>
                  <a:pt x="3330" y="213249"/>
                </a:lnTo>
                <a:lnTo>
                  <a:pt x="12972" y="174101"/>
                </a:lnTo>
                <a:lnTo>
                  <a:pt x="28402" y="137590"/>
                </a:lnTo>
                <a:lnTo>
                  <a:pt x="49097" y="104241"/>
                </a:lnTo>
                <a:lnTo>
                  <a:pt x="74533" y="74580"/>
                </a:lnTo>
                <a:lnTo>
                  <a:pt x="104186" y="49133"/>
                </a:lnTo>
                <a:lnTo>
                  <a:pt x="137534" y="28426"/>
                </a:lnTo>
                <a:lnTo>
                  <a:pt x="174052" y="12984"/>
                </a:lnTo>
                <a:lnTo>
                  <a:pt x="213218" y="3333"/>
                </a:lnTo>
                <a:lnTo>
                  <a:pt x="254508" y="0"/>
                </a:lnTo>
                <a:lnTo>
                  <a:pt x="275385" y="844"/>
                </a:lnTo>
                <a:lnTo>
                  <a:pt x="315678" y="7402"/>
                </a:lnTo>
                <a:lnTo>
                  <a:pt x="353585" y="20014"/>
                </a:lnTo>
                <a:lnTo>
                  <a:pt x="388584" y="38154"/>
                </a:lnTo>
                <a:lnTo>
                  <a:pt x="420150" y="61297"/>
                </a:lnTo>
                <a:lnTo>
                  <a:pt x="447760" y="88917"/>
                </a:lnTo>
                <a:lnTo>
                  <a:pt x="470891" y="120487"/>
                </a:lnTo>
                <a:lnTo>
                  <a:pt x="489019" y="155483"/>
                </a:lnTo>
                <a:lnTo>
                  <a:pt x="501620" y="193378"/>
                </a:lnTo>
                <a:lnTo>
                  <a:pt x="508172" y="233647"/>
                </a:lnTo>
                <a:lnTo>
                  <a:pt x="509015" y="254508"/>
                </a:lnTo>
                <a:lnTo>
                  <a:pt x="508172" y="275385"/>
                </a:lnTo>
                <a:lnTo>
                  <a:pt x="501620" y="315678"/>
                </a:lnTo>
                <a:lnTo>
                  <a:pt x="489019" y="353585"/>
                </a:lnTo>
                <a:lnTo>
                  <a:pt x="470891" y="388584"/>
                </a:lnTo>
                <a:lnTo>
                  <a:pt x="447760" y="420150"/>
                </a:lnTo>
                <a:lnTo>
                  <a:pt x="420150" y="447760"/>
                </a:lnTo>
                <a:lnTo>
                  <a:pt x="388584" y="470891"/>
                </a:lnTo>
                <a:lnTo>
                  <a:pt x="353585" y="489019"/>
                </a:lnTo>
                <a:lnTo>
                  <a:pt x="315678" y="501620"/>
                </a:lnTo>
                <a:lnTo>
                  <a:pt x="275385" y="508172"/>
                </a:lnTo>
                <a:lnTo>
                  <a:pt x="254508" y="509015"/>
                </a:lnTo>
                <a:lnTo>
                  <a:pt x="233630" y="508172"/>
                </a:lnTo>
                <a:lnTo>
                  <a:pt x="193337" y="501620"/>
                </a:lnTo>
                <a:lnTo>
                  <a:pt x="155430" y="489019"/>
                </a:lnTo>
                <a:lnTo>
                  <a:pt x="120431" y="470891"/>
                </a:lnTo>
                <a:lnTo>
                  <a:pt x="88865" y="447760"/>
                </a:lnTo>
                <a:lnTo>
                  <a:pt x="61255" y="420150"/>
                </a:lnTo>
                <a:lnTo>
                  <a:pt x="38124" y="388584"/>
                </a:lnTo>
                <a:lnTo>
                  <a:pt x="19996" y="353585"/>
                </a:lnTo>
                <a:lnTo>
                  <a:pt x="7395" y="315678"/>
                </a:lnTo>
                <a:lnTo>
                  <a:pt x="843" y="275385"/>
                </a:lnTo>
                <a:lnTo>
                  <a:pt x="0" y="254508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791970" y="2624354"/>
            <a:ext cx="5884545" cy="3372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86250" marR="5080">
              <a:lnSpc>
                <a:spcPct val="91200"/>
              </a:lnSpc>
            </a:pPr>
            <a:r>
              <a:rPr dirty="0" sz="2500" spc="-15">
                <a:latin typeface="Verdana"/>
                <a:cs typeface="Verdana"/>
              </a:rPr>
              <a:t>e</a:t>
            </a:r>
            <a:r>
              <a:rPr dirty="0" sz="2500" spc="-5">
                <a:latin typeface="Verdana"/>
                <a:cs typeface="Verdana"/>
              </a:rPr>
              <a:t> </a:t>
            </a:r>
            <a:r>
              <a:rPr dirty="0" sz="2500" spc="-10">
                <a:latin typeface="Verdana"/>
                <a:cs typeface="Verdana"/>
              </a:rPr>
              <a:t>si</a:t>
            </a:r>
            <a:r>
              <a:rPr dirty="0" sz="2500" spc="-5">
                <a:latin typeface="Verdana"/>
                <a:cs typeface="Verdana"/>
              </a:rPr>
              <a:t> </a:t>
            </a:r>
            <a:r>
              <a:rPr dirty="0" sz="2500" spc="-10">
                <a:latin typeface="Verdana"/>
                <a:cs typeface="Verdana"/>
              </a:rPr>
              <a:t>a</a:t>
            </a:r>
            <a:r>
              <a:rPr dirty="0" sz="2500" spc="-10">
                <a:latin typeface="Verdana"/>
                <a:cs typeface="Verdana"/>
              </a:rPr>
              <a:t>rri</a:t>
            </a:r>
            <a:r>
              <a:rPr dirty="0" sz="2500" spc="-60">
                <a:latin typeface="Verdana"/>
                <a:cs typeface="Verdana"/>
              </a:rPr>
              <a:t>v</a:t>
            </a:r>
            <a:r>
              <a:rPr dirty="0" sz="2500" spc="-15">
                <a:latin typeface="Verdana"/>
                <a:cs typeface="Verdana"/>
              </a:rPr>
              <a:t>a</a:t>
            </a:r>
            <a:r>
              <a:rPr dirty="0" sz="2500" spc="-15">
                <a:latin typeface="Verdana"/>
                <a:cs typeface="Verdana"/>
              </a:rPr>
              <a:t> a</a:t>
            </a:r>
            <a:r>
              <a:rPr dirty="0" sz="2500" spc="-15">
                <a:latin typeface="Verdana"/>
                <a:cs typeface="Verdana"/>
              </a:rPr>
              <a:t>g</a:t>
            </a:r>
            <a:r>
              <a:rPr dirty="0" sz="2500" spc="-15">
                <a:latin typeface="Verdana"/>
                <a:cs typeface="Verdana"/>
              </a:rPr>
              <a:t>li</a:t>
            </a:r>
            <a:r>
              <a:rPr dirty="0" sz="2500" spc="-15">
                <a:latin typeface="Verdana"/>
                <a:cs typeface="Verdana"/>
              </a:rPr>
              <a:t> </a:t>
            </a:r>
            <a:r>
              <a:rPr dirty="0" sz="2500" spc="-15">
                <a:latin typeface="Verdana"/>
                <a:cs typeface="Verdana"/>
              </a:rPr>
              <a:t>elementi</a:t>
            </a:r>
            <a:r>
              <a:rPr dirty="0" sz="2500" spc="-15">
                <a:latin typeface="Verdana"/>
                <a:cs typeface="Verdana"/>
              </a:rPr>
              <a:t> n</a:t>
            </a:r>
            <a:r>
              <a:rPr dirty="0" sz="2500" spc="-10">
                <a:latin typeface="Verdana"/>
                <a:cs typeface="Verdana"/>
              </a:rPr>
              <a:t>u</a:t>
            </a:r>
            <a:r>
              <a:rPr dirty="0" sz="2500" spc="-45">
                <a:latin typeface="Verdana"/>
                <a:cs typeface="Verdana"/>
              </a:rPr>
              <a:t>o</a:t>
            </a:r>
            <a:r>
              <a:rPr dirty="0" sz="2500" spc="-15">
                <a:latin typeface="Verdana"/>
                <a:cs typeface="Verdana"/>
              </a:rPr>
              <a:t>vi</a:t>
            </a:r>
            <a:endParaRPr sz="25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2700" marR="4488180">
              <a:lnSpc>
                <a:spcPts val="2740"/>
              </a:lnSpc>
              <a:spcBef>
                <a:spcPts val="1870"/>
              </a:spcBef>
            </a:pPr>
            <a:r>
              <a:rPr dirty="0" sz="2500" spc="-15">
                <a:latin typeface="Verdana"/>
                <a:cs typeface="Verdana"/>
              </a:rPr>
              <a:t>Si</a:t>
            </a:r>
            <a:r>
              <a:rPr dirty="0" sz="2500" spc="-5">
                <a:latin typeface="Verdana"/>
                <a:cs typeface="Verdana"/>
              </a:rPr>
              <a:t> </a:t>
            </a:r>
            <a:r>
              <a:rPr dirty="0" sz="2500" spc="-15">
                <a:latin typeface="Verdana"/>
                <a:cs typeface="Verdana"/>
              </a:rPr>
              <a:t>p</a:t>
            </a:r>
            <a:r>
              <a:rPr dirty="0" sz="2500" spc="-15">
                <a:latin typeface="Verdana"/>
                <a:cs typeface="Verdana"/>
              </a:rPr>
              <a:t>arte</a:t>
            </a:r>
            <a:r>
              <a:rPr dirty="0" sz="2500" spc="-10">
                <a:latin typeface="Verdana"/>
                <a:cs typeface="Verdana"/>
              </a:rPr>
              <a:t> </a:t>
            </a:r>
            <a:r>
              <a:rPr dirty="0" sz="2500" spc="-25">
                <a:latin typeface="Verdana"/>
                <a:cs typeface="Verdana"/>
              </a:rPr>
              <a:t>da</a:t>
            </a:r>
            <a:r>
              <a:rPr dirty="0" sz="2500" spc="-15">
                <a:latin typeface="Verdana"/>
                <a:cs typeface="Verdana"/>
              </a:rPr>
              <a:t>g</a:t>
            </a:r>
            <a:r>
              <a:rPr dirty="0" sz="2500" spc="-15">
                <a:latin typeface="Verdana"/>
                <a:cs typeface="Verdana"/>
              </a:rPr>
              <a:t>li</a:t>
            </a:r>
            <a:r>
              <a:rPr dirty="0" sz="2500" spc="-15">
                <a:latin typeface="Verdana"/>
                <a:cs typeface="Verdana"/>
              </a:rPr>
              <a:t> </a:t>
            </a:r>
            <a:r>
              <a:rPr dirty="0" sz="2500" spc="-15">
                <a:latin typeface="Verdana"/>
                <a:cs typeface="Verdana"/>
              </a:rPr>
              <a:t>elementi</a:t>
            </a:r>
            <a:r>
              <a:rPr dirty="0" sz="2500" spc="-15">
                <a:latin typeface="Verdana"/>
                <a:cs typeface="Verdana"/>
              </a:rPr>
              <a:t> noti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74967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Disp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mazioni: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costru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sinist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destra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518394"/>
            <a:ext cx="4091940" cy="2525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 i="1">
                <a:latin typeface="Franklin Gothic Book"/>
                <a:cs typeface="Franklin Gothic Book"/>
              </a:rPr>
              <a:t>Mar</a:t>
            </a:r>
            <a:r>
              <a:rPr dirty="0" sz="1600" spc="-10" b="1" i="1">
                <a:latin typeface="Franklin Gothic Book"/>
                <a:cs typeface="Franklin Gothic Book"/>
              </a:rPr>
              <a:t>io</a:t>
            </a:r>
            <a:r>
              <a:rPr dirty="0" sz="1600" spc="-2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ca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mm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o?»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1600" spc="-15" b="1" i="1"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latin typeface="Franklin Gothic Book"/>
                <a:cs typeface="Franklin Gothic Book"/>
              </a:rPr>
              <a:t>ar</a:t>
            </a:r>
            <a:r>
              <a:rPr dirty="0" sz="1600" spc="-10" b="1" i="1">
                <a:latin typeface="Franklin Gothic Book"/>
                <a:cs typeface="Franklin Gothic Book"/>
              </a:rPr>
              <a:t>io</a:t>
            </a:r>
            <a:r>
              <a:rPr dirty="0" sz="1600" spc="-3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par</a:t>
            </a:r>
            <a:r>
              <a:rPr dirty="0" sz="1600" spc="0" b="1" i="1"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latin typeface="Franklin Gothic Book"/>
                <a:cs typeface="Franklin Gothic Book"/>
              </a:rPr>
              <a:t>i</a:t>
            </a:r>
            <a:r>
              <a:rPr dirty="0" sz="1600" spc="-25" b="1" i="1">
                <a:latin typeface="Franklin Gothic Book"/>
                <a:cs typeface="Franklin Gothic Book"/>
              </a:rPr>
              <a:t>r</a:t>
            </a:r>
            <a:r>
              <a:rPr dirty="0" sz="1600" spc="-10" b="1" i="1">
                <a:latin typeface="Franklin Gothic Book"/>
                <a:cs typeface="Franklin Gothic Book"/>
              </a:rPr>
              <a:t>à</a:t>
            </a:r>
            <a:r>
              <a:rPr dirty="0" sz="1600" spc="-5" b="1" i="1"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ttina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parti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o?»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5" b="1" i="1">
                <a:latin typeface="Franklin Gothic Book"/>
                <a:cs typeface="Franklin Gothic Book"/>
              </a:rPr>
              <a:t>Do</a:t>
            </a:r>
            <a:r>
              <a:rPr dirty="0" sz="1600" spc="-5" b="1" i="1"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latin typeface="Franklin Gothic Book"/>
                <a:cs typeface="Franklin Gothic Book"/>
              </a:rPr>
              <a:t>a</a:t>
            </a:r>
            <a:r>
              <a:rPr dirty="0" sz="1600" spc="0" b="1" i="1">
                <a:latin typeface="Franklin Gothic Book"/>
                <a:cs typeface="Franklin Gothic Book"/>
              </a:rPr>
              <a:t>t</a:t>
            </a:r>
            <a:r>
              <a:rPr dirty="0" sz="1600" spc="-10" b="1" i="1">
                <a:latin typeface="Franklin Gothic Book"/>
                <a:cs typeface="Franklin Gothic Book"/>
              </a:rPr>
              <a:t>tina</a:t>
            </a:r>
            <a:r>
              <a:rPr dirty="0" sz="1600" spc="-3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par</a:t>
            </a:r>
            <a:r>
              <a:rPr dirty="0" sz="1600" spc="-5" b="1" i="1">
                <a:latin typeface="Franklin Gothic Book"/>
                <a:cs typeface="Franklin Gothic Book"/>
              </a:rPr>
              <a:t>t</a:t>
            </a:r>
            <a:r>
              <a:rPr dirty="0" sz="1600" b="1" i="1"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latin typeface="Franklin Gothic Book"/>
                <a:cs typeface="Franklin Gothic Book"/>
              </a:rPr>
              <a:t>rà</a:t>
            </a:r>
            <a:r>
              <a:rPr dirty="0" sz="1600" spc="-1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Mar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«chi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a?»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1487406"/>
            <a:ext cx="5609590" cy="2525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 i="1">
                <a:latin typeface="Franklin Gothic Book"/>
                <a:cs typeface="Franklin Gothic Book"/>
              </a:rPr>
              <a:t>M</a:t>
            </a:r>
            <a:r>
              <a:rPr dirty="0" sz="1600" spc="5" b="1" i="1"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latin typeface="Franklin Gothic Book"/>
                <a:cs typeface="Franklin Gothic Book"/>
              </a:rPr>
              <a:t>ch</a:t>
            </a:r>
            <a:r>
              <a:rPr dirty="0" sz="1600" spc="-10" b="1" i="1">
                <a:latin typeface="Franklin Gothic Book"/>
                <a:cs typeface="Franklin Gothic Book"/>
              </a:rPr>
              <a:t>ele</a:t>
            </a:r>
            <a:r>
              <a:rPr dirty="0" sz="1600" spc="-2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h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ers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b="1" i="1">
                <a:solidFill>
                  <a:srgbClr val="00AF50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no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tti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ocu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nti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chele?»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1600" spc="-10" b="1" i="1">
                <a:latin typeface="Franklin Gothic Book"/>
                <a:cs typeface="Franklin Gothic Book"/>
              </a:rPr>
              <a:t>A</a:t>
            </a:r>
            <a:r>
              <a:rPr dirty="0" sz="1600" spc="-10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Barce</a:t>
            </a:r>
            <a:r>
              <a:rPr dirty="0" sz="1600" spc="-5" b="1" i="1">
                <a:latin typeface="Franklin Gothic Book"/>
                <a:cs typeface="Franklin Gothic Book"/>
              </a:rPr>
              <a:t>l</a:t>
            </a:r>
            <a:r>
              <a:rPr dirty="0" sz="1600" spc="-15" b="1" i="1">
                <a:latin typeface="Franklin Gothic Book"/>
                <a:cs typeface="Franklin Gothic Book"/>
              </a:rPr>
              <a:t>l</a:t>
            </a:r>
            <a:r>
              <a:rPr dirty="0" sz="1600" spc="-5" b="1" i="1"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latin typeface="Franklin Gothic Book"/>
                <a:cs typeface="Franklin Gothic Book"/>
              </a:rPr>
              <a:t>na</a:t>
            </a:r>
            <a:r>
              <a:rPr dirty="0" sz="1600" spc="-30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M</a:t>
            </a:r>
            <a:r>
              <a:rPr dirty="0" sz="1600" spc="5" b="1" i="1"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latin typeface="Franklin Gothic Book"/>
                <a:cs typeface="Franklin Gothic Book"/>
              </a:rPr>
              <a:t>ch</a:t>
            </a:r>
            <a:r>
              <a:rPr dirty="0" sz="1600" spc="-10" b="1" i="1">
                <a:latin typeface="Franklin Gothic Book"/>
                <a:cs typeface="Franklin Gothic Book"/>
              </a:rPr>
              <a:t>ele</a:t>
            </a:r>
            <a:r>
              <a:rPr dirty="0" sz="1600" spc="-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h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ers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b="1" i="1">
                <a:solidFill>
                  <a:srgbClr val="00AF50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no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tti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ocu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nti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Barce</a:t>
            </a:r>
            <a:r>
              <a:rPr dirty="0" sz="1600" spc="-10">
                <a:latin typeface="Franklin Gothic Book"/>
                <a:cs typeface="Franklin Gothic Book"/>
              </a:rPr>
              <a:t>llon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?»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10" b="1" i="1">
                <a:latin typeface="Franklin Gothic Book"/>
                <a:cs typeface="Franklin Gothic Book"/>
              </a:rPr>
              <a:t>M</a:t>
            </a:r>
            <a:r>
              <a:rPr dirty="0" sz="1600" spc="5" b="1" i="1"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latin typeface="Franklin Gothic Book"/>
                <a:cs typeface="Franklin Gothic Book"/>
              </a:rPr>
              <a:t>ch</a:t>
            </a:r>
            <a:r>
              <a:rPr dirty="0" sz="1600" spc="-10" b="1" i="1">
                <a:latin typeface="Franklin Gothic Book"/>
                <a:cs typeface="Franklin Gothic Book"/>
              </a:rPr>
              <a:t>ele</a:t>
            </a:r>
            <a:r>
              <a:rPr dirty="0" sz="1600" spc="-2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h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ers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b="1" i="1">
                <a:solidFill>
                  <a:srgbClr val="00AF50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no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tti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ocu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nti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Barce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5" b="1" i="1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ona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ove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docu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chele?»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67982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progressione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iva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periodo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68381"/>
            <a:ext cx="262382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10" b="1">
                <a:latin typeface="Franklin Gothic Book"/>
                <a:cs typeface="Franklin Gothic Book"/>
              </a:rPr>
              <a:t>s</a:t>
            </a:r>
            <a:r>
              <a:rPr dirty="0" sz="2000" spc="5" b="1">
                <a:latin typeface="Franklin Gothic Book"/>
                <a:cs typeface="Franklin Gothic Book"/>
              </a:rPr>
              <a:t>pr</a:t>
            </a:r>
            <a:r>
              <a:rPr dirty="0" sz="2000" b="1">
                <a:latin typeface="Franklin Gothic Book"/>
                <a:cs typeface="Franklin Gothic Book"/>
              </a:rPr>
              <a:t>es</a:t>
            </a:r>
            <a:r>
              <a:rPr dirty="0" sz="2000" spc="-1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ion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de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b="1">
                <a:latin typeface="Franklin Gothic Book"/>
                <a:cs typeface="Franklin Gothic Book"/>
              </a:rPr>
              <a:t>la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latin typeface="Franklin Gothic Book"/>
                <a:cs typeface="Franklin Gothic Book"/>
              </a:rPr>
              <a:t>s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2812016"/>
            <a:ext cx="6043930" cy="885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5" b="1" i="1">
                <a:solidFill>
                  <a:srgbClr val="0E8AF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to</a:t>
            </a:r>
            <a:r>
              <a:rPr dirty="0" sz="1600" spc="-2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ch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o</a:t>
            </a:r>
            <a:r>
              <a:rPr dirty="0" sz="1600" b="1" i="1">
                <a:solidFill>
                  <a:srgbClr val="0E8AFF"/>
                </a:solidFill>
                <a:latin typeface="Franklin Gothic Book"/>
                <a:cs typeface="Franklin Gothic Book"/>
              </a:rPr>
              <a:t>gg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E8AFF"/>
                </a:solidFill>
                <a:latin typeface="Franklin Gothic Book"/>
                <a:cs typeface="Franklin Gothic Book"/>
              </a:rPr>
              <a:t>f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2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5" b="1" i="1">
                <a:solidFill>
                  <a:srgbClr val="0E8AFF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to</a:t>
            </a:r>
            <a:r>
              <a:rPr dirty="0" sz="1600" spc="-20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ca</a:t>
            </a:r>
            <a:r>
              <a:rPr dirty="0" sz="1600" spc="5" b="1" i="1">
                <a:solidFill>
                  <a:srgbClr val="0E8AFF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25" b="1" i="1">
                <a:solidFill>
                  <a:srgbClr val="0E8AFF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5" b="1" i="1">
                <a:latin typeface="Franklin Gothic Book"/>
                <a:cs typeface="Franklin Gothic Book"/>
              </a:rPr>
              <a:t>,</a:t>
            </a:r>
            <a:r>
              <a:rPr dirty="0" sz="1600" spc="-4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passer</a:t>
            </a:r>
            <a:r>
              <a:rPr dirty="0" sz="1600" spc="-10" b="1" i="1">
                <a:latin typeface="Franklin Gothic Book"/>
                <a:cs typeface="Franklin Gothic Book"/>
              </a:rPr>
              <a:t>ò</a:t>
            </a:r>
            <a:r>
              <a:rPr dirty="0" sz="1600" spc="-25" b="1" i="1"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latin typeface="Franklin Gothic Book"/>
                <a:cs typeface="Franklin Gothic Book"/>
              </a:rPr>
              <a:t>l</a:t>
            </a:r>
            <a:r>
              <a:rPr dirty="0" sz="1600" spc="-2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po</a:t>
            </a:r>
            <a:r>
              <a:rPr dirty="0" sz="1600" spc="-5" b="1" i="1"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latin typeface="Franklin Gothic Book"/>
                <a:cs typeface="Franklin Gothic Book"/>
              </a:rPr>
              <a:t>e</a:t>
            </a:r>
            <a:r>
              <a:rPr dirty="0" sz="1600" spc="-5" b="1" i="1">
                <a:latin typeface="Franklin Gothic Book"/>
                <a:cs typeface="Franklin Gothic Book"/>
              </a:rPr>
              <a:t>ri</a:t>
            </a:r>
            <a:r>
              <a:rPr dirty="0" sz="1600" b="1" i="1">
                <a:latin typeface="Franklin Gothic Book"/>
                <a:cs typeface="Franklin Gothic Book"/>
              </a:rPr>
              <a:t>g</a:t>
            </a:r>
            <a:r>
              <a:rPr dirty="0" sz="1600" spc="-15" b="1" i="1">
                <a:latin typeface="Franklin Gothic Book"/>
                <a:cs typeface="Franklin Gothic Book"/>
              </a:rPr>
              <a:t>g</a:t>
            </a:r>
            <a:r>
              <a:rPr dirty="0" sz="1600" b="1" i="1"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latin typeface="Franklin Gothic Book"/>
                <a:cs typeface="Franklin Gothic Book"/>
              </a:rPr>
              <a:t>o</a:t>
            </a:r>
            <a:r>
              <a:rPr dirty="0" sz="1600" spc="-3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so</a:t>
            </a:r>
            <a:r>
              <a:rPr dirty="0" sz="1600" spc="0" b="1" i="1">
                <a:latin typeface="Franklin Gothic Book"/>
                <a:cs typeface="Franklin Gothic Book"/>
              </a:rPr>
              <a:t>tt</a:t>
            </a:r>
            <a:r>
              <a:rPr dirty="0" sz="1600" spc="-10" b="1" i="1">
                <a:latin typeface="Franklin Gothic Book"/>
                <a:cs typeface="Franklin Gothic Book"/>
              </a:rPr>
              <a:t>o</a:t>
            </a:r>
            <a:r>
              <a:rPr dirty="0" sz="1600" spc="5" b="1" i="1"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latin typeface="Franklin Gothic Book"/>
                <a:cs typeface="Franklin Gothic Book"/>
              </a:rPr>
              <a:t>l</a:t>
            </a:r>
            <a:r>
              <a:rPr dirty="0" sz="1600" spc="-5" b="1" i="1">
                <a:latin typeface="Franklin Gothic Book"/>
                <a:cs typeface="Franklin Gothic Book"/>
              </a:rPr>
              <a:t>’o</a:t>
            </a:r>
            <a:r>
              <a:rPr dirty="0" sz="1600" spc="-15" b="1" i="1"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latin typeface="Franklin Gothic Book"/>
                <a:cs typeface="Franklin Gothic Book"/>
              </a:rPr>
              <a:t>b</a:t>
            </a:r>
            <a:r>
              <a:rPr dirty="0" sz="1600" spc="-10" b="1" i="1">
                <a:latin typeface="Franklin Gothic Book"/>
                <a:cs typeface="Franklin Gothic Book"/>
              </a:rPr>
              <a:t>rellone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nota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4453618"/>
            <a:ext cx="5458460" cy="885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 i="1">
                <a:latin typeface="Franklin Gothic Book"/>
                <a:cs typeface="Franklin Gothic Book"/>
              </a:rPr>
              <a:t>o</a:t>
            </a:r>
            <a:r>
              <a:rPr dirty="0" sz="1600" b="1" i="1">
                <a:latin typeface="Franklin Gothic Book"/>
                <a:cs typeface="Franklin Gothic Book"/>
              </a:rPr>
              <a:t>gg</a:t>
            </a:r>
            <a:r>
              <a:rPr dirty="0" sz="1600" spc="-5" b="1" i="1">
                <a:latin typeface="Franklin Gothic Book"/>
                <a:cs typeface="Franklin Gothic Book"/>
              </a:rPr>
              <a:t>i</a:t>
            </a:r>
            <a:r>
              <a:rPr dirty="0" sz="1600" spc="-15" b="1" i="1">
                <a:latin typeface="Franklin Gothic Book"/>
                <a:cs typeface="Franklin Gothic Book"/>
              </a:rPr>
              <a:t> </a:t>
            </a:r>
            <a:r>
              <a:rPr dirty="0" sz="1600" b="1" i="1">
                <a:latin typeface="Franklin Gothic Book"/>
                <a:cs typeface="Franklin Gothic Book"/>
              </a:rPr>
              <a:t>n</a:t>
            </a:r>
            <a:r>
              <a:rPr dirty="0" sz="1600" spc="-5" b="1" i="1"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latin typeface="Franklin Gothic Book"/>
                <a:cs typeface="Franklin Gothic Book"/>
              </a:rPr>
              <a:t>n</a:t>
            </a:r>
            <a:r>
              <a:rPr dirty="0" sz="1600" spc="-20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pre</a:t>
            </a:r>
            <a:r>
              <a:rPr dirty="0" sz="1600" b="1" i="1">
                <a:latin typeface="Franklin Gothic Book"/>
                <a:cs typeface="Franklin Gothic Book"/>
              </a:rPr>
              <a:t>n</a:t>
            </a:r>
            <a:r>
              <a:rPr dirty="0" sz="1600" spc="-10" b="1" i="1">
                <a:latin typeface="Franklin Gothic Book"/>
                <a:cs typeface="Franklin Gothic Book"/>
              </a:rPr>
              <a:t>do</a:t>
            </a:r>
            <a:r>
              <a:rPr dirty="0" sz="1600" spc="-35" b="1" i="1"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latin typeface="Franklin Gothic Book"/>
                <a:cs typeface="Franklin Gothic Book"/>
              </a:rPr>
              <a:t>l</a:t>
            </a:r>
            <a:r>
              <a:rPr dirty="0" sz="1600" spc="-2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latin typeface="Franklin Gothic Book"/>
                <a:cs typeface="Franklin Gothic Book"/>
              </a:rPr>
              <a:t>ca</a:t>
            </a:r>
            <a:r>
              <a:rPr dirty="0" sz="1600" spc="0" b="1" i="1">
                <a:latin typeface="Franklin Gothic Book"/>
                <a:cs typeface="Franklin Gothic Book"/>
              </a:rPr>
              <a:t>f</a:t>
            </a:r>
            <a:r>
              <a:rPr dirty="0" sz="1600" spc="-10" b="1" i="1">
                <a:latin typeface="Franklin Gothic Book"/>
                <a:cs typeface="Franklin Gothic Book"/>
              </a:rPr>
              <a:t>fè</a:t>
            </a:r>
            <a:r>
              <a:rPr dirty="0" sz="1600" spc="20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perch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é</a:t>
            </a:r>
            <a:r>
              <a:rPr dirty="0" sz="1600" spc="-2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h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E8AFF"/>
                </a:solidFill>
                <a:latin typeface="Franklin Gothic Book"/>
                <a:cs typeface="Franklin Gothic Book"/>
              </a:rPr>
              <a:t>f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or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te</a:t>
            </a:r>
            <a:r>
              <a:rPr dirty="0" sz="1600" spc="-30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E8AFF"/>
                </a:solidFill>
                <a:latin typeface="Franklin Gothic Book"/>
                <a:cs typeface="Franklin Gothic Book"/>
              </a:rPr>
              <a:t>b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ru</a:t>
            </a:r>
            <a:r>
              <a:rPr dirty="0" sz="1600" spc="-15" b="1" i="1">
                <a:solidFill>
                  <a:srgbClr val="0E8AFF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re</a:t>
            </a:r>
            <a:r>
              <a:rPr dirty="0" sz="1600" spc="-3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E8AFF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25" b="1" i="1">
                <a:solidFill>
                  <a:srgbClr val="0E8AFF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0" b="1" i="1">
                <a:solidFill>
                  <a:srgbClr val="0E8AFF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0E8AFF"/>
                </a:solidFill>
                <a:latin typeface="Franklin Gothic Book"/>
                <a:cs typeface="Franklin Gothic Book"/>
              </a:rPr>
              <a:t>ac</a:t>
            </a:r>
            <a:r>
              <a:rPr dirty="0" sz="1600" spc="-10" b="1" i="1">
                <a:solidFill>
                  <a:srgbClr val="0E8AFF"/>
                </a:solidFill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nuova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profondi</a:t>
            </a:r>
            <a:r>
              <a:rPr dirty="0" spc="-20"/>
              <a:t>t</a:t>
            </a:r>
            <a:r>
              <a:rPr dirty="0" spc="-15"/>
              <a:t>à</a:t>
            </a:r>
            <a:r>
              <a:rPr dirty="0" spc="20"/>
              <a:t> </a:t>
            </a:r>
            <a:r>
              <a:rPr dirty="0" spc="-15"/>
              <a:t>del</a:t>
            </a:r>
            <a:r>
              <a:rPr dirty="0" spc="-5"/>
              <a:t> </a:t>
            </a:r>
            <a:r>
              <a:rPr dirty="0" spc="-15"/>
              <a:t>t</a:t>
            </a:r>
            <a:r>
              <a:rPr dirty="0" spc="-5"/>
              <a:t>esto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815066"/>
            <a:ext cx="7832725" cy="4069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181610" indent="-342900">
              <a:lnSpc>
                <a:spcPct val="114999"/>
              </a:lnSpc>
            </a:pPr>
            <a:r>
              <a:rPr dirty="0" sz="1600" spc="-5" b="1" i="1">
                <a:latin typeface="Franklin Gothic Book"/>
                <a:cs typeface="Franklin Gothic Book"/>
              </a:rPr>
              <a:t>Q</a:t>
            </a:r>
            <a:r>
              <a:rPr dirty="0" sz="1600" spc="-5" b="1" i="1">
                <a:latin typeface="Franklin Gothic Book"/>
                <a:cs typeface="Franklin Gothic Book"/>
              </a:rPr>
              <a:t>ues</a:t>
            </a:r>
            <a:r>
              <a:rPr dirty="0" sz="1600" spc="0" b="1" i="1">
                <a:latin typeface="Franklin Gothic Book"/>
                <a:cs typeface="Franklin Gothic Book"/>
              </a:rPr>
              <a:t>t</a:t>
            </a:r>
            <a:r>
              <a:rPr dirty="0" sz="1600" b="1" i="1">
                <a:latin typeface="Franklin Gothic Book"/>
                <a:cs typeface="Franklin Gothic Book"/>
              </a:rPr>
              <a:t>’</a:t>
            </a:r>
            <a:r>
              <a:rPr dirty="0" sz="1600" spc="-10" b="1" i="1">
                <a:latin typeface="Franklin Gothic Book"/>
                <a:cs typeface="Franklin Gothic Book"/>
              </a:rPr>
              <a:t>e</a:t>
            </a:r>
            <a:r>
              <a:rPr dirty="0" sz="1600" spc="-20" b="1" i="1">
                <a:latin typeface="Franklin Gothic Book"/>
                <a:cs typeface="Franklin Gothic Book"/>
              </a:rPr>
              <a:t>s</a:t>
            </a:r>
            <a:r>
              <a:rPr dirty="0" sz="1600" spc="-5" b="1" i="1">
                <a:latin typeface="Franklin Gothic Book"/>
                <a:cs typeface="Franklin Gothic Book"/>
              </a:rPr>
              <a:t>t</a:t>
            </a:r>
            <a:r>
              <a:rPr dirty="0" sz="1600" b="1" i="1">
                <a:latin typeface="Franklin Gothic Book"/>
                <a:cs typeface="Franklin Gothic Book"/>
              </a:rPr>
              <a:t>a</a:t>
            </a:r>
            <a:r>
              <a:rPr dirty="0" sz="1600" spc="-10" b="1" i="1">
                <a:latin typeface="Franklin Gothic Book"/>
                <a:cs typeface="Franklin Gothic Book"/>
              </a:rPr>
              <a:t>te</a:t>
            </a:r>
            <a:r>
              <a:rPr dirty="0" sz="1600" spc="-30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B</a:t>
            </a:r>
            <a:r>
              <a:rPr dirty="0" sz="1600" spc="-5" b="1" i="1">
                <a:latin typeface="Franklin Gothic Book"/>
                <a:cs typeface="Franklin Gothic Book"/>
              </a:rPr>
              <a:t>arce</a:t>
            </a:r>
            <a:r>
              <a:rPr dirty="0" sz="1600" spc="-5" b="1" i="1"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latin typeface="Franklin Gothic Book"/>
                <a:cs typeface="Franklin Gothic Book"/>
              </a:rPr>
              <a:t>l</a:t>
            </a:r>
            <a:r>
              <a:rPr dirty="0" sz="1600" spc="-5" b="1" i="1"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latin typeface="Franklin Gothic Book"/>
                <a:cs typeface="Franklin Gothic Book"/>
              </a:rPr>
              <a:t>na</a:t>
            </a:r>
            <a:r>
              <a:rPr dirty="0" sz="1600" spc="-30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M</a:t>
            </a:r>
            <a:r>
              <a:rPr dirty="0" sz="1600" spc="5" b="1" i="1"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latin typeface="Franklin Gothic Book"/>
                <a:cs typeface="Franklin Gothic Book"/>
              </a:rPr>
              <a:t>ch</a:t>
            </a:r>
            <a:r>
              <a:rPr dirty="0" sz="1600" spc="-10" b="1" i="1">
                <a:latin typeface="Franklin Gothic Book"/>
                <a:cs typeface="Franklin Gothic Book"/>
              </a:rPr>
              <a:t>el</a:t>
            </a:r>
            <a:r>
              <a:rPr dirty="0" sz="1600" b="1" i="1">
                <a:latin typeface="Franklin Gothic Book"/>
                <a:cs typeface="Franklin Gothic Book"/>
              </a:rPr>
              <a:t>e</a:t>
            </a:r>
            <a:r>
              <a:rPr dirty="0" sz="1600" spc="-5" b="1" i="1">
                <a:latin typeface="Franklin Gothic Book"/>
                <a:cs typeface="Franklin Gothic Book"/>
              </a:rPr>
              <a:t>,</a:t>
            </a:r>
            <a:r>
              <a:rPr dirty="0" sz="1600" spc="-10" b="1" i="1"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solidFill>
                  <a:srgbClr val="92D0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’a</a:t>
            </a:r>
            <a:r>
              <a:rPr dirty="0" sz="1600" spc="-15" b="1" i="1">
                <a:solidFill>
                  <a:srgbClr val="92D0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ic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3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co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cu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5" b="1" i="1">
                <a:solidFill>
                  <a:srgbClr val="92D0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b="1" i="1">
                <a:solidFill>
                  <a:srgbClr val="92D05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ia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25" b="1" i="1">
                <a:solidFill>
                  <a:srgbClr val="92D0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5" b="1" i="1">
                <a:latin typeface="Franklin Gothic Book"/>
                <a:cs typeface="Franklin Gothic Book"/>
              </a:rPr>
              <a:t>,</a:t>
            </a:r>
            <a:r>
              <a:rPr dirty="0" sz="1600" spc="-4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h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ers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b="1" i="1">
                <a:solidFill>
                  <a:srgbClr val="00AF50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no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ti</a:t>
            </a:r>
            <a:r>
              <a:rPr dirty="0" sz="1600" spc="-50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00AF50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ocu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nti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endParaRPr sz="1600">
              <a:latin typeface="Franklin Gothic Book"/>
              <a:cs typeface="Franklin Gothic Book"/>
            </a:endParaRPr>
          </a:p>
          <a:p>
            <a:pPr marL="12700" marR="1300480">
              <a:lnSpc>
                <a:spcPct val="134400"/>
              </a:lnSpc>
              <a:spcBef>
                <a:spcPts val="1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piano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succes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ichele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rcel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?»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«Chi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chele?»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1600" spc="-5" b="1" i="1">
                <a:latin typeface="Franklin Gothic Book"/>
                <a:cs typeface="Franklin Gothic Book"/>
              </a:rPr>
              <a:t>Que</a:t>
            </a:r>
            <a:r>
              <a:rPr dirty="0" sz="1600" spc="-10" b="1" i="1">
                <a:latin typeface="Franklin Gothic Book"/>
                <a:cs typeface="Franklin Gothic Book"/>
              </a:rPr>
              <a:t>s</a:t>
            </a:r>
            <a:r>
              <a:rPr dirty="0" sz="1600" spc="0" b="1" i="1">
                <a:latin typeface="Franklin Gothic Book"/>
                <a:cs typeface="Franklin Gothic Book"/>
              </a:rPr>
              <a:t>t</a:t>
            </a:r>
            <a:r>
              <a:rPr dirty="0" sz="1600" b="1" i="1">
                <a:latin typeface="Franklin Gothic Book"/>
                <a:cs typeface="Franklin Gothic Book"/>
              </a:rPr>
              <a:t>’</a:t>
            </a:r>
            <a:r>
              <a:rPr dirty="0" sz="1600" spc="-10" b="1" i="1">
                <a:latin typeface="Franklin Gothic Book"/>
                <a:cs typeface="Franklin Gothic Book"/>
              </a:rPr>
              <a:t>e</a:t>
            </a:r>
            <a:r>
              <a:rPr dirty="0" sz="1600" spc="-20" b="1" i="1">
                <a:latin typeface="Franklin Gothic Book"/>
                <a:cs typeface="Franklin Gothic Book"/>
              </a:rPr>
              <a:t>s</a:t>
            </a:r>
            <a:r>
              <a:rPr dirty="0" sz="1600" spc="-5" b="1" i="1"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latin typeface="Franklin Gothic Book"/>
                <a:cs typeface="Franklin Gothic Book"/>
              </a:rPr>
              <a:t>a</a:t>
            </a:r>
            <a:r>
              <a:rPr dirty="0" sz="1600" spc="-10" b="1" i="1">
                <a:latin typeface="Franklin Gothic Book"/>
                <a:cs typeface="Franklin Gothic Book"/>
              </a:rPr>
              <a:t>te</a:t>
            </a:r>
            <a:r>
              <a:rPr dirty="0" sz="1600" spc="-35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B</a:t>
            </a:r>
            <a:r>
              <a:rPr dirty="0" sz="1600" b="1" i="1">
                <a:latin typeface="Franklin Gothic Book"/>
                <a:cs typeface="Franklin Gothic Book"/>
              </a:rPr>
              <a:t>a</a:t>
            </a:r>
            <a:r>
              <a:rPr dirty="0" sz="1600" spc="-5" b="1" i="1">
                <a:latin typeface="Franklin Gothic Book"/>
                <a:cs typeface="Franklin Gothic Book"/>
              </a:rPr>
              <a:t>rce</a:t>
            </a:r>
            <a:r>
              <a:rPr dirty="0" sz="1600" spc="-5" b="1" i="1">
                <a:latin typeface="Franklin Gothic Book"/>
                <a:cs typeface="Franklin Gothic Book"/>
              </a:rPr>
              <a:t>l</a:t>
            </a:r>
            <a:r>
              <a:rPr dirty="0" sz="1600" spc="-15" b="1" i="1">
                <a:latin typeface="Franklin Gothic Book"/>
                <a:cs typeface="Franklin Gothic Book"/>
              </a:rPr>
              <a:t>l</a:t>
            </a:r>
            <a:r>
              <a:rPr dirty="0" sz="1600" spc="-5" b="1" i="1">
                <a:latin typeface="Franklin Gothic Book"/>
                <a:cs typeface="Franklin Gothic Book"/>
              </a:rPr>
              <a:t>o</a:t>
            </a:r>
            <a:r>
              <a:rPr dirty="0" sz="1600" spc="-10" b="1" i="1">
                <a:latin typeface="Franklin Gothic Book"/>
                <a:cs typeface="Franklin Gothic Book"/>
              </a:rPr>
              <a:t>na</a:t>
            </a:r>
            <a:r>
              <a:rPr dirty="0" sz="1600" spc="-35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ho</a:t>
            </a:r>
            <a:r>
              <a:rPr dirty="0" sz="1600" spc="5" b="1" i="1"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latin typeface="Franklin Gothic Book"/>
                <a:cs typeface="Franklin Gothic Book"/>
              </a:rPr>
              <a:t>v</a:t>
            </a:r>
            <a:r>
              <a:rPr dirty="0" sz="1600" spc="5" b="1" i="1"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latin typeface="Franklin Gothic Book"/>
                <a:cs typeface="Franklin Gothic Book"/>
              </a:rPr>
              <a:t>a</a:t>
            </a:r>
            <a:r>
              <a:rPr dirty="0" sz="1600" b="1" i="1">
                <a:latin typeface="Franklin Gothic Book"/>
                <a:cs typeface="Franklin Gothic Book"/>
              </a:rPr>
              <a:t>g</a:t>
            </a:r>
            <a:r>
              <a:rPr dirty="0" sz="1600" spc="-10" b="1" i="1">
                <a:latin typeface="Franklin Gothic Book"/>
                <a:cs typeface="Franklin Gothic Book"/>
              </a:rPr>
              <a:t>giato</a:t>
            </a:r>
            <a:r>
              <a:rPr dirty="0" sz="1600" spc="1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co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20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30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35" b="1" i="1">
                <a:solidFill>
                  <a:srgbClr val="00AF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 b="1" i="1">
                <a:solidFill>
                  <a:srgbClr val="00AF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5" b="1" i="1">
                <a:solidFill>
                  <a:srgbClr val="00AF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 b="1" i="1">
                <a:solidFill>
                  <a:srgbClr val="00AF5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10" b="1" i="1">
                <a:solidFill>
                  <a:srgbClr val="00AF50"/>
                </a:solidFill>
                <a:latin typeface="Franklin Gothic Book"/>
                <a:cs typeface="Franklin Gothic Book"/>
              </a:rPr>
              <a:t>hel</a:t>
            </a:r>
            <a:r>
              <a:rPr dirty="0" sz="1600" spc="25" b="1" i="1">
                <a:solidFill>
                  <a:srgbClr val="00AF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5" b="1" i="1">
                <a:latin typeface="Franklin Gothic Book"/>
                <a:cs typeface="Franklin Gothic Book"/>
              </a:rPr>
              <a:t>,</a:t>
            </a:r>
            <a:r>
              <a:rPr dirty="0" sz="1600" spc="-45" b="1" i="1"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he</a:t>
            </a:r>
            <a:r>
              <a:rPr dirty="0" sz="1600" spc="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 b="1" i="1">
                <a:solidFill>
                  <a:srgbClr val="92D050"/>
                </a:solidFill>
                <a:latin typeface="Franklin Gothic Book"/>
                <a:cs typeface="Franklin Gothic Book"/>
              </a:rPr>
              <a:t>h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p</a:t>
            </a:r>
            <a:r>
              <a:rPr dirty="0" sz="1600" b="1" i="1">
                <a:solidFill>
                  <a:srgbClr val="92D0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r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so</a:t>
            </a:r>
            <a:r>
              <a:rPr dirty="0" sz="1600" spc="-2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5" b="1" i="1">
                <a:solidFill>
                  <a:srgbClr val="92D05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2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b="1" i="1">
                <a:solidFill>
                  <a:srgbClr val="92D050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5" b="1" i="1">
                <a:solidFill>
                  <a:srgbClr val="92D0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b="1" i="1">
                <a:solidFill>
                  <a:srgbClr val="92D050"/>
                </a:solidFill>
                <a:latin typeface="Franklin Gothic Book"/>
                <a:cs typeface="Franklin Gothic Book"/>
              </a:rPr>
              <a:t>n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o</a:t>
            </a:r>
            <a:r>
              <a:rPr dirty="0" sz="1600" spc="-35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co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n</a:t>
            </a:r>
            <a:endParaRPr sz="1600">
              <a:latin typeface="Franklin Gothic Book"/>
              <a:cs typeface="Franklin Gothic Book"/>
            </a:endParaRPr>
          </a:p>
          <a:p>
            <a:pPr marL="12700" indent="342900">
              <a:lnSpc>
                <a:spcPct val="100000"/>
              </a:lnSpc>
              <a:spcBef>
                <a:spcPts val="275"/>
              </a:spcBef>
            </a:pPr>
            <a:r>
              <a:rPr dirty="0" sz="1600" spc="0" b="1" i="1">
                <a:solidFill>
                  <a:srgbClr val="92D0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u</a:t>
            </a:r>
            <a:r>
              <a:rPr dirty="0" sz="1600" spc="0" b="1" i="1">
                <a:solidFill>
                  <a:srgbClr val="92D05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ti</a:t>
            </a:r>
            <a:r>
              <a:rPr dirty="0" sz="1600" spc="-50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i</a:t>
            </a:r>
            <a:r>
              <a:rPr dirty="0" sz="1600" b="1" i="1">
                <a:solidFill>
                  <a:srgbClr val="92D05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0" b="1" i="1">
                <a:solidFill>
                  <a:srgbClr val="92D050"/>
                </a:solidFill>
                <a:latin typeface="Franklin Gothic Book"/>
                <a:cs typeface="Franklin Gothic Book"/>
              </a:rPr>
              <a:t>d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ocu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5" b="1" i="1">
                <a:solidFill>
                  <a:srgbClr val="92D05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-10" b="1" i="1">
                <a:solidFill>
                  <a:srgbClr val="92D050"/>
                </a:solidFill>
                <a:latin typeface="Franklin Gothic Book"/>
                <a:cs typeface="Franklin Gothic Book"/>
              </a:rPr>
              <a:t>nti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Infor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piano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«con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giato?</a:t>
            </a:r>
            <a:r>
              <a:rPr dirty="0" sz="1600" spc="-5">
                <a:latin typeface="Franklin Gothic Book"/>
                <a:cs typeface="Franklin Gothic Book"/>
              </a:rPr>
              <a:t>»,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for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pian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ucc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na?»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2023-04-06T16:06:48Z</dcterms:created>
  <dcterms:modified xsi:type="dcterms:W3CDTF">2023-04-06T16:06:48Z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2016-10-05T00:00:00Z</vt:filetime>
  </property>
  <property fmtid="{D5CDD505-2E9C-101B-9397-08002B2CF9AE}" pid="3" name="LastSaved">
    <vt:filetime>2023-04-06T00:00:00Z</vt:filetime>
  </property>
</Properties>
</file>