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722" y="1797565"/>
            <a:ext cx="7842554" cy="231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6634" y="4554221"/>
            <a:ext cx="1734185" cy="305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ali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7429" y="5026006"/>
            <a:ext cx="271208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legami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ni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sto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Franklin Gothic Medium"/>
                <a:cs typeface="Franklin Gothic Medium"/>
              </a:rPr>
              <a:t>L’ACCO</a:t>
            </a:r>
            <a:r>
              <a:rPr dirty="0" spc="5">
                <a:latin typeface="Franklin Gothic Medium"/>
                <a:cs typeface="Franklin Gothic Medium"/>
              </a:rPr>
              <a:t>R</a:t>
            </a:r>
            <a:r>
              <a:rPr dirty="0">
                <a:latin typeface="Franklin Gothic Medium"/>
                <a:cs typeface="Franklin Gothic Medium"/>
              </a:rPr>
              <a:t>DO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08872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4702" y="1797565"/>
            <a:ext cx="7543800" cy="55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200"/>
              </a:lnSpc>
            </a:pPr>
            <a:r>
              <a:rPr dirty="0" sz="2000">
                <a:latin typeface="Franklin Gothic Book"/>
                <a:cs typeface="Franklin Gothic Book"/>
              </a:rPr>
              <a:t>L’u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dio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fat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 un’é</a:t>
            </a:r>
            <a:r>
              <a:rPr dirty="0" sz="2000" spc="-10">
                <a:latin typeface="Franklin Gothic Book"/>
                <a:cs typeface="Franklin Gothic Book"/>
              </a:rPr>
              <a:t>qu</a:t>
            </a:r>
            <a:r>
              <a:rPr dirty="0" sz="2000">
                <a:latin typeface="Franklin Gothic Book"/>
                <a:cs typeface="Franklin Gothic Book"/>
              </a:rPr>
              <a:t>ipe 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h</a:t>
            </a:r>
            <a:r>
              <a:rPr dirty="0" sz="2000" spc="-10">
                <a:solidFill>
                  <a:srgbClr val="006FC0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>
                <a:solidFill>
                  <a:srgbClr val="006FC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6FC0"/>
                </a:solidFill>
                <a:latin typeface="Franklin Gothic Book"/>
                <a:cs typeface="Franklin Gothic Book"/>
              </a:rPr>
              <a:t>veri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fic</a:t>
            </a:r>
            <a:r>
              <a:rPr dirty="0" sz="2000" spc="-10">
                <a:solidFill>
                  <a:srgbClr val="006FC0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6FC0"/>
                </a:solidFill>
                <a:latin typeface="Franklin Gothic Book"/>
                <a:cs typeface="Franklin Gothic Book"/>
              </a:rPr>
              <a:t>to</a:t>
            </a:r>
            <a:r>
              <a:rPr dirty="0" sz="2000" spc="5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età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prot</a:t>
            </a:r>
            <a:r>
              <a:rPr dirty="0" sz="2000">
                <a:latin typeface="Franklin Gothic Book"/>
                <a:cs typeface="Franklin Gothic Book"/>
              </a:rPr>
              <a:t>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tè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702" y="3437643"/>
            <a:ext cx="7452995" cy="1520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23850">
              <a:lnSpc>
                <a:spcPts val="2210"/>
              </a:lnSpc>
            </a:pPr>
            <a:r>
              <a:rPr dirty="0" sz="2000">
                <a:latin typeface="Franklin Gothic Book"/>
                <a:cs typeface="Franklin Gothic Book"/>
              </a:rPr>
              <a:t>L’u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dio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fat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 un’é</a:t>
            </a:r>
            <a:r>
              <a:rPr dirty="0" sz="2000" spc="-10">
                <a:latin typeface="Franklin Gothic Book"/>
                <a:cs typeface="Franklin Gothic Book"/>
              </a:rPr>
              <a:t>qu</a:t>
            </a:r>
            <a:r>
              <a:rPr dirty="0" sz="2000">
                <a:latin typeface="Franklin Gothic Book"/>
                <a:cs typeface="Franklin Gothic Book"/>
              </a:rPr>
              <a:t>ipe 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verif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età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prot</a:t>
            </a:r>
            <a:r>
              <a:rPr dirty="0" sz="2000">
                <a:latin typeface="Franklin Gothic Book"/>
                <a:cs typeface="Franklin Gothic Book"/>
              </a:rPr>
              <a:t>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tè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ts val="2210"/>
              </a:lnSpc>
            </a:pPr>
            <a:r>
              <a:rPr dirty="0" sz="2000">
                <a:latin typeface="Franklin Gothic Book"/>
                <a:cs typeface="Franklin Gothic Book"/>
              </a:rPr>
              <a:t>L’u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dio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fat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 un’é</a:t>
            </a:r>
            <a:r>
              <a:rPr dirty="0" sz="2000" spc="-10">
                <a:latin typeface="Franklin Gothic Book"/>
                <a:cs typeface="Franklin Gothic Book"/>
              </a:rPr>
              <a:t>qu</a:t>
            </a:r>
            <a:r>
              <a:rPr dirty="0" sz="2000">
                <a:latin typeface="Franklin Gothic Book"/>
                <a:cs typeface="Franklin Gothic Book"/>
              </a:rPr>
              <a:t>ipe 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na,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fic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età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prot</a:t>
            </a:r>
            <a:r>
              <a:rPr dirty="0" sz="2000">
                <a:latin typeface="Franklin Gothic Book"/>
                <a:cs typeface="Franklin Gothic Book"/>
              </a:rPr>
              <a:t>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tè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5"/>
              <a:t>RIPRE</a:t>
            </a:r>
            <a:r>
              <a:rPr dirty="0" spc="-25"/>
              <a:t>S</a:t>
            </a:r>
            <a:r>
              <a:rPr dirty="0"/>
              <a:t>A </a:t>
            </a:r>
            <a:r>
              <a:rPr dirty="0" spc="-20"/>
              <a:t>D</a:t>
            </a:r>
            <a:r>
              <a:rPr dirty="0" spc="-30"/>
              <a:t>E</a:t>
            </a:r>
            <a:r>
              <a:rPr dirty="0" spc="-15"/>
              <a:t>L</a:t>
            </a:r>
            <a:r>
              <a:rPr dirty="0"/>
              <a:t> </a:t>
            </a:r>
            <a:r>
              <a:rPr dirty="0" spc="-20"/>
              <a:t>GI</a:t>
            </a:r>
            <a:r>
              <a:rPr dirty="0" spc="-15"/>
              <a:t>À</a:t>
            </a:r>
            <a:r>
              <a:rPr dirty="0" spc="5"/>
              <a:t> </a:t>
            </a:r>
            <a:r>
              <a:rPr dirty="0" spc="-15"/>
              <a:t>DETTO</a:t>
            </a:r>
          </a:p>
        </p:txBody>
      </p:sp>
      <p:sp>
        <p:nvSpPr>
          <p:cNvPr id="3" name="object 3"/>
          <p:cNvSpPr/>
          <p:nvPr/>
        </p:nvSpPr>
        <p:spPr>
          <a:xfrm>
            <a:off x="1026909" y="1080388"/>
            <a:ext cx="2062480" cy="2273935"/>
          </a:xfrm>
          <a:custGeom>
            <a:avLst/>
            <a:gdLst/>
            <a:ahLst/>
            <a:cxnLst/>
            <a:rect l="l" t="t" r="r" b="b"/>
            <a:pathLst>
              <a:path w="2062480" h="2273935">
                <a:moveTo>
                  <a:pt x="1031125" y="0"/>
                </a:moveTo>
                <a:lnTo>
                  <a:pt x="946558" y="3768"/>
                </a:lnTo>
                <a:lnTo>
                  <a:pt x="863873" y="14880"/>
                </a:lnTo>
                <a:lnTo>
                  <a:pt x="783336" y="33042"/>
                </a:lnTo>
                <a:lnTo>
                  <a:pt x="705212" y="57961"/>
                </a:lnTo>
                <a:lnTo>
                  <a:pt x="629767" y="89346"/>
                </a:lnTo>
                <a:lnTo>
                  <a:pt x="557267" y="126903"/>
                </a:lnTo>
                <a:lnTo>
                  <a:pt x="487975" y="170341"/>
                </a:lnTo>
                <a:lnTo>
                  <a:pt x="422159" y="219366"/>
                </a:lnTo>
                <a:lnTo>
                  <a:pt x="360083" y="273686"/>
                </a:lnTo>
                <a:lnTo>
                  <a:pt x="302012" y="333009"/>
                </a:lnTo>
                <a:lnTo>
                  <a:pt x="248212" y="397042"/>
                </a:lnTo>
                <a:lnTo>
                  <a:pt x="198949" y="465493"/>
                </a:lnTo>
                <a:lnTo>
                  <a:pt x="154487" y="538069"/>
                </a:lnTo>
                <a:lnTo>
                  <a:pt x="115093" y="614477"/>
                </a:lnTo>
                <a:lnTo>
                  <a:pt x="81031" y="694426"/>
                </a:lnTo>
                <a:lnTo>
                  <a:pt x="52568" y="777622"/>
                </a:lnTo>
                <a:lnTo>
                  <a:pt x="29967" y="863772"/>
                </a:lnTo>
                <a:lnTo>
                  <a:pt x="13495" y="952586"/>
                </a:lnTo>
                <a:lnTo>
                  <a:pt x="3418" y="1043769"/>
                </a:lnTo>
                <a:lnTo>
                  <a:pt x="0" y="1137031"/>
                </a:lnTo>
                <a:lnTo>
                  <a:pt x="3418" y="1230273"/>
                </a:lnTo>
                <a:lnTo>
                  <a:pt x="13495" y="1321441"/>
                </a:lnTo>
                <a:lnTo>
                  <a:pt x="29967" y="1410240"/>
                </a:lnTo>
                <a:lnTo>
                  <a:pt x="52568" y="1496378"/>
                </a:lnTo>
                <a:lnTo>
                  <a:pt x="81031" y="1579562"/>
                </a:lnTo>
                <a:lnTo>
                  <a:pt x="115093" y="1659500"/>
                </a:lnTo>
                <a:lnTo>
                  <a:pt x="154487" y="1735900"/>
                </a:lnTo>
                <a:lnTo>
                  <a:pt x="198949" y="1808468"/>
                </a:lnTo>
                <a:lnTo>
                  <a:pt x="248212" y="1876913"/>
                </a:lnTo>
                <a:lnTo>
                  <a:pt x="302012" y="1940941"/>
                </a:lnTo>
                <a:lnTo>
                  <a:pt x="360083" y="2000259"/>
                </a:lnTo>
                <a:lnTo>
                  <a:pt x="422159" y="2054576"/>
                </a:lnTo>
                <a:lnTo>
                  <a:pt x="487975" y="2103599"/>
                </a:lnTo>
                <a:lnTo>
                  <a:pt x="557267" y="2147034"/>
                </a:lnTo>
                <a:lnTo>
                  <a:pt x="629767" y="2184590"/>
                </a:lnTo>
                <a:lnTo>
                  <a:pt x="705212" y="2215974"/>
                </a:lnTo>
                <a:lnTo>
                  <a:pt x="783336" y="2240893"/>
                </a:lnTo>
                <a:lnTo>
                  <a:pt x="863873" y="2259054"/>
                </a:lnTo>
                <a:lnTo>
                  <a:pt x="946558" y="2270166"/>
                </a:lnTo>
                <a:lnTo>
                  <a:pt x="1031125" y="2273935"/>
                </a:lnTo>
                <a:lnTo>
                  <a:pt x="1115692" y="2270166"/>
                </a:lnTo>
                <a:lnTo>
                  <a:pt x="1198377" y="2259054"/>
                </a:lnTo>
                <a:lnTo>
                  <a:pt x="1278914" y="2240893"/>
                </a:lnTo>
                <a:lnTo>
                  <a:pt x="1357037" y="2215974"/>
                </a:lnTo>
                <a:lnTo>
                  <a:pt x="1432481" y="2184590"/>
                </a:lnTo>
                <a:lnTo>
                  <a:pt x="1504981" y="2147034"/>
                </a:lnTo>
                <a:lnTo>
                  <a:pt x="1574272" y="2103599"/>
                </a:lnTo>
                <a:lnTo>
                  <a:pt x="1640087" y="2054576"/>
                </a:lnTo>
                <a:lnTo>
                  <a:pt x="1702162" y="2000259"/>
                </a:lnTo>
                <a:lnTo>
                  <a:pt x="1760232" y="1940941"/>
                </a:lnTo>
                <a:lnTo>
                  <a:pt x="1814031" y="1876913"/>
                </a:lnTo>
                <a:lnTo>
                  <a:pt x="1863293" y="1808468"/>
                </a:lnTo>
                <a:lnTo>
                  <a:pt x="1907754" y="1735900"/>
                </a:lnTo>
                <a:lnTo>
                  <a:pt x="1947147" y="1659500"/>
                </a:lnTo>
                <a:lnTo>
                  <a:pt x="1981208" y="1579562"/>
                </a:lnTo>
                <a:lnTo>
                  <a:pt x="2009671" y="1496378"/>
                </a:lnTo>
                <a:lnTo>
                  <a:pt x="2032271" y="1410240"/>
                </a:lnTo>
                <a:lnTo>
                  <a:pt x="2048743" y="1321441"/>
                </a:lnTo>
                <a:lnTo>
                  <a:pt x="2058820" y="1230273"/>
                </a:lnTo>
                <a:lnTo>
                  <a:pt x="2062238" y="1137031"/>
                </a:lnTo>
                <a:lnTo>
                  <a:pt x="2058820" y="1043769"/>
                </a:lnTo>
                <a:lnTo>
                  <a:pt x="2048743" y="952586"/>
                </a:lnTo>
                <a:lnTo>
                  <a:pt x="2032271" y="863772"/>
                </a:lnTo>
                <a:lnTo>
                  <a:pt x="2009671" y="777622"/>
                </a:lnTo>
                <a:lnTo>
                  <a:pt x="1981208" y="694426"/>
                </a:lnTo>
                <a:lnTo>
                  <a:pt x="1947147" y="614477"/>
                </a:lnTo>
                <a:lnTo>
                  <a:pt x="1907754" y="538069"/>
                </a:lnTo>
                <a:lnTo>
                  <a:pt x="1863293" y="465493"/>
                </a:lnTo>
                <a:lnTo>
                  <a:pt x="1814031" y="397042"/>
                </a:lnTo>
                <a:lnTo>
                  <a:pt x="1760232" y="333009"/>
                </a:lnTo>
                <a:lnTo>
                  <a:pt x="1702162" y="273686"/>
                </a:lnTo>
                <a:lnTo>
                  <a:pt x="1640087" y="219366"/>
                </a:lnTo>
                <a:lnTo>
                  <a:pt x="1574272" y="170341"/>
                </a:lnTo>
                <a:lnTo>
                  <a:pt x="1504981" y="126903"/>
                </a:lnTo>
                <a:lnTo>
                  <a:pt x="1432481" y="89346"/>
                </a:lnTo>
                <a:lnTo>
                  <a:pt x="1357037" y="57961"/>
                </a:lnTo>
                <a:lnTo>
                  <a:pt x="1278914" y="33042"/>
                </a:lnTo>
                <a:lnTo>
                  <a:pt x="1198377" y="14880"/>
                </a:lnTo>
                <a:lnTo>
                  <a:pt x="1115692" y="3768"/>
                </a:lnTo>
                <a:lnTo>
                  <a:pt x="103112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11476" y="4013072"/>
            <a:ext cx="189230" cy="201295"/>
          </a:xfrm>
          <a:custGeom>
            <a:avLst/>
            <a:gdLst/>
            <a:ahLst/>
            <a:cxnLst/>
            <a:rect l="l" t="t" r="r" b="b"/>
            <a:pathLst>
              <a:path w="189230" h="201295">
                <a:moveTo>
                  <a:pt x="188975" y="0"/>
                </a:moveTo>
                <a:lnTo>
                  <a:pt x="0" y="0"/>
                </a:lnTo>
                <a:lnTo>
                  <a:pt x="0" y="200787"/>
                </a:lnTo>
                <a:lnTo>
                  <a:pt x="188975" y="200787"/>
                </a:lnTo>
                <a:lnTo>
                  <a:pt x="18897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10817" y="3824096"/>
            <a:ext cx="590550" cy="189230"/>
          </a:xfrm>
          <a:custGeom>
            <a:avLst/>
            <a:gdLst/>
            <a:ahLst/>
            <a:cxnLst/>
            <a:rect l="l" t="t" r="r" b="b"/>
            <a:pathLst>
              <a:path w="590550" h="189229">
                <a:moveTo>
                  <a:pt x="590422" y="0"/>
                </a:moveTo>
                <a:lnTo>
                  <a:pt x="0" y="0"/>
                </a:lnTo>
                <a:lnTo>
                  <a:pt x="0" y="188975"/>
                </a:lnTo>
                <a:lnTo>
                  <a:pt x="590422" y="188975"/>
                </a:lnTo>
                <a:lnTo>
                  <a:pt x="59042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11476" y="3623309"/>
            <a:ext cx="189230" cy="201295"/>
          </a:xfrm>
          <a:custGeom>
            <a:avLst/>
            <a:gdLst/>
            <a:ahLst/>
            <a:cxnLst/>
            <a:rect l="l" t="t" r="r" b="b"/>
            <a:pathLst>
              <a:path w="189230" h="201295">
                <a:moveTo>
                  <a:pt x="188975" y="0"/>
                </a:moveTo>
                <a:lnTo>
                  <a:pt x="0" y="0"/>
                </a:lnTo>
                <a:lnTo>
                  <a:pt x="0" y="200787"/>
                </a:lnTo>
                <a:lnTo>
                  <a:pt x="188975" y="200787"/>
                </a:lnTo>
                <a:lnTo>
                  <a:pt x="18897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52715" y="4383023"/>
            <a:ext cx="2159000" cy="2214880"/>
          </a:xfrm>
          <a:custGeom>
            <a:avLst/>
            <a:gdLst/>
            <a:ahLst/>
            <a:cxnLst/>
            <a:rect l="l" t="t" r="r" b="b"/>
            <a:pathLst>
              <a:path w="2159000" h="2214879">
                <a:moveTo>
                  <a:pt x="1079233" y="0"/>
                </a:moveTo>
                <a:lnTo>
                  <a:pt x="990723" y="3671"/>
                </a:lnTo>
                <a:lnTo>
                  <a:pt x="904184" y="14494"/>
                </a:lnTo>
                <a:lnTo>
                  <a:pt x="819891" y="32184"/>
                </a:lnTo>
                <a:lnTo>
                  <a:pt x="738124" y="56456"/>
                </a:lnTo>
                <a:lnTo>
                  <a:pt x="659160" y="87024"/>
                </a:lnTo>
                <a:lnTo>
                  <a:pt x="583278" y="123605"/>
                </a:lnTo>
                <a:lnTo>
                  <a:pt x="510753" y="165912"/>
                </a:lnTo>
                <a:lnTo>
                  <a:pt x="441866" y="213660"/>
                </a:lnTo>
                <a:lnTo>
                  <a:pt x="376893" y="266565"/>
                </a:lnTo>
                <a:lnTo>
                  <a:pt x="316112" y="324342"/>
                </a:lnTo>
                <a:lnTo>
                  <a:pt x="259801" y="386704"/>
                </a:lnTo>
                <a:lnTo>
                  <a:pt x="208238" y="453368"/>
                </a:lnTo>
                <a:lnTo>
                  <a:pt x="161701" y="524048"/>
                </a:lnTo>
                <a:lnTo>
                  <a:pt x="120468" y="598459"/>
                </a:lnTo>
                <a:lnTo>
                  <a:pt x="84816" y="676316"/>
                </a:lnTo>
                <a:lnTo>
                  <a:pt x="55023" y="757334"/>
                </a:lnTo>
                <a:lnTo>
                  <a:pt x="31367" y="841228"/>
                </a:lnTo>
                <a:lnTo>
                  <a:pt x="14126" y="927712"/>
                </a:lnTo>
                <a:lnTo>
                  <a:pt x="3577" y="1016502"/>
                </a:lnTo>
                <a:lnTo>
                  <a:pt x="0" y="1107313"/>
                </a:lnTo>
                <a:lnTo>
                  <a:pt x="3577" y="1198128"/>
                </a:lnTo>
                <a:lnTo>
                  <a:pt x="14126" y="1286922"/>
                </a:lnTo>
                <a:lnTo>
                  <a:pt x="31367" y="1373409"/>
                </a:lnTo>
                <a:lnTo>
                  <a:pt x="55023" y="1457304"/>
                </a:lnTo>
                <a:lnTo>
                  <a:pt x="84816" y="1538323"/>
                </a:lnTo>
                <a:lnTo>
                  <a:pt x="120468" y="1616180"/>
                </a:lnTo>
                <a:lnTo>
                  <a:pt x="161701" y="1690590"/>
                </a:lnTo>
                <a:lnTo>
                  <a:pt x="208238" y="1761269"/>
                </a:lnTo>
                <a:lnTo>
                  <a:pt x="259801" y="1827931"/>
                </a:lnTo>
                <a:lnTo>
                  <a:pt x="316112" y="1890291"/>
                </a:lnTo>
                <a:lnTo>
                  <a:pt x="376893" y="1948065"/>
                </a:lnTo>
                <a:lnTo>
                  <a:pt x="441866" y="2000968"/>
                </a:lnTo>
                <a:lnTo>
                  <a:pt x="510753" y="2048713"/>
                </a:lnTo>
                <a:lnTo>
                  <a:pt x="583278" y="2091018"/>
                </a:lnTo>
                <a:lnTo>
                  <a:pt x="659160" y="2127595"/>
                </a:lnTo>
                <a:lnTo>
                  <a:pt x="738124" y="2158162"/>
                </a:lnTo>
                <a:lnTo>
                  <a:pt x="819891" y="2182432"/>
                </a:lnTo>
                <a:lnTo>
                  <a:pt x="904184" y="2200120"/>
                </a:lnTo>
                <a:lnTo>
                  <a:pt x="990723" y="2210942"/>
                </a:lnTo>
                <a:lnTo>
                  <a:pt x="1079233" y="2214613"/>
                </a:lnTo>
                <a:lnTo>
                  <a:pt x="1167742" y="2210942"/>
                </a:lnTo>
                <a:lnTo>
                  <a:pt x="1254282" y="2200120"/>
                </a:lnTo>
                <a:lnTo>
                  <a:pt x="1338575" y="2182432"/>
                </a:lnTo>
                <a:lnTo>
                  <a:pt x="1420343" y="2158162"/>
                </a:lnTo>
                <a:lnTo>
                  <a:pt x="1499307" y="2127595"/>
                </a:lnTo>
                <a:lnTo>
                  <a:pt x="1575191" y="2091018"/>
                </a:lnTo>
                <a:lnTo>
                  <a:pt x="1647716" y="2048713"/>
                </a:lnTo>
                <a:lnTo>
                  <a:pt x="1716604" y="2000968"/>
                </a:lnTo>
                <a:lnTo>
                  <a:pt x="1781578" y="1948065"/>
                </a:lnTo>
                <a:lnTo>
                  <a:pt x="1842360" y="1890291"/>
                </a:lnTo>
                <a:lnTo>
                  <a:pt x="1898672" y="1827931"/>
                </a:lnTo>
                <a:lnTo>
                  <a:pt x="1950235" y="1761269"/>
                </a:lnTo>
                <a:lnTo>
                  <a:pt x="1996773" y="1690590"/>
                </a:lnTo>
                <a:lnTo>
                  <a:pt x="2038008" y="1616180"/>
                </a:lnTo>
                <a:lnTo>
                  <a:pt x="2073661" y="1538323"/>
                </a:lnTo>
                <a:lnTo>
                  <a:pt x="2103454" y="1457304"/>
                </a:lnTo>
                <a:lnTo>
                  <a:pt x="2127111" y="1373409"/>
                </a:lnTo>
                <a:lnTo>
                  <a:pt x="2144352" y="1286922"/>
                </a:lnTo>
                <a:lnTo>
                  <a:pt x="2154901" y="1198128"/>
                </a:lnTo>
                <a:lnTo>
                  <a:pt x="2158479" y="1107313"/>
                </a:lnTo>
                <a:lnTo>
                  <a:pt x="2154901" y="1016502"/>
                </a:lnTo>
                <a:lnTo>
                  <a:pt x="2144352" y="927712"/>
                </a:lnTo>
                <a:lnTo>
                  <a:pt x="2127111" y="841228"/>
                </a:lnTo>
                <a:lnTo>
                  <a:pt x="2103454" y="757334"/>
                </a:lnTo>
                <a:lnTo>
                  <a:pt x="2073661" y="676316"/>
                </a:lnTo>
                <a:lnTo>
                  <a:pt x="2038008" y="598459"/>
                </a:lnTo>
                <a:lnTo>
                  <a:pt x="1996773" y="524048"/>
                </a:lnTo>
                <a:lnTo>
                  <a:pt x="1950235" y="453368"/>
                </a:lnTo>
                <a:lnTo>
                  <a:pt x="1898672" y="386704"/>
                </a:lnTo>
                <a:lnTo>
                  <a:pt x="1842360" y="324342"/>
                </a:lnTo>
                <a:lnTo>
                  <a:pt x="1781578" y="266565"/>
                </a:lnTo>
                <a:lnTo>
                  <a:pt x="1716604" y="213660"/>
                </a:lnTo>
                <a:lnTo>
                  <a:pt x="1647716" y="165912"/>
                </a:lnTo>
                <a:lnTo>
                  <a:pt x="1575191" y="123605"/>
                </a:lnTo>
                <a:lnTo>
                  <a:pt x="1499307" y="87024"/>
                </a:lnTo>
                <a:lnTo>
                  <a:pt x="1420343" y="56456"/>
                </a:lnTo>
                <a:lnTo>
                  <a:pt x="1338575" y="32184"/>
                </a:lnTo>
                <a:lnTo>
                  <a:pt x="1254282" y="14494"/>
                </a:lnTo>
                <a:lnTo>
                  <a:pt x="1167742" y="3671"/>
                </a:lnTo>
                <a:lnTo>
                  <a:pt x="107923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98823" y="3450716"/>
            <a:ext cx="1209040" cy="683895"/>
          </a:xfrm>
          <a:custGeom>
            <a:avLst/>
            <a:gdLst/>
            <a:ahLst/>
            <a:cxnLst/>
            <a:rect l="l" t="t" r="r" b="b"/>
            <a:pathLst>
              <a:path w="1209039" h="683895">
                <a:moveTo>
                  <a:pt x="1003736" y="546862"/>
                </a:moveTo>
                <a:lnTo>
                  <a:pt x="867663" y="546862"/>
                </a:lnTo>
                <a:lnTo>
                  <a:pt x="868172" y="683641"/>
                </a:lnTo>
                <a:lnTo>
                  <a:pt x="1003736" y="546862"/>
                </a:lnTo>
                <a:close/>
              </a:path>
              <a:path w="1209039" h="683895">
                <a:moveTo>
                  <a:pt x="865124" y="0"/>
                </a:moveTo>
                <a:lnTo>
                  <a:pt x="865759" y="136652"/>
                </a:lnTo>
                <a:lnTo>
                  <a:pt x="0" y="140588"/>
                </a:lnTo>
                <a:lnTo>
                  <a:pt x="1904" y="550799"/>
                </a:lnTo>
                <a:lnTo>
                  <a:pt x="1003736" y="546862"/>
                </a:lnTo>
                <a:lnTo>
                  <a:pt x="1208531" y="340233"/>
                </a:lnTo>
                <a:lnTo>
                  <a:pt x="86512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29809" y="2433066"/>
            <a:ext cx="2771140" cy="2771140"/>
          </a:xfrm>
          <a:custGeom>
            <a:avLst/>
            <a:gdLst/>
            <a:ahLst/>
            <a:cxnLst/>
            <a:rect l="l" t="t" r="r" b="b"/>
            <a:pathLst>
              <a:path w="2771140" h="2771140">
                <a:moveTo>
                  <a:pt x="1385315" y="0"/>
                </a:moveTo>
                <a:lnTo>
                  <a:pt x="1271686" y="4591"/>
                </a:lnTo>
                <a:lnTo>
                  <a:pt x="1160589" y="18129"/>
                </a:lnTo>
                <a:lnTo>
                  <a:pt x="1052380" y="40256"/>
                </a:lnTo>
                <a:lnTo>
                  <a:pt x="947415" y="70616"/>
                </a:lnTo>
                <a:lnTo>
                  <a:pt x="846052" y="108852"/>
                </a:lnTo>
                <a:lnTo>
                  <a:pt x="748645" y="154610"/>
                </a:lnTo>
                <a:lnTo>
                  <a:pt x="655552" y="207531"/>
                </a:lnTo>
                <a:lnTo>
                  <a:pt x="567129" y="267260"/>
                </a:lnTo>
                <a:lnTo>
                  <a:pt x="483732" y="333441"/>
                </a:lnTo>
                <a:lnTo>
                  <a:pt x="405717" y="405717"/>
                </a:lnTo>
                <a:lnTo>
                  <a:pt x="333441" y="483732"/>
                </a:lnTo>
                <a:lnTo>
                  <a:pt x="267260" y="567129"/>
                </a:lnTo>
                <a:lnTo>
                  <a:pt x="207531" y="655552"/>
                </a:lnTo>
                <a:lnTo>
                  <a:pt x="154610" y="748645"/>
                </a:lnTo>
                <a:lnTo>
                  <a:pt x="108852" y="846052"/>
                </a:lnTo>
                <a:lnTo>
                  <a:pt x="70616" y="947415"/>
                </a:lnTo>
                <a:lnTo>
                  <a:pt x="40256" y="1052380"/>
                </a:lnTo>
                <a:lnTo>
                  <a:pt x="18129" y="1160589"/>
                </a:lnTo>
                <a:lnTo>
                  <a:pt x="4591" y="1271686"/>
                </a:lnTo>
                <a:lnTo>
                  <a:pt x="0" y="1385316"/>
                </a:lnTo>
                <a:lnTo>
                  <a:pt x="4591" y="1498927"/>
                </a:lnTo>
                <a:lnTo>
                  <a:pt x="18129" y="1610011"/>
                </a:lnTo>
                <a:lnTo>
                  <a:pt x="40256" y="1718210"/>
                </a:lnTo>
                <a:lnTo>
                  <a:pt x="70616" y="1823167"/>
                </a:lnTo>
                <a:lnTo>
                  <a:pt x="108852" y="1924526"/>
                </a:lnTo>
                <a:lnTo>
                  <a:pt x="154610" y="2021930"/>
                </a:lnTo>
                <a:lnTo>
                  <a:pt x="207531" y="2115023"/>
                </a:lnTo>
                <a:lnTo>
                  <a:pt x="267260" y="2203447"/>
                </a:lnTo>
                <a:lnTo>
                  <a:pt x="333441" y="2286848"/>
                </a:lnTo>
                <a:lnTo>
                  <a:pt x="405717" y="2364867"/>
                </a:lnTo>
                <a:lnTo>
                  <a:pt x="483732" y="2437148"/>
                </a:lnTo>
                <a:lnTo>
                  <a:pt x="567129" y="2503334"/>
                </a:lnTo>
                <a:lnTo>
                  <a:pt x="655552" y="2563070"/>
                </a:lnTo>
                <a:lnTo>
                  <a:pt x="748645" y="2615997"/>
                </a:lnTo>
                <a:lnTo>
                  <a:pt x="846052" y="2661761"/>
                </a:lnTo>
                <a:lnTo>
                  <a:pt x="947415" y="2700003"/>
                </a:lnTo>
                <a:lnTo>
                  <a:pt x="1052380" y="2730368"/>
                </a:lnTo>
                <a:lnTo>
                  <a:pt x="1160589" y="2752499"/>
                </a:lnTo>
                <a:lnTo>
                  <a:pt x="1271686" y="2766039"/>
                </a:lnTo>
                <a:lnTo>
                  <a:pt x="1385315" y="2770632"/>
                </a:lnTo>
                <a:lnTo>
                  <a:pt x="1498927" y="2766039"/>
                </a:lnTo>
                <a:lnTo>
                  <a:pt x="1610011" y="2752499"/>
                </a:lnTo>
                <a:lnTo>
                  <a:pt x="1718210" y="2730368"/>
                </a:lnTo>
                <a:lnTo>
                  <a:pt x="1823167" y="2700003"/>
                </a:lnTo>
                <a:lnTo>
                  <a:pt x="1924526" y="2661761"/>
                </a:lnTo>
                <a:lnTo>
                  <a:pt x="2021930" y="2615997"/>
                </a:lnTo>
                <a:lnTo>
                  <a:pt x="2115023" y="2563070"/>
                </a:lnTo>
                <a:lnTo>
                  <a:pt x="2203447" y="2503334"/>
                </a:lnTo>
                <a:lnTo>
                  <a:pt x="2286848" y="2437148"/>
                </a:lnTo>
                <a:lnTo>
                  <a:pt x="2364866" y="2364867"/>
                </a:lnTo>
                <a:lnTo>
                  <a:pt x="2437148" y="2286848"/>
                </a:lnTo>
                <a:lnTo>
                  <a:pt x="2503334" y="2203447"/>
                </a:lnTo>
                <a:lnTo>
                  <a:pt x="2563070" y="2115023"/>
                </a:lnTo>
                <a:lnTo>
                  <a:pt x="2615997" y="2021930"/>
                </a:lnTo>
                <a:lnTo>
                  <a:pt x="2661761" y="1924526"/>
                </a:lnTo>
                <a:lnTo>
                  <a:pt x="2700003" y="1823167"/>
                </a:lnTo>
                <a:lnTo>
                  <a:pt x="2730368" y="1718210"/>
                </a:lnTo>
                <a:lnTo>
                  <a:pt x="2752499" y="1610011"/>
                </a:lnTo>
                <a:lnTo>
                  <a:pt x="2766039" y="1498927"/>
                </a:lnTo>
                <a:lnTo>
                  <a:pt x="2770632" y="1385316"/>
                </a:lnTo>
                <a:lnTo>
                  <a:pt x="2766039" y="1271686"/>
                </a:lnTo>
                <a:lnTo>
                  <a:pt x="2752499" y="1160589"/>
                </a:lnTo>
                <a:lnTo>
                  <a:pt x="2730368" y="1052380"/>
                </a:lnTo>
                <a:lnTo>
                  <a:pt x="2700003" y="947415"/>
                </a:lnTo>
                <a:lnTo>
                  <a:pt x="2661761" y="846052"/>
                </a:lnTo>
                <a:lnTo>
                  <a:pt x="2615997" y="748645"/>
                </a:lnTo>
                <a:lnTo>
                  <a:pt x="2563070" y="655552"/>
                </a:lnTo>
                <a:lnTo>
                  <a:pt x="2503334" y="567129"/>
                </a:lnTo>
                <a:lnTo>
                  <a:pt x="2437148" y="483732"/>
                </a:lnTo>
                <a:lnTo>
                  <a:pt x="2364867" y="405717"/>
                </a:lnTo>
                <a:lnTo>
                  <a:pt x="2286848" y="333441"/>
                </a:lnTo>
                <a:lnTo>
                  <a:pt x="2203447" y="267260"/>
                </a:lnTo>
                <a:lnTo>
                  <a:pt x="2115023" y="207531"/>
                </a:lnTo>
                <a:lnTo>
                  <a:pt x="2021930" y="154610"/>
                </a:lnTo>
                <a:lnTo>
                  <a:pt x="1924526" y="108852"/>
                </a:lnTo>
                <a:lnTo>
                  <a:pt x="1823167" y="70616"/>
                </a:lnTo>
                <a:lnTo>
                  <a:pt x="1718210" y="40256"/>
                </a:lnTo>
                <a:lnTo>
                  <a:pt x="1610011" y="18129"/>
                </a:lnTo>
                <a:lnTo>
                  <a:pt x="1498927" y="4591"/>
                </a:lnTo>
                <a:lnTo>
                  <a:pt x="138531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12239" y="1825035"/>
            <a:ext cx="6230620" cy="4422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4940300" indent="-3175">
              <a:lnSpc>
                <a:spcPct val="88400"/>
              </a:lnSpc>
            </a:pPr>
            <a:r>
              <a:rPr dirty="0" sz="1900" spc="-10">
                <a:latin typeface="Franklin Gothic Book"/>
                <a:cs typeface="Franklin Gothic Book"/>
              </a:rPr>
              <a:t>Gi</a:t>
            </a:r>
            <a:r>
              <a:rPr dirty="0" sz="1900" spc="-50">
                <a:latin typeface="Franklin Gothic Book"/>
                <a:cs typeface="Franklin Gothic Book"/>
              </a:rPr>
              <a:t>o</a:t>
            </a:r>
            <a:r>
              <a:rPr dirty="0" sz="1900" spc="-35">
                <a:latin typeface="Franklin Gothic Book"/>
                <a:cs typeface="Franklin Gothic Book"/>
              </a:rPr>
              <a:t>v</a:t>
            </a:r>
            <a:r>
              <a:rPr dirty="0" sz="1900" spc="-10">
                <a:latin typeface="Franklin Gothic Book"/>
                <a:cs typeface="Franklin Gothic Book"/>
              </a:rPr>
              <a:t>ann</a:t>
            </a:r>
            <a:r>
              <a:rPr dirty="0" sz="1900">
                <a:latin typeface="Franklin Gothic Book"/>
                <a:cs typeface="Franklin Gothic Book"/>
              </a:rPr>
              <a:t>i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ha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40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el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65">
                <a:latin typeface="Franklin Gothic Book"/>
                <a:cs typeface="Franklin Gothic Book"/>
              </a:rPr>
              <a:t>f</a:t>
            </a:r>
            <a:r>
              <a:rPr dirty="0" sz="1900" spc="-10">
                <a:latin typeface="Franklin Gothic Book"/>
                <a:cs typeface="Franklin Gothic Book"/>
              </a:rPr>
              <a:t>o</a:t>
            </a:r>
            <a:r>
              <a:rPr dirty="0" sz="1900" spc="-10">
                <a:latin typeface="Franklin Gothic Book"/>
                <a:cs typeface="Franklin Gothic Book"/>
              </a:rPr>
              <a:t>na</a:t>
            </a:r>
            <a:r>
              <a:rPr dirty="0" sz="1900" spc="-30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o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>
                <a:latin typeface="Franklin Gothic Book"/>
                <a:cs typeface="Franklin Gothic Book"/>
              </a:rPr>
              <a:t>i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5">
                <a:latin typeface="Franklin Gothic Book"/>
                <a:cs typeface="Franklin Gothic Book"/>
              </a:rPr>
              <a:t>cug</a:t>
            </a:r>
            <a:r>
              <a:rPr dirty="0" sz="1900" spc="-15">
                <a:latin typeface="Franklin Gothic Book"/>
                <a:cs typeface="Franklin Gothic Book"/>
              </a:rPr>
              <a:t>ini</a:t>
            </a:r>
            <a:endParaRPr sz="19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L="4389755" marR="5080">
              <a:lnSpc>
                <a:spcPct val="86800"/>
              </a:lnSpc>
            </a:pPr>
            <a:r>
              <a:rPr dirty="0" sz="1800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4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ha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cugi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li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h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4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gioca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-10">
                <a:latin typeface="Franklin Gothic Book"/>
                <a:cs typeface="Franklin Gothic Book"/>
              </a:rPr>
              <a:t> 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ng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pong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200">
              <a:latin typeface="Times New Roman"/>
              <a:cs typeface="Times New Roman"/>
            </a:endParaRPr>
          </a:p>
          <a:p>
            <a:pPr algn="ctr" marL="41275" marR="4825365" indent="635">
              <a:lnSpc>
                <a:spcPct val="86400"/>
              </a:lnSpc>
            </a:pP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Gi</a:t>
            </a:r>
            <a:r>
              <a:rPr dirty="0" sz="1900" spc="-55">
                <a:solidFill>
                  <a:srgbClr val="006FC0"/>
                </a:solidFill>
                <a:latin typeface="Franklin Gothic Book"/>
                <a:cs typeface="Franklin Gothic Book"/>
              </a:rPr>
              <a:t>o</a:t>
            </a:r>
            <a:r>
              <a:rPr dirty="0" sz="1900" spc="-35">
                <a:solidFill>
                  <a:srgbClr val="006FC0"/>
                </a:solidFill>
                <a:latin typeface="Franklin Gothic Book"/>
                <a:cs typeface="Franklin Gothic Book"/>
              </a:rPr>
              <a:t>v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a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n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ni</a:t>
            </a:r>
            <a:r>
              <a:rPr dirty="0" sz="1900" spc="20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ha</a:t>
            </a:r>
            <a:r>
              <a:rPr dirty="0" sz="1900" spc="-10">
                <a:latin typeface="Franklin Gothic Book"/>
                <a:cs typeface="Franklin Gothic Book"/>
              </a:rPr>
              <a:t> i</a:t>
            </a:r>
            <a:r>
              <a:rPr dirty="0" sz="1900" spc="-50">
                <a:latin typeface="Franklin Gothic Book"/>
                <a:cs typeface="Franklin Gothic Book"/>
              </a:rPr>
              <a:t>n</a:t>
            </a:r>
            <a:r>
              <a:rPr dirty="0" sz="1900" spc="-15">
                <a:latin typeface="Franklin Gothic Book"/>
                <a:cs typeface="Franklin Gothic Book"/>
              </a:rPr>
              <a:t>vita</a:t>
            </a:r>
            <a:r>
              <a:rPr dirty="0" sz="1900" spc="-25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o</a:t>
            </a:r>
            <a:r>
              <a:rPr dirty="0" sz="1900" spc="-10">
                <a:latin typeface="Franklin Gothic Book"/>
                <a:cs typeface="Franklin Gothic Book"/>
              </a:rPr>
              <a:t> </a:t>
            </a:r>
            <a:r>
              <a:rPr dirty="0" sz="1900">
                <a:solidFill>
                  <a:srgbClr val="006FC0"/>
                </a:solidFill>
                <a:latin typeface="Franklin Gothic Book"/>
                <a:cs typeface="Franklin Gothic Book"/>
              </a:rPr>
              <a:t>i</a:t>
            </a:r>
            <a:r>
              <a:rPr dirty="0" sz="1900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c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u</a:t>
            </a:r>
            <a:r>
              <a:rPr dirty="0" sz="1900" spc="-15">
                <a:solidFill>
                  <a:srgbClr val="006FC0"/>
                </a:solidFill>
                <a:latin typeface="Franklin Gothic Book"/>
                <a:cs typeface="Franklin Gothic Book"/>
              </a:rPr>
              <a:t>gi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n</a:t>
            </a:r>
            <a:r>
              <a:rPr dirty="0" sz="1900">
                <a:solidFill>
                  <a:srgbClr val="006FC0"/>
                </a:solidFill>
                <a:latin typeface="Franklin Gothic Book"/>
                <a:cs typeface="Franklin Gothic Book"/>
              </a:rPr>
              <a:t>i</a:t>
            </a:r>
            <a:r>
              <a:rPr dirty="0" sz="1900" spc="-10">
                <a:solidFill>
                  <a:srgbClr val="006FC0"/>
                </a:solidFill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giocar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una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pa</a:t>
            </a:r>
            <a:r>
              <a:rPr dirty="0" sz="1900" spc="45">
                <a:latin typeface="Franklin Gothic Book"/>
                <a:cs typeface="Franklin Gothic Book"/>
              </a:rPr>
              <a:t>r</a:t>
            </a:r>
            <a:r>
              <a:rPr dirty="0" sz="1900" spc="-10">
                <a:latin typeface="Franklin Gothic Book"/>
                <a:cs typeface="Franklin Gothic Book"/>
              </a:rPr>
              <a:t>tita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p</a:t>
            </a:r>
            <a:r>
              <a:rPr dirty="0" sz="1900" spc="-15">
                <a:latin typeface="Franklin Gothic Book"/>
                <a:cs typeface="Franklin Gothic Book"/>
              </a:rPr>
              <a:t>i</a:t>
            </a:r>
            <a:r>
              <a:rPr dirty="0" sz="1900" spc="-10">
                <a:latin typeface="Franklin Gothic Book"/>
                <a:cs typeface="Franklin Gothic Book"/>
              </a:rPr>
              <a:t>ng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po</a:t>
            </a:r>
            <a:r>
              <a:rPr dirty="0" sz="1900" spc="-10">
                <a:latin typeface="Franklin Gothic Book"/>
                <a:cs typeface="Franklin Gothic Book"/>
              </a:rPr>
              <a:t>ng</a:t>
            </a:r>
            <a:endParaRPr sz="19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ST</a:t>
            </a:r>
            <a:r>
              <a:rPr dirty="0" spc="5"/>
              <a:t>R</a:t>
            </a:r>
            <a:r>
              <a:rPr dirty="0"/>
              <a:t>A</a:t>
            </a:r>
            <a:r>
              <a:rPr dirty="0" spc="5"/>
              <a:t>T</a:t>
            </a:r>
            <a:r>
              <a:rPr dirty="0" spc="-15"/>
              <a:t>E</a:t>
            </a:r>
            <a:r>
              <a:rPr dirty="0" spc="-30"/>
              <a:t>G</a:t>
            </a:r>
            <a:r>
              <a:rPr dirty="0" spc="-10"/>
              <a:t>IE</a:t>
            </a:r>
            <a:r>
              <a:rPr dirty="0" spc="-10"/>
              <a:t> </a:t>
            </a:r>
            <a:r>
              <a:rPr dirty="0" spc="-20"/>
              <a:t>COESI</a:t>
            </a:r>
            <a:r>
              <a:rPr dirty="0" spc="-15"/>
              <a:t>VE</a:t>
            </a:r>
          </a:p>
        </p:txBody>
      </p:sp>
      <p:sp>
        <p:nvSpPr>
          <p:cNvPr id="3" name="object 3"/>
          <p:cNvSpPr/>
          <p:nvPr/>
        </p:nvSpPr>
        <p:spPr>
          <a:xfrm>
            <a:off x="827087" y="1360550"/>
            <a:ext cx="3458210" cy="1637030"/>
          </a:xfrm>
          <a:custGeom>
            <a:avLst/>
            <a:gdLst/>
            <a:ahLst/>
            <a:cxnLst/>
            <a:rect l="l" t="t" r="r" b="b"/>
            <a:pathLst>
              <a:path w="3458210" h="1637030">
                <a:moveTo>
                  <a:pt x="1728787" y="0"/>
                </a:moveTo>
                <a:lnTo>
                  <a:pt x="1586999" y="2711"/>
                </a:lnTo>
                <a:lnTo>
                  <a:pt x="1448368" y="10707"/>
                </a:lnTo>
                <a:lnTo>
                  <a:pt x="1313338" y="23776"/>
                </a:lnTo>
                <a:lnTo>
                  <a:pt x="1182355" y="41707"/>
                </a:lnTo>
                <a:lnTo>
                  <a:pt x="1055864" y="64291"/>
                </a:lnTo>
                <a:lnTo>
                  <a:pt x="934308" y="91317"/>
                </a:lnTo>
                <a:lnTo>
                  <a:pt x="818134" y="122575"/>
                </a:lnTo>
                <a:lnTo>
                  <a:pt x="707786" y="157853"/>
                </a:lnTo>
                <a:lnTo>
                  <a:pt x="603709" y="196943"/>
                </a:lnTo>
                <a:lnTo>
                  <a:pt x="506349" y="239633"/>
                </a:lnTo>
                <a:lnTo>
                  <a:pt x="416149" y="285712"/>
                </a:lnTo>
                <a:lnTo>
                  <a:pt x="333554" y="334972"/>
                </a:lnTo>
                <a:lnTo>
                  <a:pt x="259011" y="387200"/>
                </a:lnTo>
                <a:lnTo>
                  <a:pt x="192963" y="442187"/>
                </a:lnTo>
                <a:lnTo>
                  <a:pt x="135856" y="499723"/>
                </a:lnTo>
                <a:lnTo>
                  <a:pt x="88134" y="559596"/>
                </a:lnTo>
                <a:lnTo>
                  <a:pt x="50242" y="621597"/>
                </a:lnTo>
                <a:lnTo>
                  <a:pt x="22626" y="685515"/>
                </a:lnTo>
                <a:lnTo>
                  <a:pt x="5730" y="751140"/>
                </a:lnTo>
                <a:lnTo>
                  <a:pt x="0" y="818261"/>
                </a:lnTo>
                <a:lnTo>
                  <a:pt x="5730" y="885382"/>
                </a:lnTo>
                <a:lnTo>
                  <a:pt x="22626" y="951010"/>
                </a:lnTo>
                <a:lnTo>
                  <a:pt x="50242" y="1014932"/>
                </a:lnTo>
                <a:lnTo>
                  <a:pt x="88134" y="1076938"/>
                </a:lnTo>
                <a:lnTo>
                  <a:pt x="135856" y="1136818"/>
                </a:lnTo>
                <a:lnTo>
                  <a:pt x="192963" y="1194361"/>
                </a:lnTo>
                <a:lnTo>
                  <a:pt x="259011" y="1249357"/>
                </a:lnTo>
                <a:lnTo>
                  <a:pt x="333554" y="1301594"/>
                </a:lnTo>
                <a:lnTo>
                  <a:pt x="416149" y="1350863"/>
                </a:lnTo>
                <a:lnTo>
                  <a:pt x="506349" y="1396952"/>
                </a:lnTo>
                <a:lnTo>
                  <a:pt x="603709" y="1439651"/>
                </a:lnTo>
                <a:lnTo>
                  <a:pt x="707786" y="1478750"/>
                </a:lnTo>
                <a:lnTo>
                  <a:pt x="818134" y="1514038"/>
                </a:lnTo>
                <a:lnTo>
                  <a:pt x="934308" y="1545303"/>
                </a:lnTo>
                <a:lnTo>
                  <a:pt x="1055864" y="1572337"/>
                </a:lnTo>
                <a:lnTo>
                  <a:pt x="1182355" y="1594927"/>
                </a:lnTo>
                <a:lnTo>
                  <a:pt x="1313338" y="1612865"/>
                </a:lnTo>
                <a:lnTo>
                  <a:pt x="1448368" y="1625937"/>
                </a:lnTo>
                <a:lnTo>
                  <a:pt x="1586999" y="1633936"/>
                </a:lnTo>
                <a:lnTo>
                  <a:pt x="1728787" y="1636649"/>
                </a:lnTo>
                <a:lnTo>
                  <a:pt x="1870575" y="1633936"/>
                </a:lnTo>
                <a:lnTo>
                  <a:pt x="2009208" y="1625937"/>
                </a:lnTo>
                <a:lnTo>
                  <a:pt x="2144239" y="1612865"/>
                </a:lnTo>
                <a:lnTo>
                  <a:pt x="2275225" y="1594927"/>
                </a:lnTo>
                <a:lnTo>
                  <a:pt x="2401720" y="1572337"/>
                </a:lnTo>
                <a:lnTo>
                  <a:pt x="2523279" y="1545303"/>
                </a:lnTo>
                <a:lnTo>
                  <a:pt x="2639458" y="1514038"/>
                </a:lnTo>
                <a:lnTo>
                  <a:pt x="2749810" y="1478750"/>
                </a:lnTo>
                <a:lnTo>
                  <a:pt x="2853892" y="1439651"/>
                </a:lnTo>
                <a:lnTo>
                  <a:pt x="2951257" y="1396952"/>
                </a:lnTo>
                <a:lnTo>
                  <a:pt x="3041462" y="1350863"/>
                </a:lnTo>
                <a:lnTo>
                  <a:pt x="3124061" y="1301594"/>
                </a:lnTo>
                <a:lnTo>
                  <a:pt x="3198609" y="1249357"/>
                </a:lnTo>
                <a:lnTo>
                  <a:pt x="3264661" y="1194361"/>
                </a:lnTo>
                <a:lnTo>
                  <a:pt x="3321772" y="1136818"/>
                </a:lnTo>
                <a:lnTo>
                  <a:pt x="3369497" y="1076938"/>
                </a:lnTo>
                <a:lnTo>
                  <a:pt x="3407391" y="1014932"/>
                </a:lnTo>
                <a:lnTo>
                  <a:pt x="3435009" y="951010"/>
                </a:lnTo>
                <a:lnTo>
                  <a:pt x="3451907" y="885382"/>
                </a:lnTo>
                <a:lnTo>
                  <a:pt x="3457638" y="818261"/>
                </a:lnTo>
                <a:lnTo>
                  <a:pt x="3451907" y="751140"/>
                </a:lnTo>
                <a:lnTo>
                  <a:pt x="3435009" y="685515"/>
                </a:lnTo>
                <a:lnTo>
                  <a:pt x="3407391" y="621597"/>
                </a:lnTo>
                <a:lnTo>
                  <a:pt x="3369497" y="559596"/>
                </a:lnTo>
                <a:lnTo>
                  <a:pt x="3321772" y="499723"/>
                </a:lnTo>
                <a:lnTo>
                  <a:pt x="3264661" y="442187"/>
                </a:lnTo>
                <a:lnTo>
                  <a:pt x="3198609" y="387200"/>
                </a:lnTo>
                <a:lnTo>
                  <a:pt x="3124061" y="334972"/>
                </a:lnTo>
                <a:lnTo>
                  <a:pt x="3041462" y="285712"/>
                </a:lnTo>
                <a:lnTo>
                  <a:pt x="2951257" y="239633"/>
                </a:lnTo>
                <a:lnTo>
                  <a:pt x="2853892" y="196943"/>
                </a:lnTo>
                <a:lnTo>
                  <a:pt x="2749810" y="157853"/>
                </a:lnTo>
                <a:lnTo>
                  <a:pt x="2639458" y="122575"/>
                </a:lnTo>
                <a:lnTo>
                  <a:pt x="2523279" y="91317"/>
                </a:lnTo>
                <a:lnTo>
                  <a:pt x="2401720" y="64291"/>
                </a:lnTo>
                <a:lnTo>
                  <a:pt x="2275225" y="41707"/>
                </a:lnTo>
                <a:lnTo>
                  <a:pt x="2144239" y="23776"/>
                </a:lnTo>
                <a:lnTo>
                  <a:pt x="2009208" y="10707"/>
                </a:lnTo>
                <a:lnTo>
                  <a:pt x="1870575" y="2711"/>
                </a:lnTo>
                <a:lnTo>
                  <a:pt x="172878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27087" y="1360550"/>
            <a:ext cx="3458210" cy="1637030"/>
          </a:xfrm>
          <a:custGeom>
            <a:avLst/>
            <a:gdLst/>
            <a:ahLst/>
            <a:cxnLst/>
            <a:rect l="l" t="t" r="r" b="b"/>
            <a:pathLst>
              <a:path w="3458210" h="1637030">
                <a:moveTo>
                  <a:pt x="0" y="818261"/>
                </a:moveTo>
                <a:lnTo>
                  <a:pt x="5730" y="751140"/>
                </a:lnTo>
                <a:lnTo>
                  <a:pt x="22626" y="685515"/>
                </a:lnTo>
                <a:lnTo>
                  <a:pt x="50242" y="621597"/>
                </a:lnTo>
                <a:lnTo>
                  <a:pt x="88134" y="559596"/>
                </a:lnTo>
                <a:lnTo>
                  <a:pt x="135856" y="499723"/>
                </a:lnTo>
                <a:lnTo>
                  <a:pt x="192963" y="442187"/>
                </a:lnTo>
                <a:lnTo>
                  <a:pt x="259011" y="387200"/>
                </a:lnTo>
                <a:lnTo>
                  <a:pt x="333554" y="334972"/>
                </a:lnTo>
                <a:lnTo>
                  <a:pt x="416149" y="285712"/>
                </a:lnTo>
                <a:lnTo>
                  <a:pt x="506349" y="239633"/>
                </a:lnTo>
                <a:lnTo>
                  <a:pt x="603709" y="196943"/>
                </a:lnTo>
                <a:lnTo>
                  <a:pt x="707786" y="157853"/>
                </a:lnTo>
                <a:lnTo>
                  <a:pt x="818134" y="122575"/>
                </a:lnTo>
                <a:lnTo>
                  <a:pt x="934308" y="91317"/>
                </a:lnTo>
                <a:lnTo>
                  <a:pt x="1055864" y="64291"/>
                </a:lnTo>
                <a:lnTo>
                  <a:pt x="1182355" y="41707"/>
                </a:lnTo>
                <a:lnTo>
                  <a:pt x="1313338" y="23776"/>
                </a:lnTo>
                <a:lnTo>
                  <a:pt x="1448368" y="10707"/>
                </a:lnTo>
                <a:lnTo>
                  <a:pt x="1586999" y="2711"/>
                </a:lnTo>
                <a:lnTo>
                  <a:pt x="1728787" y="0"/>
                </a:lnTo>
                <a:lnTo>
                  <a:pt x="1870575" y="2711"/>
                </a:lnTo>
                <a:lnTo>
                  <a:pt x="2009208" y="10707"/>
                </a:lnTo>
                <a:lnTo>
                  <a:pt x="2144239" y="23776"/>
                </a:lnTo>
                <a:lnTo>
                  <a:pt x="2275225" y="41707"/>
                </a:lnTo>
                <a:lnTo>
                  <a:pt x="2401720" y="64291"/>
                </a:lnTo>
                <a:lnTo>
                  <a:pt x="2523279" y="91317"/>
                </a:lnTo>
                <a:lnTo>
                  <a:pt x="2639458" y="122575"/>
                </a:lnTo>
                <a:lnTo>
                  <a:pt x="2749810" y="157853"/>
                </a:lnTo>
                <a:lnTo>
                  <a:pt x="2853892" y="196943"/>
                </a:lnTo>
                <a:lnTo>
                  <a:pt x="2951257" y="239633"/>
                </a:lnTo>
                <a:lnTo>
                  <a:pt x="3041462" y="285712"/>
                </a:lnTo>
                <a:lnTo>
                  <a:pt x="3124061" y="334972"/>
                </a:lnTo>
                <a:lnTo>
                  <a:pt x="3198609" y="387200"/>
                </a:lnTo>
                <a:lnTo>
                  <a:pt x="3264661" y="442187"/>
                </a:lnTo>
                <a:lnTo>
                  <a:pt x="3321772" y="499723"/>
                </a:lnTo>
                <a:lnTo>
                  <a:pt x="3369497" y="559596"/>
                </a:lnTo>
                <a:lnTo>
                  <a:pt x="3407391" y="621597"/>
                </a:lnTo>
                <a:lnTo>
                  <a:pt x="3435009" y="685515"/>
                </a:lnTo>
                <a:lnTo>
                  <a:pt x="3451907" y="751140"/>
                </a:lnTo>
                <a:lnTo>
                  <a:pt x="3457638" y="818261"/>
                </a:lnTo>
                <a:lnTo>
                  <a:pt x="3451907" y="885382"/>
                </a:lnTo>
                <a:lnTo>
                  <a:pt x="3435009" y="951010"/>
                </a:lnTo>
                <a:lnTo>
                  <a:pt x="3407391" y="1014932"/>
                </a:lnTo>
                <a:lnTo>
                  <a:pt x="3369497" y="1076938"/>
                </a:lnTo>
                <a:lnTo>
                  <a:pt x="3321772" y="1136818"/>
                </a:lnTo>
                <a:lnTo>
                  <a:pt x="3264661" y="1194361"/>
                </a:lnTo>
                <a:lnTo>
                  <a:pt x="3198609" y="1249357"/>
                </a:lnTo>
                <a:lnTo>
                  <a:pt x="3124061" y="1301594"/>
                </a:lnTo>
                <a:lnTo>
                  <a:pt x="3041462" y="1350863"/>
                </a:lnTo>
                <a:lnTo>
                  <a:pt x="2951257" y="1396952"/>
                </a:lnTo>
                <a:lnTo>
                  <a:pt x="2853892" y="1439651"/>
                </a:lnTo>
                <a:lnTo>
                  <a:pt x="2749810" y="1478750"/>
                </a:lnTo>
                <a:lnTo>
                  <a:pt x="2639458" y="1514038"/>
                </a:lnTo>
                <a:lnTo>
                  <a:pt x="2523279" y="1545303"/>
                </a:lnTo>
                <a:lnTo>
                  <a:pt x="2401720" y="1572337"/>
                </a:lnTo>
                <a:lnTo>
                  <a:pt x="2275225" y="1594927"/>
                </a:lnTo>
                <a:lnTo>
                  <a:pt x="2144239" y="1612865"/>
                </a:lnTo>
                <a:lnTo>
                  <a:pt x="2009208" y="1625937"/>
                </a:lnTo>
                <a:lnTo>
                  <a:pt x="1870575" y="1633936"/>
                </a:lnTo>
                <a:lnTo>
                  <a:pt x="1728787" y="1636649"/>
                </a:lnTo>
                <a:lnTo>
                  <a:pt x="1586999" y="1633936"/>
                </a:lnTo>
                <a:lnTo>
                  <a:pt x="1448368" y="1625937"/>
                </a:lnTo>
                <a:lnTo>
                  <a:pt x="1313338" y="1612865"/>
                </a:lnTo>
                <a:lnTo>
                  <a:pt x="1182355" y="1594927"/>
                </a:lnTo>
                <a:lnTo>
                  <a:pt x="1055864" y="1572337"/>
                </a:lnTo>
                <a:lnTo>
                  <a:pt x="934308" y="1545303"/>
                </a:lnTo>
                <a:lnTo>
                  <a:pt x="818134" y="1514038"/>
                </a:lnTo>
                <a:lnTo>
                  <a:pt x="707786" y="1478750"/>
                </a:lnTo>
                <a:lnTo>
                  <a:pt x="603709" y="1439651"/>
                </a:lnTo>
                <a:lnTo>
                  <a:pt x="506349" y="1396952"/>
                </a:lnTo>
                <a:lnTo>
                  <a:pt x="416149" y="1350863"/>
                </a:lnTo>
                <a:lnTo>
                  <a:pt x="333554" y="1301594"/>
                </a:lnTo>
                <a:lnTo>
                  <a:pt x="259011" y="1249357"/>
                </a:lnTo>
                <a:lnTo>
                  <a:pt x="192963" y="1194361"/>
                </a:lnTo>
                <a:lnTo>
                  <a:pt x="135856" y="1136818"/>
                </a:lnTo>
                <a:lnTo>
                  <a:pt x="88134" y="1076938"/>
                </a:lnTo>
                <a:lnTo>
                  <a:pt x="50242" y="1014932"/>
                </a:lnTo>
                <a:lnTo>
                  <a:pt x="22626" y="951010"/>
                </a:lnTo>
                <a:lnTo>
                  <a:pt x="5730" y="885382"/>
                </a:lnTo>
                <a:lnTo>
                  <a:pt x="0" y="81826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12494" y="1683670"/>
            <a:ext cx="17545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O</a:t>
            </a:r>
            <a:r>
              <a:rPr dirty="0" sz="2400" spc="5">
                <a:latin typeface="Arial"/>
                <a:cs typeface="Arial"/>
              </a:rPr>
              <a:t>M</a:t>
            </a:r>
            <a:r>
              <a:rPr dirty="0" sz="2400">
                <a:latin typeface="Arial"/>
                <a:cs typeface="Arial"/>
              </a:rPr>
              <a:t>ISSIONE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9625" y="3101975"/>
            <a:ext cx="3457575" cy="1637030"/>
          </a:xfrm>
          <a:custGeom>
            <a:avLst/>
            <a:gdLst/>
            <a:ahLst/>
            <a:cxnLst/>
            <a:rect l="l" t="t" r="r" b="b"/>
            <a:pathLst>
              <a:path w="3457575" h="1637029">
                <a:moveTo>
                  <a:pt x="1728851" y="0"/>
                </a:moveTo>
                <a:lnTo>
                  <a:pt x="1587062" y="2712"/>
                </a:lnTo>
                <a:lnTo>
                  <a:pt x="1448430" y="10711"/>
                </a:lnTo>
                <a:lnTo>
                  <a:pt x="1313398" y="23783"/>
                </a:lnTo>
                <a:lnTo>
                  <a:pt x="1182412" y="41721"/>
                </a:lnTo>
                <a:lnTo>
                  <a:pt x="1055917" y="64311"/>
                </a:lnTo>
                <a:lnTo>
                  <a:pt x="934358" y="91345"/>
                </a:lnTo>
                <a:lnTo>
                  <a:pt x="818180" y="122610"/>
                </a:lnTo>
                <a:lnTo>
                  <a:pt x="707827" y="157898"/>
                </a:lnTo>
                <a:lnTo>
                  <a:pt x="603746" y="196997"/>
                </a:lnTo>
                <a:lnTo>
                  <a:pt x="506380" y="239696"/>
                </a:lnTo>
                <a:lnTo>
                  <a:pt x="416176" y="285785"/>
                </a:lnTo>
                <a:lnTo>
                  <a:pt x="333577" y="335054"/>
                </a:lnTo>
                <a:lnTo>
                  <a:pt x="259029" y="387291"/>
                </a:lnTo>
                <a:lnTo>
                  <a:pt x="192977" y="442287"/>
                </a:lnTo>
                <a:lnTo>
                  <a:pt x="135866" y="499830"/>
                </a:lnTo>
                <a:lnTo>
                  <a:pt x="88141" y="559710"/>
                </a:lnTo>
                <a:lnTo>
                  <a:pt x="50246" y="621716"/>
                </a:lnTo>
                <a:lnTo>
                  <a:pt x="22628" y="685638"/>
                </a:lnTo>
                <a:lnTo>
                  <a:pt x="5731" y="751266"/>
                </a:lnTo>
                <a:lnTo>
                  <a:pt x="0" y="818388"/>
                </a:lnTo>
                <a:lnTo>
                  <a:pt x="5731" y="885509"/>
                </a:lnTo>
                <a:lnTo>
                  <a:pt x="22628" y="951137"/>
                </a:lnTo>
                <a:lnTo>
                  <a:pt x="50246" y="1015059"/>
                </a:lnTo>
                <a:lnTo>
                  <a:pt x="88141" y="1077065"/>
                </a:lnTo>
                <a:lnTo>
                  <a:pt x="135866" y="1136945"/>
                </a:lnTo>
                <a:lnTo>
                  <a:pt x="192977" y="1194488"/>
                </a:lnTo>
                <a:lnTo>
                  <a:pt x="259029" y="1249484"/>
                </a:lnTo>
                <a:lnTo>
                  <a:pt x="333577" y="1301721"/>
                </a:lnTo>
                <a:lnTo>
                  <a:pt x="416176" y="1350990"/>
                </a:lnTo>
                <a:lnTo>
                  <a:pt x="506380" y="1397079"/>
                </a:lnTo>
                <a:lnTo>
                  <a:pt x="603746" y="1439778"/>
                </a:lnTo>
                <a:lnTo>
                  <a:pt x="707827" y="1478877"/>
                </a:lnTo>
                <a:lnTo>
                  <a:pt x="818180" y="1514165"/>
                </a:lnTo>
                <a:lnTo>
                  <a:pt x="934358" y="1545430"/>
                </a:lnTo>
                <a:lnTo>
                  <a:pt x="1055917" y="1572464"/>
                </a:lnTo>
                <a:lnTo>
                  <a:pt x="1182412" y="1595054"/>
                </a:lnTo>
                <a:lnTo>
                  <a:pt x="1313398" y="1612992"/>
                </a:lnTo>
                <a:lnTo>
                  <a:pt x="1448430" y="1626064"/>
                </a:lnTo>
                <a:lnTo>
                  <a:pt x="1587062" y="1634063"/>
                </a:lnTo>
                <a:lnTo>
                  <a:pt x="1728851" y="1636776"/>
                </a:lnTo>
                <a:lnTo>
                  <a:pt x="1870621" y="1634063"/>
                </a:lnTo>
                <a:lnTo>
                  <a:pt x="2009237" y="1626064"/>
                </a:lnTo>
                <a:lnTo>
                  <a:pt x="2144254" y="1612992"/>
                </a:lnTo>
                <a:lnTo>
                  <a:pt x="2275227" y="1595054"/>
                </a:lnTo>
                <a:lnTo>
                  <a:pt x="2401710" y="1572464"/>
                </a:lnTo>
                <a:lnTo>
                  <a:pt x="2523260" y="1545430"/>
                </a:lnTo>
                <a:lnTo>
                  <a:pt x="2639429" y="1514165"/>
                </a:lnTo>
                <a:lnTo>
                  <a:pt x="2749774" y="1478877"/>
                </a:lnTo>
                <a:lnTo>
                  <a:pt x="2853849" y="1439778"/>
                </a:lnTo>
                <a:lnTo>
                  <a:pt x="2951210" y="1397079"/>
                </a:lnTo>
                <a:lnTo>
                  <a:pt x="3041410" y="1350990"/>
                </a:lnTo>
                <a:lnTo>
                  <a:pt x="3124005" y="1301721"/>
                </a:lnTo>
                <a:lnTo>
                  <a:pt x="3198551" y="1249484"/>
                </a:lnTo>
                <a:lnTo>
                  <a:pt x="3264601" y="1194488"/>
                </a:lnTo>
                <a:lnTo>
                  <a:pt x="3321710" y="1136945"/>
                </a:lnTo>
                <a:lnTo>
                  <a:pt x="3369434" y="1077065"/>
                </a:lnTo>
                <a:lnTo>
                  <a:pt x="3407328" y="1015059"/>
                </a:lnTo>
                <a:lnTo>
                  <a:pt x="3434946" y="951137"/>
                </a:lnTo>
                <a:lnTo>
                  <a:pt x="3451843" y="885509"/>
                </a:lnTo>
                <a:lnTo>
                  <a:pt x="3457575" y="818388"/>
                </a:lnTo>
                <a:lnTo>
                  <a:pt x="3451843" y="751266"/>
                </a:lnTo>
                <a:lnTo>
                  <a:pt x="3434946" y="685638"/>
                </a:lnTo>
                <a:lnTo>
                  <a:pt x="3407328" y="621716"/>
                </a:lnTo>
                <a:lnTo>
                  <a:pt x="3369434" y="559710"/>
                </a:lnTo>
                <a:lnTo>
                  <a:pt x="3321710" y="499830"/>
                </a:lnTo>
                <a:lnTo>
                  <a:pt x="3264601" y="442287"/>
                </a:lnTo>
                <a:lnTo>
                  <a:pt x="3198551" y="387291"/>
                </a:lnTo>
                <a:lnTo>
                  <a:pt x="3124005" y="335054"/>
                </a:lnTo>
                <a:lnTo>
                  <a:pt x="3041410" y="285785"/>
                </a:lnTo>
                <a:lnTo>
                  <a:pt x="2951210" y="239696"/>
                </a:lnTo>
                <a:lnTo>
                  <a:pt x="2853849" y="196997"/>
                </a:lnTo>
                <a:lnTo>
                  <a:pt x="2749774" y="157898"/>
                </a:lnTo>
                <a:lnTo>
                  <a:pt x="2639429" y="122610"/>
                </a:lnTo>
                <a:lnTo>
                  <a:pt x="2523260" y="91345"/>
                </a:lnTo>
                <a:lnTo>
                  <a:pt x="2401710" y="64311"/>
                </a:lnTo>
                <a:lnTo>
                  <a:pt x="2275227" y="41721"/>
                </a:lnTo>
                <a:lnTo>
                  <a:pt x="2144254" y="23783"/>
                </a:lnTo>
                <a:lnTo>
                  <a:pt x="2009237" y="10711"/>
                </a:lnTo>
                <a:lnTo>
                  <a:pt x="1870621" y="2712"/>
                </a:lnTo>
                <a:lnTo>
                  <a:pt x="172885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9625" y="3101975"/>
            <a:ext cx="3457575" cy="1637030"/>
          </a:xfrm>
          <a:custGeom>
            <a:avLst/>
            <a:gdLst/>
            <a:ahLst/>
            <a:cxnLst/>
            <a:rect l="l" t="t" r="r" b="b"/>
            <a:pathLst>
              <a:path w="3457575" h="1637029">
                <a:moveTo>
                  <a:pt x="0" y="818388"/>
                </a:moveTo>
                <a:lnTo>
                  <a:pt x="5731" y="751266"/>
                </a:lnTo>
                <a:lnTo>
                  <a:pt x="22628" y="685638"/>
                </a:lnTo>
                <a:lnTo>
                  <a:pt x="50246" y="621716"/>
                </a:lnTo>
                <a:lnTo>
                  <a:pt x="88141" y="559710"/>
                </a:lnTo>
                <a:lnTo>
                  <a:pt x="135866" y="499830"/>
                </a:lnTo>
                <a:lnTo>
                  <a:pt x="192977" y="442287"/>
                </a:lnTo>
                <a:lnTo>
                  <a:pt x="259029" y="387291"/>
                </a:lnTo>
                <a:lnTo>
                  <a:pt x="333577" y="335054"/>
                </a:lnTo>
                <a:lnTo>
                  <a:pt x="416176" y="285785"/>
                </a:lnTo>
                <a:lnTo>
                  <a:pt x="506380" y="239696"/>
                </a:lnTo>
                <a:lnTo>
                  <a:pt x="603746" y="196997"/>
                </a:lnTo>
                <a:lnTo>
                  <a:pt x="707827" y="157898"/>
                </a:lnTo>
                <a:lnTo>
                  <a:pt x="818180" y="122610"/>
                </a:lnTo>
                <a:lnTo>
                  <a:pt x="934358" y="91345"/>
                </a:lnTo>
                <a:lnTo>
                  <a:pt x="1055917" y="64311"/>
                </a:lnTo>
                <a:lnTo>
                  <a:pt x="1182412" y="41721"/>
                </a:lnTo>
                <a:lnTo>
                  <a:pt x="1313398" y="23783"/>
                </a:lnTo>
                <a:lnTo>
                  <a:pt x="1448430" y="10711"/>
                </a:lnTo>
                <a:lnTo>
                  <a:pt x="1587062" y="2712"/>
                </a:lnTo>
                <a:lnTo>
                  <a:pt x="1728851" y="0"/>
                </a:lnTo>
                <a:lnTo>
                  <a:pt x="1870621" y="2712"/>
                </a:lnTo>
                <a:lnTo>
                  <a:pt x="2009237" y="10711"/>
                </a:lnTo>
                <a:lnTo>
                  <a:pt x="2144254" y="23783"/>
                </a:lnTo>
                <a:lnTo>
                  <a:pt x="2275227" y="41721"/>
                </a:lnTo>
                <a:lnTo>
                  <a:pt x="2401710" y="64311"/>
                </a:lnTo>
                <a:lnTo>
                  <a:pt x="2523260" y="91345"/>
                </a:lnTo>
                <a:lnTo>
                  <a:pt x="2639429" y="122610"/>
                </a:lnTo>
                <a:lnTo>
                  <a:pt x="2749774" y="157898"/>
                </a:lnTo>
                <a:lnTo>
                  <a:pt x="2853849" y="196997"/>
                </a:lnTo>
                <a:lnTo>
                  <a:pt x="2951210" y="239696"/>
                </a:lnTo>
                <a:lnTo>
                  <a:pt x="3041410" y="285785"/>
                </a:lnTo>
                <a:lnTo>
                  <a:pt x="3124005" y="335054"/>
                </a:lnTo>
                <a:lnTo>
                  <a:pt x="3198551" y="387291"/>
                </a:lnTo>
                <a:lnTo>
                  <a:pt x="3264601" y="442287"/>
                </a:lnTo>
                <a:lnTo>
                  <a:pt x="3321710" y="499830"/>
                </a:lnTo>
                <a:lnTo>
                  <a:pt x="3369434" y="559710"/>
                </a:lnTo>
                <a:lnTo>
                  <a:pt x="3407328" y="621716"/>
                </a:lnTo>
                <a:lnTo>
                  <a:pt x="3434946" y="685638"/>
                </a:lnTo>
                <a:lnTo>
                  <a:pt x="3451843" y="751266"/>
                </a:lnTo>
                <a:lnTo>
                  <a:pt x="3457575" y="818388"/>
                </a:lnTo>
                <a:lnTo>
                  <a:pt x="3451843" y="885509"/>
                </a:lnTo>
                <a:lnTo>
                  <a:pt x="3434946" y="951137"/>
                </a:lnTo>
                <a:lnTo>
                  <a:pt x="3407328" y="1015059"/>
                </a:lnTo>
                <a:lnTo>
                  <a:pt x="3369434" y="1077065"/>
                </a:lnTo>
                <a:lnTo>
                  <a:pt x="3321710" y="1136945"/>
                </a:lnTo>
                <a:lnTo>
                  <a:pt x="3264601" y="1194488"/>
                </a:lnTo>
                <a:lnTo>
                  <a:pt x="3198551" y="1249484"/>
                </a:lnTo>
                <a:lnTo>
                  <a:pt x="3124005" y="1301721"/>
                </a:lnTo>
                <a:lnTo>
                  <a:pt x="3041410" y="1350990"/>
                </a:lnTo>
                <a:lnTo>
                  <a:pt x="2951210" y="1397079"/>
                </a:lnTo>
                <a:lnTo>
                  <a:pt x="2853849" y="1439778"/>
                </a:lnTo>
                <a:lnTo>
                  <a:pt x="2749774" y="1478877"/>
                </a:lnTo>
                <a:lnTo>
                  <a:pt x="2639429" y="1514165"/>
                </a:lnTo>
                <a:lnTo>
                  <a:pt x="2523260" y="1545430"/>
                </a:lnTo>
                <a:lnTo>
                  <a:pt x="2401710" y="1572464"/>
                </a:lnTo>
                <a:lnTo>
                  <a:pt x="2275227" y="1595054"/>
                </a:lnTo>
                <a:lnTo>
                  <a:pt x="2144254" y="1612992"/>
                </a:lnTo>
                <a:lnTo>
                  <a:pt x="2009237" y="1626064"/>
                </a:lnTo>
                <a:lnTo>
                  <a:pt x="1870621" y="1634063"/>
                </a:lnTo>
                <a:lnTo>
                  <a:pt x="1728851" y="1636776"/>
                </a:lnTo>
                <a:lnTo>
                  <a:pt x="1587062" y="1634063"/>
                </a:lnTo>
                <a:lnTo>
                  <a:pt x="1448430" y="1626064"/>
                </a:lnTo>
                <a:lnTo>
                  <a:pt x="1313398" y="1612992"/>
                </a:lnTo>
                <a:lnTo>
                  <a:pt x="1182412" y="1595054"/>
                </a:lnTo>
                <a:lnTo>
                  <a:pt x="1055917" y="1572464"/>
                </a:lnTo>
                <a:lnTo>
                  <a:pt x="934358" y="1545430"/>
                </a:lnTo>
                <a:lnTo>
                  <a:pt x="818180" y="1514165"/>
                </a:lnTo>
                <a:lnTo>
                  <a:pt x="707827" y="1478877"/>
                </a:lnTo>
                <a:lnTo>
                  <a:pt x="603746" y="1439778"/>
                </a:lnTo>
                <a:lnTo>
                  <a:pt x="506380" y="1397079"/>
                </a:lnTo>
                <a:lnTo>
                  <a:pt x="416176" y="1350990"/>
                </a:lnTo>
                <a:lnTo>
                  <a:pt x="333577" y="1301721"/>
                </a:lnTo>
                <a:lnTo>
                  <a:pt x="259029" y="1249484"/>
                </a:lnTo>
                <a:lnTo>
                  <a:pt x="192977" y="1194488"/>
                </a:lnTo>
                <a:lnTo>
                  <a:pt x="135866" y="1136945"/>
                </a:lnTo>
                <a:lnTo>
                  <a:pt x="88141" y="1077065"/>
                </a:lnTo>
                <a:lnTo>
                  <a:pt x="50246" y="1015059"/>
                </a:lnTo>
                <a:lnTo>
                  <a:pt x="22628" y="951137"/>
                </a:lnTo>
                <a:lnTo>
                  <a:pt x="5731" y="885509"/>
                </a:lnTo>
                <a:lnTo>
                  <a:pt x="0" y="8183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94841" y="3425602"/>
            <a:ext cx="2277110" cy="1061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SOS</a:t>
            </a:r>
            <a:r>
              <a:rPr dirty="0" sz="2400" spc="-10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ITUZIONE</a:t>
            </a:r>
            <a:r>
              <a:rPr dirty="0" sz="2400">
                <a:latin typeface="Arial"/>
                <a:cs typeface="Arial"/>
              </a:rPr>
              <a:t> CON P</a:t>
            </a:r>
            <a:r>
              <a:rPr dirty="0" sz="2400" spc="-10">
                <a:latin typeface="Arial"/>
                <a:cs typeface="Arial"/>
              </a:rPr>
              <a:t>R</a:t>
            </a:r>
            <a:r>
              <a:rPr dirty="0" sz="2400">
                <a:latin typeface="Arial"/>
                <a:cs typeface="Arial"/>
              </a:rPr>
              <a:t>ONO</a:t>
            </a:r>
            <a:r>
              <a:rPr dirty="0" sz="2400" spc="5">
                <a:latin typeface="Arial"/>
                <a:cs typeface="Arial"/>
              </a:rPr>
              <a:t>M</a:t>
            </a:r>
            <a:r>
              <a:rPr dirty="0" sz="240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7087" y="4864100"/>
            <a:ext cx="3458210" cy="1637030"/>
          </a:xfrm>
          <a:custGeom>
            <a:avLst/>
            <a:gdLst/>
            <a:ahLst/>
            <a:cxnLst/>
            <a:rect l="l" t="t" r="r" b="b"/>
            <a:pathLst>
              <a:path w="3458210" h="1637029">
                <a:moveTo>
                  <a:pt x="1728787" y="0"/>
                </a:moveTo>
                <a:lnTo>
                  <a:pt x="1586999" y="2712"/>
                </a:lnTo>
                <a:lnTo>
                  <a:pt x="1448368" y="10711"/>
                </a:lnTo>
                <a:lnTo>
                  <a:pt x="1313338" y="23783"/>
                </a:lnTo>
                <a:lnTo>
                  <a:pt x="1182355" y="41720"/>
                </a:lnTo>
                <a:lnTo>
                  <a:pt x="1055864" y="64311"/>
                </a:lnTo>
                <a:lnTo>
                  <a:pt x="934308" y="91344"/>
                </a:lnTo>
                <a:lnTo>
                  <a:pt x="818134" y="122609"/>
                </a:lnTo>
                <a:lnTo>
                  <a:pt x="707786" y="157896"/>
                </a:lnTo>
                <a:lnTo>
                  <a:pt x="603709" y="196995"/>
                </a:lnTo>
                <a:lnTo>
                  <a:pt x="506349" y="239693"/>
                </a:lnTo>
                <a:lnTo>
                  <a:pt x="416149" y="285781"/>
                </a:lnTo>
                <a:lnTo>
                  <a:pt x="333554" y="335048"/>
                </a:lnTo>
                <a:lnTo>
                  <a:pt x="259011" y="387284"/>
                </a:lnTo>
                <a:lnTo>
                  <a:pt x="192963" y="442278"/>
                </a:lnTo>
                <a:lnTo>
                  <a:pt x="135856" y="499819"/>
                </a:lnTo>
                <a:lnTo>
                  <a:pt x="88134" y="559697"/>
                </a:lnTo>
                <a:lnTo>
                  <a:pt x="50242" y="621701"/>
                </a:lnTo>
                <a:lnTo>
                  <a:pt x="22626" y="685620"/>
                </a:lnTo>
                <a:lnTo>
                  <a:pt x="5730" y="751244"/>
                </a:lnTo>
                <a:lnTo>
                  <a:pt x="0" y="818362"/>
                </a:lnTo>
                <a:lnTo>
                  <a:pt x="5730" y="885479"/>
                </a:lnTo>
                <a:lnTo>
                  <a:pt x="22626" y="951101"/>
                </a:lnTo>
                <a:lnTo>
                  <a:pt x="50242" y="1015019"/>
                </a:lnTo>
                <a:lnTo>
                  <a:pt x="88134" y="1077021"/>
                </a:lnTo>
                <a:lnTo>
                  <a:pt x="135856" y="1136898"/>
                </a:lnTo>
                <a:lnTo>
                  <a:pt x="192963" y="1194438"/>
                </a:lnTo>
                <a:lnTo>
                  <a:pt x="259011" y="1249431"/>
                </a:lnTo>
                <a:lnTo>
                  <a:pt x="333554" y="1301666"/>
                </a:lnTo>
                <a:lnTo>
                  <a:pt x="416149" y="1350932"/>
                </a:lnTo>
                <a:lnTo>
                  <a:pt x="506349" y="1397020"/>
                </a:lnTo>
                <a:lnTo>
                  <a:pt x="603709" y="1439718"/>
                </a:lnTo>
                <a:lnTo>
                  <a:pt x="707786" y="1478816"/>
                </a:lnTo>
                <a:lnTo>
                  <a:pt x="818134" y="1514103"/>
                </a:lnTo>
                <a:lnTo>
                  <a:pt x="934308" y="1545368"/>
                </a:lnTo>
                <a:lnTo>
                  <a:pt x="1055864" y="1572401"/>
                </a:lnTo>
                <a:lnTo>
                  <a:pt x="1182355" y="1594991"/>
                </a:lnTo>
                <a:lnTo>
                  <a:pt x="1313338" y="1612928"/>
                </a:lnTo>
                <a:lnTo>
                  <a:pt x="1448368" y="1626001"/>
                </a:lnTo>
                <a:lnTo>
                  <a:pt x="1586999" y="1633999"/>
                </a:lnTo>
                <a:lnTo>
                  <a:pt x="1728787" y="1636712"/>
                </a:lnTo>
                <a:lnTo>
                  <a:pt x="1870575" y="1633999"/>
                </a:lnTo>
                <a:lnTo>
                  <a:pt x="2009208" y="1626001"/>
                </a:lnTo>
                <a:lnTo>
                  <a:pt x="2144239" y="1612928"/>
                </a:lnTo>
                <a:lnTo>
                  <a:pt x="2275225" y="1594991"/>
                </a:lnTo>
                <a:lnTo>
                  <a:pt x="2401720" y="1572401"/>
                </a:lnTo>
                <a:lnTo>
                  <a:pt x="2523279" y="1545368"/>
                </a:lnTo>
                <a:lnTo>
                  <a:pt x="2639458" y="1514103"/>
                </a:lnTo>
                <a:lnTo>
                  <a:pt x="2749810" y="1478816"/>
                </a:lnTo>
                <a:lnTo>
                  <a:pt x="2853892" y="1439718"/>
                </a:lnTo>
                <a:lnTo>
                  <a:pt x="2951257" y="1397020"/>
                </a:lnTo>
                <a:lnTo>
                  <a:pt x="3041462" y="1350932"/>
                </a:lnTo>
                <a:lnTo>
                  <a:pt x="3124061" y="1301666"/>
                </a:lnTo>
                <a:lnTo>
                  <a:pt x="3198609" y="1249431"/>
                </a:lnTo>
                <a:lnTo>
                  <a:pt x="3264661" y="1194438"/>
                </a:lnTo>
                <a:lnTo>
                  <a:pt x="3321772" y="1136898"/>
                </a:lnTo>
                <a:lnTo>
                  <a:pt x="3369497" y="1077021"/>
                </a:lnTo>
                <a:lnTo>
                  <a:pt x="3407391" y="1015019"/>
                </a:lnTo>
                <a:lnTo>
                  <a:pt x="3435009" y="951101"/>
                </a:lnTo>
                <a:lnTo>
                  <a:pt x="3451907" y="885479"/>
                </a:lnTo>
                <a:lnTo>
                  <a:pt x="3457638" y="818362"/>
                </a:lnTo>
                <a:lnTo>
                  <a:pt x="3451907" y="751244"/>
                </a:lnTo>
                <a:lnTo>
                  <a:pt x="3435009" y="685620"/>
                </a:lnTo>
                <a:lnTo>
                  <a:pt x="3407391" y="621701"/>
                </a:lnTo>
                <a:lnTo>
                  <a:pt x="3369497" y="559697"/>
                </a:lnTo>
                <a:lnTo>
                  <a:pt x="3321772" y="499819"/>
                </a:lnTo>
                <a:lnTo>
                  <a:pt x="3264661" y="442278"/>
                </a:lnTo>
                <a:lnTo>
                  <a:pt x="3198609" y="387284"/>
                </a:lnTo>
                <a:lnTo>
                  <a:pt x="3124061" y="335048"/>
                </a:lnTo>
                <a:lnTo>
                  <a:pt x="3041462" y="285781"/>
                </a:lnTo>
                <a:lnTo>
                  <a:pt x="2951257" y="239693"/>
                </a:lnTo>
                <a:lnTo>
                  <a:pt x="2853892" y="196995"/>
                </a:lnTo>
                <a:lnTo>
                  <a:pt x="2749810" y="157896"/>
                </a:lnTo>
                <a:lnTo>
                  <a:pt x="2639458" y="122609"/>
                </a:lnTo>
                <a:lnTo>
                  <a:pt x="2523279" y="91344"/>
                </a:lnTo>
                <a:lnTo>
                  <a:pt x="2401720" y="64311"/>
                </a:lnTo>
                <a:lnTo>
                  <a:pt x="2275225" y="41720"/>
                </a:lnTo>
                <a:lnTo>
                  <a:pt x="2144239" y="23783"/>
                </a:lnTo>
                <a:lnTo>
                  <a:pt x="2009208" y="10711"/>
                </a:lnTo>
                <a:lnTo>
                  <a:pt x="1870575" y="2712"/>
                </a:lnTo>
                <a:lnTo>
                  <a:pt x="172878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7087" y="4864100"/>
            <a:ext cx="3458210" cy="1637030"/>
          </a:xfrm>
          <a:custGeom>
            <a:avLst/>
            <a:gdLst/>
            <a:ahLst/>
            <a:cxnLst/>
            <a:rect l="l" t="t" r="r" b="b"/>
            <a:pathLst>
              <a:path w="3458210" h="1637029">
                <a:moveTo>
                  <a:pt x="0" y="818362"/>
                </a:moveTo>
                <a:lnTo>
                  <a:pt x="5730" y="751244"/>
                </a:lnTo>
                <a:lnTo>
                  <a:pt x="22626" y="685620"/>
                </a:lnTo>
                <a:lnTo>
                  <a:pt x="50242" y="621701"/>
                </a:lnTo>
                <a:lnTo>
                  <a:pt x="88134" y="559697"/>
                </a:lnTo>
                <a:lnTo>
                  <a:pt x="135856" y="499819"/>
                </a:lnTo>
                <a:lnTo>
                  <a:pt x="192963" y="442278"/>
                </a:lnTo>
                <a:lnTo>
                  <a:pt x="259011" y="387284"/>
                </a:lnTo>
                <a:lnTo>
                  <a:pt x="333554" y="335048"/>
                </a:lnTo>
                <a:lnTo>
                  <a:pt x="416149" y="285781"/>
                </a:lnTo>
                <a:lnTo>
                  <a:pt x="506349" y="239693"/>
                </a:lnTo>
                <a:lnTo>
                  <a:pt x="603709" y="196995"/>
                </a:lnTo>
                <a:lnTo>
                  <a:pt x="707786" y="157896"/>
                </a:lnTo>
                <a:lnTo>
                  <a:pt x="818134" y="122609"/>
                </a:lnTo>
                <a:lnTo>
                  <a:pt x="934308" y="91344"/>
                </a:lnTo>
                <a:lnTo>
                  <a:pt x="1055864" y="64311"/>
                </a:lnTo>
                <a:lnTo>
                  <a:pt x="1182355" y="41720"/>
                </a:lnTo>
                <a:lnTo>
                  <a:pt x="1313338" y="23783"/>
                </a:lnTo>
                <a:lnTo>
                  <a:pt x="1448368" y="10711"/>
                </a:lnTo>
                <a:lnTo>
                  <a:pt x="1586999" y="2712"/>
                </a:lnTo>
                <a:lnTo>
                  <a:pt x="1728787" y="0"/>
                </a:lnTo>
                <a:lnTo>
                  <a:pt x="1870575" y="2712"/>
                </a:lnTo>
                <a:lnTo>
                  <a:pt x="2009208" y="10711"/>
                </a:lnTo>
                <a:lnTo>
                  <a:pt x="2144239" y="23783"/>
                </a:lnTo>
                <a:lnTo>
                  <a:pt x="2275225" y="41720"/>
                </a:lnTo>
                <a:lnTo>
                  <a:pt x="2401720" y="64311"/>
                </a:lnTo>
                <a:lnTo>
                  <a:pt x="2523279" y="91344"/>
                </a:lnTo>
                <a:lnTo>
                  <a:pt x="2639458" y="122609"/>
                </a:lnTo>
                <a:lnTo>
                  <a:pt x="2749810" y="157896"/>
                </a:lnTo>
                <a:lnTo>
                  <a:pt x="2853892" y="196995"/>
                </a:lnTo>
                <a:lnTo>
                  <a:pt x="2951257" y="239693"/>
                </a:lnTo>
                <a:lnTo>
                  <a:pt x="3041462" y="285781"/>
                </a:lnTo>
                <a:lnTo>
                  <a:pt x="3124061" y="335048"/>
                </a:lnTo>
                <a:lnTo>
                  <a:pt x="3198609" y="387284"/>
                </a:lnTo>
                <a:lnTo>
                  <a:pt x="3264661" y="442278"/>
                </a:lnTo>
                <a:lnTo>
                  <a:pt x="3321772" y="499819"/>
                </a:lnTo>
                <a:lnTo>
                  <a:pt x="3369497" y="559697"/>
                </a:lnTo>
                <a:lnTo>
                  <a:pt x="3407391" y="621701"/>
                </a:lnTo>
                <a:lnTo>
                  <a:pt x="3435009" y="685620"/>
                </a:lnTo>
                <a:lnTo>
                  <a:pt x="3451907" y="751244"/>
                </a:lnTo>
                <a:lnTo>
                  <a:pt x="3457638" y="818362"/>
                </a:lnTo>
                <a:lnTo>
                  <a:pt x="3451907" y="885479"/>
                </a:lnTo>
                <a:lnTo>
                  <a:pt x="3435009" y="951101"/>
                </a:lnTo>
                <a:lnTo>
                  <a:pt x="3407391" y="1015019"/>
                </a:lnTo>
                <a:lnTo>
                  <a:pt x="3369497" y="1077021"/>
                </a:lnTo>
                <a:lnTo>
                  <a:pt x="3321772" y="1136898"/>
                </a:lnTo>
                <a:lnTo>
                  <a:pt x="3264661" y="1194438"/>
                </a:lnTo>
                <a:lnTo>
                  <a:pt x="3198609" y="1249431"/>
                </a:lnTo>
                <a:lnTo>
                  <a:pt x="3124061" y="1301666"/>
                </a:lnTo>
                <a:lnTo>
                  <a:pt x="3041462" y="1350932"/>
                </a:lnTo>
                <a:lnTo>
                  <a:pt x="2951257" y="1397020"/>
                </a:lnTo>
                <a:lnTo>
                  <a:pt x="2853892" y="1439718"/>
                </a:lnTo>
                <a:lnTo>
                  <a:pt x="2749810" y="1478816"/>
                </a:lnTo>
                <a:lnTo>
                  <a:pt x="2639458" y="1514103"/>
                </a:lnTo>
                <a:lnTo>
                  <a:pt x="2523279" y="1545368"/>
                </a:lnTo>
                <a:lnTo>
                  <a:pt x="2401720" y="1572401"/>
                </a:lnTo>
                <a:lnTo>
                  <a:pt x="2275225" y="1594991"/>
                </a:lnTo>
                <a:lnTo>
                  <a:pt x="2144239" y="1612928"/>
                </a:lnTo>
                <a:lnTo>
                  <a:pt x="2009208" y="1626001"/>
                </a:lnTo>
                <a:lnTo>
                  <a:pt x="1870575" y="1633999"/>
                </a:lnTo>
                <a:lnTo>
                  <a:pt x="1728787" y="1636712"/>
                </a:lnTo>
                <a:lnTo>
                  <a:pt x="1586999" y="1633999"/>
                </a:lnTo>
                <a:lnTo>
                  <a:pt x="1448368" y="1626001"/>
                </a:lnTo>
                <a:lnTo>
                  <a:pt x="1313338" y="1612928"/>
                </a:lnTo>
                <a:lnTo>
                  <a:pt x="1182355" y="1594991"/>
                </a:lnTo>
                <a:lnTo>
                  <a:pt x="1055864" y="1572401"/>
                </a:lnTo>
                <a:lnTo>
                  <a:pt x="934308" y="1545368"/>
                </a:lnTo>
                <a:lnTo>
                  <a:pt x="818134" y="1514103"/>
                </a:lnTo>
                <a:lnTo>
                  <a:pt x="707786" y="1478816"/>
                </a:lnTo>
                <a:lnTo>
                  <a:pt x="603709" y="1439718"/>
                </a:lnTo>
                <a:lnTo>
                  <a:pt x="506349" y="1397020"/>
                </a:lnTo>
                <a:lnTo>
                  <a:pt x="416149" y="1350932"/>
                </a:lnTo>
                <a:lnTo>
                  <a:pt x="333554" y="1301666"/>
                </a:lnTo>
                <a:lnTo>
                  <a:pt x="259011" y="1249431"/>
                </a:lnTo>
                <a:lnTo>
                  <a:pt x="192963" y="1194438"/>
                </a:lnTo>
                <a:lnTo>
                  <a:pt x="135856" y="1136898"/>
                </a:lnTo>
                <a:lnTo>
                  <a:pt x="88134" y="1077021"/>
                </a:lnTo>
                <a:lnTo>
                  <a:pt x="50242" y="1015019"/>
                </a:lnTo>
                <a:lnTo>
                  <a:pt x="22626" y="951101"/>
                </a:lnTo>
                <a:lnTo>
                  <a:pt x="5730" y="885479"/>
                </a:lnTo>
                <a:lnTo>
                  <a:pt x="0" y="8183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12494" y="5187981"/>
            <a:ext cx="2277110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SOS</a:t>
            </a:r>
            <a:r>
              <a:rPr dirty="0" sz="2400" spc="-10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ITUZIONE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L</a:t>
            </a:r>
            <a:r>
              <a:rPr dirty="0" sz="2400" spc="-10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5">
                <a:latin typeface="Arial"/>
                <a:cs typeface="Arial"/>
              </a:rPr>
              <a:t>S</a:t>
            </a:r>
            <a:r>
              <a:rPr dirty="0" sz="2400">
                <a:latin typeface="Arial"/>
                <a:cs typeface="Arial"/>
              </a:rPr>
              <a:t>IC</a:t>
            </a:r>
            <a:r>
              <a:rPr dirty="0" sz="2400" spc="-10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8350" y="5368925"/>
            <a:ext cx="682625" cy="219075"/>
          </a:xfrm>
          <a:custGeom>
            <a:avLst/>
            <a:gdLst/>
            <a:ahLst/>
            <a:cxnLst/>
            <a:rect l="l" t="t" r="r" b="b"/>
            <a:pathLst>
              <a:path w="682625" h="219075">
                <a:moveTo>
                  <a:pt x="573151" y="0"/>
                </a:moveTo>
                <a:lnTo>
                  <a:pt x="573151" y="54737"/>
                </a:lnTo>
                <a:lnTo>
                  <a:pt x="0" y="54737"/>
                </a:lnTo>
                <a:lnTo>
                  <a:pt x="0" y="164337"/>
                </a:lnTo>
                <a:lnTo>
                  <a:pt x="573151" y="164337"/>
                </a:lnTo>
                <a:lnTo>
                  <a:pt x="573151" y="219075"/>
                </a:lnTo>
                <a:lnTo>
                  <a:pt x="682625" y="109600"/>
                </a:lnTo>
                <a:lnTo>
                  <a:pt x="57315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8350" y="5368925"/>
            <a:ext cx="682625" cy="219075"/>
          </a:xfrm>
          <a:custGeom>
            <a:avLst/>
            <a:gdLst/>
            <a:ahLst/>
            <a:cxnLst/>
            <a:rect l="l" t="t" r="r" b="b"/>
            <a:pathLst>
              <a:path w="682625" h="219075">
                <a:moveTo>
                  <a:pt x="0" y="54737"/>
                </a:moveTo>
                <a:lnTo>
                  <a:pt x="573151" y="54737"/>
                </a:lnTo>
                <a:lnTo>
                  <a:pt x="573151" y="0"/>
                </a:lnTo>
                <a:lnTo>
                  <a:pt x="682625" y="109600"/>
                </a:lnTo>
                <a:lnTo>
                  <a:pt x="573151" y="219075"/>
                </a:lnTo>
                <a:lnTo>
                  <a:pt x="573151" y="164337"/>
                </a:lnTo>
                <a:lnTo>
                  <a:pt x="0" y="164337"/>
                </a:lnTo>
                <a:lnTo>
                  <a:pt x="0" y="547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435600" y="3933825"/>
            <a:ext cx="3600450" cy="2806700"/>
          </a:xfrm>
          <a:custGeom>
            <a:avLst/>
            <a:gdLst/>
            <a:ahLst/>
            <a:cxnLst/>
            <a:rect l="l" t="t" r="r" b="b"/>
            <a:pathLst>
              <a:path w="3600450" h="2806700">
                <a:moveTo>
                  <a:pt x="1800225" y="0"/>
                </a:moveTo>
                <a:lnTo>
                  <a:pt x="1652572" y="4651"/>
                </a:lnTo>
                <a:lnTo>
                  <a:pt x="1508207" y="18366"/>
                </a:lnTo>
                <a:lnTo>
                  <a:pt x="1367595" y="40783"/>
                </a:lnTo>
                <a:lnTo>
                  <a:pt x="1231196" y="71540"/>
                </a:lnTo>
                <a:lnTo>
                  <a:pt x="1099476" y="110277"/>
                </a:lnTo>
                <a:lnTo>
                  <a:pt x="972897" y="156633"/>
                </a:lnTo>
                <a:lnTo>
                  <a:pt x="851922" y="210246"/>
                </a:lnTo>
                <a:lnTo>
                  <a:pt x="737015" y="270755"/>
                </a:lnTo>
                <a:lnTo>
                  <a:pt x="628638" y="337800"/>
                </a:lnTo>
                <a:lnTo>
                  <a:pt x="527256" y="411019"/>
                </a:lnTo>
                <a:lnTo>
                  <a:pt x="433330" y="490051"/>
                </a:lnTo>
                <a:lnTo>
                  <a:pt x="347325" y="574535"/>
                </a:lnTo>
                <a:lnTo>
                  <a:pt x="269704" y="664110"/>
                </a:lnTo>
                <a:lnTo>
                  <a:pt x="200929" y="758415"/>
                </a:lnTo>
                <a:lnTo>
                  <a:pt x="141464" y="857089"/>
                </a:lnTo>
                <a:lnTo>
                  <a:pt x="91772" y="959770"/>
                </a:lnTo>
                <a:lnTo>
                  <a:pt x="52316" y="1066098"/>
                </a:lnTo>
                <a:lnTo>
                  <a:pt x="23560" y="1175711"/>
                </a:lnTo>
                <a:lnTo>
                  <a:pt x="5967" y="1288249"/>
                </a:lnTo>
                <a:lnTo>
                  <a:pt x="0" y="1403350"/>
                </a:lnTo>
                <a:lnTo>
                  <a:pt x="5967" y="1518445"/>
                </a:lnTo>
                <a:lnTo>
                  <a:pt x="23560" y="1630979"/>
                </a:lnTo>
                <a:lnTo>
                  <a:pt x="52316" y="1740589"/>
                </a:lnTo>
                <a:lnTo>
                  <a:pt x="91772" y="1846914"/>
                </a:lnTo>
                <a:lnTo>
                  <a:pt x="141464" y="1949594"/>
                </a:lnTo>
                <a:lnTo>
                  <a:pt x="200929" y="2048267"/>
                </a:lnTo>
                <a:lnTo>
                  <a:pt x="269704" y="2142571"/>
                </a:lnTo>
                <a:lnTo>
                  <a:pt x="347325" y="2232147"/>
                </a:lnTo>
                <a:lnTo>
                  <a:pt x="433330" y="2316632"/>
                </a:lnTo>
                <a:lnTo>
                  <a:pt x="527256" y="2395665"/>
                </a:lnTo>
                <a:lnTo>
                  <a:pt x="628638" y="2468885"/>
                </a:lnTo>
                <a:lnTo>
                  <a:pt x="737015" y="2535932"/>
                </a:lnTo>
                <a:lnTo>
                  <a:pt x="851922" y="2596443"/>
                </a:lnTo>
                <a:lnTo>
                  <a:pt x="972897" y="2650058"/>
                </a:lnTo>
                <a:lnTo>
                  <a:pt x="1099476" y="2696415"/>
                </a:lnTo>
                <a:lnTo>
                  <a:pt x="1231196" y="2735154"/>
                </a:lnTo>
                <a:lnTo>
                  <a:pt x="1367595" y="2765913"/>
                </a:lnTo>
                <a:lnTo>
                  <a:pt x="1508207" y="2788331"/>
                </a:lnTo>
                <a:lnTo>
                  <a:pt x="1652572" y="2802046"/>
                </a:lnTo>
                <a:lnTo>
                  <a:pt x="1800225" y="2806698"/>
                </a:lnTo>
                <a:lnTo>
                  <a:pt x="1947877" y="2802046"/>
                </a:lnTo>
                <a:lnTo>
                  <a:pt x="2092242" y="2788331"/>
                </a:lnTo>
                <a:lnTo>
                  <a:pt x="2232854" y="2765913"/>
                </a:lnTo>
                <a:lnTo>
                  <a:pt x="2369253" y="2735154"/>
                </a:lnTo>
                <a:lnTo>
                  <a:pt x="2500973" y="2696415"/>
                </a:lnTo>
                <a:lnTo>
                  <a:pt x="2627552" y="2650058"/>
                </a:lnTo>
                <a:lnTo>
                  <a:pt x="2748527" y="2596443"/>
                </a:lnTo>
                <a:lnTo>
                  <a:pt x="2863434" y="2535932"/>
                </a:lnTo>
                <a:lnTo>
                  <a:pt x="2971811" y="2468885"/>
                </a:lnTo>
                <a:lnTo>
                  <a:pt x="3073193" y="2395665"/>
                </a:lnTo>
                <a:lnTo>
                  <a:pt x="3167119" y="2316632"/>
                </a:lnTo>
                <a:lnTo>
                  <a:pt x="3253124" y="2232147"/>
                </a:lnTo>
                <a:lnTo>
                  <a:pt x="3330745" y="2142571"/>
                </a:lnTo>
                <a:lnTo>
                  <a:pt x="3399520" y="2048267"/>
                </a:lnTo>
                <a:lnTo>
                  <a:pt x="3458985" y="1949594"/>
                </a:lnTo>
                <a:lnTo>
                  <a:pt x="3508677" y="1846914"/>
                </a:lnTo>
                <a:lnTo>
                  <a:pt x="3548133" y="1740589"/>
                </a:lnTo>
                <a:lnTo>
                  <a:pt x="3576889" y="1630979"/>
                </a:lnTo>
                <a:lnTo>
                  <a:pt x="3594482" y="1518445"/>
                </a:lnTo>
                <a:lnTo>
                  <a:pt x="3600450" y="1403350"/>
                </a:lnTo>
                <a:lnTo>
                  <a:pt x="3594482" y="1288249"/>
                </a:lnTo>
                <a:lnTo>
                  <a:pt x="3576889" y="1175711"/>
                </a:lnTo>
                <a:lnTo>
                  <a:pt x="3548133" y="1066098"/>
                </a:lnTo>
                <a:lnTo>
                  <a:pt x="3508677" y="959770"/>
                </a:lnTo>
                <a:lnTo>
                  <a:pt x="3458985" y="857089"/>
                </a:lnTo>
                <a:lnTo>
                  <a:pt x="3399520" y="758415"/>
                </a:lnTo>
                <a:lnTo>
                  <a:pt x="3330745" y="664110"/>
                </a:lnTo>
                <a:lnTo>
                  <a:pt x="3253124" y="574535"/>
                </a:lnTo>
                <a:lnTo>
                  <a:pt x="3167119" y="490051"/>
                </a:lnTo>
                <a:lnTo>
                  <a:pt x="3073193" y="411019"/>
                </a:lnTo>
                <a:lnTo>
                  <a:pt x="2971811" y="337800"/>
                </a:lnTo>
                <a:lnTo>
                  <a:pt x="2863434" y="270755"/>
                </a:lnTo>
                <a:lnTo>
                  <a:pt x="2748527" y="210246"/>
                </a:lnTo>
                <a:lnTo>
                  <a:pt x="2627552" y="156633"/>
                </a:lnTo>
                <a:lnTo>
                  <a:pt x="2500973" y="110277"/>
                </a:lnTo>
                <a:lnTo>
                  <a:pt x="2369253" y="71540"/>
                </a:lnTo>
                <a:lnTo>
                  <a:pt x="2232854" y="40783"/>
                </a:lnTo>
                <a:lnTo>
                  <a:pt x="2092242" y="18366"/>
                </a:lnTo>
                <a:lnTo>
                  <a:pt x="1947877" y="4651"/>
                </a:lnTo>
                <a:lnTo>
                  <a:pt x="180022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35600" y="3933825"/>
            <a:ext cx="3600450" cy="2806700"/>
          </a:xfrm>
          <a:custGeom>
            <a:avLst/>
            <a:gdLst/>
            <a:ahLst/>
            <a:cxnLst/>
            <a:rect l="l" t="t" r="r" b="b"/>
            <a:pathLst>
              <a:path w="3600450" h="2806700">
                <a:moveTo>
                  <a:pt x="0" y="1403350"/>
                </a:moveTo>
                <a:lnTo>
                  <a:pt x="5967" y="1288249"/>
                </a:lnTo>
                <a:lnTo>
                  <a:pt x="23560" y="1175711"/>
                </a:lnTo>
                <a:lnTo>
                  <a:pt x="52316" y="1066098"/>
                </a:lnTo>
                <a:lnTo>
                  <a:pt x="91772" y="959770"/>
                </a:lnTo>
                <a:lnTo>
                  <a:pt x="141464" y="857089"/>
                </a:lnTo>
                <a:lnTo>
                  <a:pt x="200929" y="758415"/>
                </a:lnTo>
                <a:lnTo>
                  <a:pt x="269704" y="664110"/>
                </a:lnTo>
                <a:lnTo>
                  <a:pt x="347325" y="574535"/>
                </a:lnTo>
                <a:lnTo>
                  <a:pt x="433330" y="490051"/>
                </a:lnTo>
                <a:lnTo>
                  <a:pt x="527256" y="411019"/>
                </a:lnTo>
                <a:lnTo>
                  <a:pt x="628638" y="337800"/>
                </a:lnTo>
                <a:lnTo>
                  <a:pt x="737015" y="270755"/>
                </a:lnTo>
                <a:lnTo>
                  <a:pt x="851922" y="210246"/>
                </a:lnTo>
                <a:lnTo>
                  <a:pt x="972897" y="156633"/>
                </a:lnTo>
                <a:lnTo>
                  <a:pt x="1099476" y="110277"/>
                </a:lnTo>
                <a:lnTo>
                  <a:pt x="1231196" y="71540"/>
                </a:lnTo>
                <a:lnTo>
                  <a:pt x="1367595" y="40783"/>
                </a:lnTo>
                <a:lnTo>
                  <a:pt x="1508207" y="18366"/>
                </a:lnTo>
                <a:lnTo>
                  <a:pt x="1652572" y="4651"/>
                </a:lnTo>
                <a:lnTo>
                  <a:pt x="1800225" y="0"/>
                </a:lnTo>
                <a:lnTo>
                  <a:pt x="1947877" y="4651"/>
                </a:lnTo>
                <a:lnTo>
                  <a:pt x="2092242" y="18366"/>
                </a:lnTo>
                <a:lnTo>
                  <a:pt x="2232854" y="40783"/>
                </a:lnTo>
                <a:lnTo>
                  <a:pt x="2369253" y="71540"/>
                </a:lnTo>
                <a:lnTo>
                  <a:pt x="2500973" y="110277"/>
                </a:lnTo>
                <a:lnTo>
                  <a:pt x="2627552" y="156633"/>
                </a:lnTo>
                <a:lnTo>
                  <a:pt x="2748527" y="210246"/>
                </a:lnTo>
                <a:lnTo>
                  <a:pt x="2863434" y="270755"/>
                </a:lnTo>
                <a:lnTo>
                  <a:pt x="2971811" y="337800"/>
                </a:lnTo>
                <a:lnTo>
                  <a:pt x="3073193" y="411019"/>
                </a:lnTo>
                <a:lnTo>
                  <a:pt x="3167119" y="490051"/>
                </a:lnTo>
                <a:lnTo>
                  <a:pt x="3253124" y="574535"/>
                </a:lnTo>
                <a:lnTo>
                  <a:pt x="3330745" y="664110"/>
                </a:lnTo>
                <a:lnTo>
                  <a:pt x="3399520" y="758415"/>
                </a:lnTo>
                <a:lnTo>
                  <a:pt x="3458985" y="857089"/>
                </a:lnTo>
                <a:lnTo>
                  <a:pt x="3508677" y="959770"/>
                </a:lnTo>
                <a:lnTo>
                  <a:pt x="3548133" y="1066098"/>
                </a:lnTo>
                <a:lnTo>
                  <a:pt x="3576889" y="1175711"/>
                </a:lnTo>
                <a:lnTo>
                  <a:pt x="3594482" y="1288249"/>
                </a:lnTo>
                <a:lnTo>
                  <a:pt x="3600450" y="1403350"/>
                </a:lnTo>
                <a:lnTo>
                  <a:pt x="3594482" y="1518445"/>
                </a:lnTo>
                <a:lnTo>
                  <a:pt x="3576889" y="1630979"/>
                </a:lnTo>
                <a:lnTo>
                  <a:pt x="3548133" y="1740589"/>
                </a:lnTo>
                <a:lnTo>
                  <a:pt x="3508677" y="1846914"/>
                </a:lnTo>
                <a:lnTo>
                  <a:pt x="3458985" y="1949594"/>
                </a:lnTo>
                <a:lnTo>
                  <a:pt x="3399520" y="2048267"/>
                </a:lnTo>
                <a:lnTo>
                  <a:pt x="3330745" y="2142571"/>
                </a:lnTo>
                <a:lnTo>
                  <a:pt x="3253124" y="2232147"/>
                </a:lnTo>
                <a:lnTo>
                  <a:pt x="3167119" y="2316632"/>
                </a:lnTo>
                <a:lnTo>
                  <a:pt x="3073193" y="2395665"/>
                </a:lnTo>
                <a:lnTo>
                  <a:pt x="2971811" y="2468885"/>
                </a:lnTo>
                <a:lnTo>
                  <a:pt x="2863434" y="2535932"/>
                </a:lnTo>
                <a:lnTo>
                  <a:pt x="2748527" y="2596443"/>
                </a:lnTo>
                <a:lnTo>
                  <a:pt x="2627552" y="2650058"/>
                </a:lnTo>
                <a:lnTo>
                  <a:pt x="2500973" y="2696415"/>
                </a:lnTo>
                <a:lnTo>
                  <a:pt x="2369253" y="2735154"/>
                </a:lnTo>
                <a:lnTo>
                  <a:pt x="2232854" y="2765913"/>
                </a:lnTo>
                <a:lnTo>
                  <a:pt x="2092242" y="2788331"/>
                </a:lnTo>
                <a:lnTo>
                  <a:pt x="1947877" y="2802046"/>
                </a:lnTo>
                <a:lnTo>
                  <a:pt x="1800225" y="2806698"/>
                </a:lnTo>
                <a:lnTo>
                  <a:pt x="1652572" y="2802046"/>
                </a:lnTo>
                <a:lnTo>
                  <a:pt x="1508207" y="2788331"/>
                </a:lnTo>
                <a:lnTo>
                  <a:pt x="1367595" y="2765913"/>
                </a:lnTo>
                <a:lnTo>
                  <a:pt x="1231196" y="2735154"/>
                </a:lnTo>
                <a:lnTo>
                  <a:pt x="1099476" y="2696415"/>
                </a:lnTo>
                <a:lnTo>
                  <a:pt x="972897" y="2650058"/>
                </a:lnTo>
                <a:lnTo>
                  <a:pt x="851922" y="2596443"/>
                </a:lnTo>
                <a:lnTo>
                  <a:pt x="737015" y="2535932"/>
                </a:lnTo>
                <a:lnTo>
                  <a:pt x="628638" y="2468885"/>
                </a:lnTo>
                <a:lnTo>
                  <a:pt x="527256" y="2395665"/>
                </a:lnTo>
                <a:lnTo>
                  <a:pt x="433330" y="2316632"/>
                </a:lnTo>
                <a:lnTo>
                  <a:pt x="347325" y="2232147"/>
                </a:lnTo>
                <a:lnTo>
                  <a:pt x="269704" y="2142571"/>
                </a:lnTo>
                <a:lnTo>
                  <a:pt x="200929" y="2048267"/>
                </a:lnTo>
                <a:lnTo>
                  <a:pt x="141464" y="1949594"/>
                </a:lnTo>
                <a:lnTo>
                  <a:pt x="91772" y="1846914"/>
                </a:lnTo>
                <a:lnTo>
                  <a:pt x="52316" y="1740589"/>
                </a:lnTo>
                <a:lnTo>
                  <a:pt x="23560" y="1630979"/>
                </a:lnTo>
                <a:lnTo>
                  <a:pt x="5967" y="1518445"/>
                </a:lnTo>
                <a:lnTo>
                  <a:pt x="0" y="1403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645020" y="4419489"/>
            <a:ext cx="11842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NO</a:t>
            </a:r>
            <a:r>
              <a:rPr dirty="0" sz="2000" spc="10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10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6559677" y="5029089"/>
            <a:ext cx="13531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10">
                <a:latin typeface="Arial"/>
                <a:cs typeface="Arial"/>
              </a:rPr>
              <a:t>P</a:t>
            </a:r>
            <a:r>
              <a:rPr dirty="0" sz="2000">
                <a:latin typeface="Arial"/>
                <a:cs typeface="Arial"/>
              </a:rPr>
              <a:t>ERONI</a:t>
            </a:r>
            <a:r>
              <a:rPr dirty="0" sz="2000" spc="-10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15253" y="5639019"/>
            <a:ext cx="2044064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NOMI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GENERALI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34480" y="6248619"/>
            <a:ext cx="2203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RIFORM</a:t>
            </a:r>
            <a:r>
              <a:rPr dirty="0" sz="2000" spc="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LAZ</a:t>
            </a:r>
            <a:r>
              <a:rPr dirty="0" sz="2000" spc="-10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ONI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20"/>
              <a:t>COE</a:t>
            </a:r>
            <a:r>
              <a:rPr dirty="0" spc="-25"/>
              <a:t>S</a:t>
            </a:r>
            <a:r>
              <a:rPr dirty="0" spc="-10"/>
              <a:t>IVI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125225"/>
            <a:ext cx="7513955" cy="2348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335">
              <a:lnSpc>
                <a:spcPct val="917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ecia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na,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crea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ugg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der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5">
                <a:latin typeface="Franklin Gothic Book"/>
                <a:cs typeface="Franklin Gothic Book"/>
              </a:rPr>
              <a:t>ve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emp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sor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rendente.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ben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che,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mminis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ive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gi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gn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 ha 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bito una ba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ta d’arre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to.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elezioni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ndate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granch</a:t>
            </a:r>
            <a:r>
              <a:rPr dirty="0" sz="2000">
                <a:latin typeface="Franklin Gothic Book"/>
                <a:cs typeface="Franklin Gothic Book"/>
              </a:rPr>
              <a:t>é</a:t>
            </a:r>
            <a:r>
              <a:rPr dirty="0" sz="2000" spc="5">
                <a:latin typeface="Franklin Gothic Book"/>
                <a:cs typeface="Franklin Gothic Book"/>
              </a:rPr>
              <a:t> b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capo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Lega.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Carroccio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av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to l’exp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oit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per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pi</a:t>
            </a:r>
            <a:r>
              <a:rPr dirty="0" sz="2000" spc="-15">
                <a:latin typeface="Franklin Gothic Book"/>
                <a:cs typeface="Franklin Gothic Book"/>
              </a:rPr>
              <a:t>ù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ombard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perder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Vare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900">
              <a:latin typeface="Times New Roman"/>
              <a:cs typeface="Times New Roman"/>
            </a:endParaRPr>
          </a:p>
          <a:p>
            <a:pPr marL="24130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(“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”,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supple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“</a:t>
            </a:r>
            <a:r>
              <a:rPr dirty="0" sz="1600" spc="-10">
                <a:latin typeface="Franklin Gothic Book"/>
                <a:cs typeface="Franklin Gothic Book"/>
              </a:rPr>
              <a:t>Corriere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”,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8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16)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0"/>
              <a:t>rip</a:t>
            </a:r>
            <a:r>
              <a:rPr dirty="0" spc="-20"/>
              <a:t>r</a:t>
            </a:r>
            <a:r>
              <a:rPr dirty="0" spc="-5"/>
              <a:t>es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15"/>
              <a:t>nome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27659" rIns="0" bIns="0" rtlCol="0" vert="horz">
            <a:spAutoFit/>
          </a:bodyPr>
          <a:lstStyle/>
          <a:p>
            <a:pPr marL="206375" marR="5080">
              <a:lnSpc>
                <a:spcPct val="91700"/>
              </a:lnSpc>
            </a:pPr>
            <a:r>
              <a:rPr dirty="0"/>
              <a:t>La</a:t>
            </a:r>
            <a:r>
              <a:rPr dirty="0" spc="-15"/>
              <a:t> </a:t>
            </a:r>
            <a:r>
              <a:rPr dirty="0" spc="-5"/>
              <a:t>pol</a:t>
            </a:r>
            <a:r>
              <a:rPr dirty="0" spc="-10"/>
              <a:t>i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ca,</a:t>
            </a:r>
            <a:r>
              <a:rPr dirty="0" spc="10"/>
              <a:t> </a:t>
            </a:r>
            <a:r>
              <a:rPr dirty="0"/>
              <a:t>s</a:t>
            </a:r>
            <a:r>
              <a:rPr dirty="0" spc="-10"/>
              <a:t>p</a:t>
            </a:r>
            <a:r>
              <a:rPr dirty="0"/>
              <a:t>ecia</a:t>
            </a:r>
            <a:r>
              <a:rPr dirty="0" spc="-15"/>
              <a:t>l</a:t>
            </a:r>
            <a:r>
              <a:rPr dirty="0"/>
              <a:t>me</a:t>
            </a:r>
            <a:r>
              <a:rPr dirty="0" spc="5"/>
              <a:t>n</a:t>
            </a:r>
            <a:r>
              <a:rPr dirty="0"/>
              <a:t>te</a:t>
            </a:r>
            <a:r>
              <a:rPr dirty="0" spc="-15"/>
              <a:t> </a:t>
            </a:r>
            <a:r>
              <a:rPr dirty="0" spc="-10"/>
              <a:t>q</a:t>
            </a:r>
            <a:r>
              <a:rPr dirty="0" spc="-5"/>
              <a:t>u</a:t>
            </a:r>
            <a:r>
              <a:rPr dirty="0"/>
              <a:t>el</a:t>
            </a:r>
            <a:r>
              <a:rPr dirty="0" spc="-15"/>
              <a:t>l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5"/>
              <a:t>i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0"/>
              <a:t>l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na,</a:t>
            </a:r>
            <a:r>
              <a:rPr dirty="0" spc="30"/>
              <a:t> </a:t>
            </a:r>
            <a:r>
              <a:rPr dirty="0"/>
              <a:t>crea e</a:t>
            </a:r>
            <a:r>
              <a:rPr dirty="0" spc="-10"/>
              <a:t> </a:t>
            </a:r>
            <a:r>
              <a:rPr dirty="0"/>
              <a:t>di</a:t>
            </a:r>
            <a:r>
              <a:rPr dirty="0" spc="-10"/>
              <a:t>s</a:t>
            </a:r>
            <a:r>
              <a:rPr dirty="0"/>
              <a:t>t</a:t>
            </a:r>
            <a:r>
              <a:rPr dirty="0" spc="-10"/>
              <a:t>r</a:t>
            </a:r>
            <a:r>
              <a:rPr dirty="0" spc="-5"/>
              <a:t>ugg</a:t>
            </a:r>
            <a:r>
              <a:rPr dirty="0"/>
              <a:t>e</a:t>
            </a:r>
            <a:r>
              <a:rPr dirty="0" spc="30"/>
              <a:t> </a:t>
            </a:r>
            <a:r>
              <a:rPr dirty="0">
                <a:solidFill>
                  <a:srgbClr val="009984"/>
                </a:solidFill>
              </a:rPr>
              <a:t>le</a:t>
            </a:r>
            <a:r>
              <a:rPr dirty="0" spc="-10">
                <a:solidFill>
                  <a:srgbClr val="009984"/>
                </a:solidFill>
              </a:rPr>
              <a:t>a</a:t>
            </a:r>
            <a:r>
              <a:rPr dirty="0">
                <a:solidFill>
                  <a:srgbClr val="009984"/>
                </a:solidFill>
              </a:rPr>
              <a:t>der</a:t>
            </a:r>
            <a:r>
              <a:rPr dirty="0" spc="-5">
                <a:solidFill>
                  <a:srgbClr val="009984"/>
                </a:solidFill>
              </a:rPr>
              <a:t> </a:t>
            </a:r>
            <a:r>
              <a:rPr dirty="0"/>
              <a:t>con</a:t>
            </a:r>
            <a:r>
              <a:rPr dirty="0"/>
              <a:t> </a:t>
            </a:r>
            <a:r>
              <a:rPr dirty="0" spc="-10"/>
              <a:t>u</a:t>
            </a:r>
            <a:r>
              <a:rPr dirty="0"/>
              <a:t>na </a:t>
            </a:r>
            <a:r>
              <a:rPr dirty="0" spc="-5"/>
              <a:t>ve</a:t>
            </a:r>
            <a:r>
              <a:rPr dirty="0" spc="-10"/>
              <a:t>l</a:t>
            </a:r>
            <a:r>
              <a:rPr dirty="0"/>
              <a:t>oci</a:t>
            </a:r>
            <a:r>
              <a:rPr dirty="0" spc="-10"/>
              <a:t>t</a:t>
            </a:r>
            <a:r>
              <a:rPr dirty="0"/>
              <a:t>à</a:t>
            </a:r>
            <a:r>
              <a:rPr dirty="0" spc="5"/>
              <a:t> </a:t>
            </a:r>
            <a:r>
              <a:rPr dirty="0" spc="-10"/>
              <a:t>s</a:t>
            </a:r>
            <a:r>
              <a:rPr dirty="0"/>
              <a:t>emp</a:t>
            </a:r>
            <a:r>
              <a:rPr dirty="0" spc="-10"/>
              <a:t>r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5"/>
              <a:t>p</a:t>
            </a:r>
            <a:r>
              <a:rPr dirty="0" spc="-10"/>
              <a:t>i</a:t>
            </a:r>
            <a:r>
              <a:rPr dirty="0"/>
              <a:t>ù</a:t>
            </a:r>
            <a:r>
              <a:rPr dirty="0" spc="-10"/>
              <a:t> </a:t>
            </a:r>
            <a:r>
              <a:rPr dirty="0"/>
              <a:t>sor</a:t>
            </a:r>
            <a:r>
              <a:rPr dirty="0" spc="-10"/>
              <a:t>p</a:t>
            </a:r>
            <a:r>
              <a:rPr dirty="0"/>
              <a:t>rendente.</a:t>
            </a:r>
            <a:r>
              <a:rPr dirty="0" spc="-50"/>
              <a:t> </a:t>
            </a:r>
            <a:r>
              <a:rPr dirty="0"/>
              <a:t>Lo</a:t>
            </a:r>
            <a:r>
              <a:rPr dirty="0" spc="-10"/>
              <a:t> s</a:t>
            </a:r>
            <a:r>
              <a:rPr dirty="0"/>
              <a:t>a </a:t>
            </a:r>
            <a:r>
              <a:rPr dirty="0" spc="-5"/>
              <a:t>ben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5">
                <a:solidFill>
                  <a:srgbClr val="009984"/>
                </a:solidFill>
              </a:rPr>
              <a:t>M</a:t>
            </a:r>
            <a:r>
              <a:rPr dirty="0" spc="-10">
                <a:solidFill>
                  <a:srgbClr val="009984"/>
                </a:solidFill>
              </a:rPr>
              <a:t>a</a:t>
            </a:r>
            <a:r>
              <a:rPr dirty="0">
                <a:solidFill>
                  <a:srgbClr val="009984"/>
                </a:solidFill>
              </a:rPr>
              <a:t>t</a:t>
            </a:r>
            <a:r>
              <a:rPr dirty="0" spc="-15">
                <a:solidFill>
                  <a:srgbClr val="009984"/>
                </a:solidFill>
              </a:rPr>
              <a:t>t</a:t>
            </a:r>
            <a:r>
              <a:rPr dirty="0">
                <a:solidFill>
                  <a:srgbClr val="009984"/>
                </a:solidFill>
              </a:rPr>
              <a:t>eo</a:t>
            </a:r>
            <a:r>
              <a:rPr dirty="0" spc="-10">
                <a:solidFill>
                  <a:srgbClr val="009984"/>
                </a:solidFill>
              </a:rPr>
              <a:t> </a:t>
            </a:r>
            <a:r>
              <a:rPr dirty="0" spc="-5">
                <a:solidFill>
                  <a:srgbClr val="009984"/>
                </a:solidFill>
              </a:rPr>
              <a:t>S</a:t>
            </a:r>
            <a:r>
              <a:rPr dirty="0" spc="-10">
                <a:solidFill>
                  <a:srgbClr val="009984"/>
                </a:solidFill>
              </a:rPr>
              <a:t>a</a:t>
            </a:r>
            <a:r>
              <a:rPr dirty="0">
                <a:solidFill>
                  <a:srgbClr val="009984"/>
                </a:solidFill>
              </a:rPr>
              <a:t>l</a:t>
            </a:r>
            <a:r>
              <a:rPr dirty="0" spc="-10">
                <a:solidFill>
                  <a:srgbClr val="009984"/>
                </a:solidFill>
              </a:rPr>
              <a:t>v</a:t>
            </a:r>
            <a:r>
              <a:rPr dirty="0" spc="-5">
                <a:solidFill>
                  <a:srgbClr val="009984"/>
                </a:solidFill>
              </a:rPr>
              <a:t>in</a:t>
            </a:r>
            <a:r>
              <a:rPr dirty="0">
                <a:solidFill>
                  <a:srgbClr val="009984"/>
                </a:solidFill>
              </a:rPr>
              <a:t>i</a:t>
            </a:r>
            <a:r>
              <a:rPr dirty="0" spc="15">
                <a:solidFill>
                  <a:srgbClr val="009984"/>
                </a:solidFill>
              </a:rPr>
              <a:t> </a:t>
            </a:r>
            <a:r>
              <a:rPr dirty="0"/>
              <a:t>che,</a:t>
            </a:r>
            <a:r>
              <a:rPr dirty="0"/>
              <a:t> </a:t>
            </a:r>
            <a:r>
              <a:rPr dirty="0">
                <a:latin typeface="Franklin Gothic Book"/>
                <a:cs typeface="Franklin Gothic Book"/>
              </a:rPr>
              <a:t>da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le 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>
                <a:latin typeface="Franklin Gothic Book"/>
                <a:cs typeface="Franklin Gothic Book"/>
              </a:rPr>
              <a:t>mminis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ra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ive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 gi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gn</a:t>
            </a:r>
            <a:r>
              <a:rPr dirty="0" spc="5">
                <a:latin typeface="Franklin Gothic Book"/>
                <a:cs typeface="Franklin Gothic Book"/>
              </a:rPr>
              <a:t>o</a:t>
            </a:r>
            <a:r>
              <a:rPr dirty="0">
                <a:latin typeface="Franklin Gothic Book"/>
                <a:cs typeface="Franklin Gothic Book"/>
              </a:rPr>
              <a:t>, ha s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bito una ba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ta d’arre</a:t>
            </a:r>
            <a:r>
              <a:rPr dirty="0" spc="-10">
                <a:latin typeface="Franklin Gothic Book"/>
                <a:cs typeface="Franklin Gothic Book"/>
              </a:rPr>
              <a:t>s</a:t>
            </a:r>
            <a:r>
              <a:rPr dirty="0">
                <a:latin typeface="Franklin Gothic Book"/>
                <a:cs typeface="Franklin Gothic Book"/>
              </a:rPr>
              <a:t>to.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Le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/>
              <a:t>elezioni</a:t>
            </a:r>
            <a:r>
              <a:rPr dirty="0" spc="-25"/>
              <a:t> </a:t>
            </a:r>
            <a:r>
              <a:rPr dirty="0"/>
              <a:t>n</a:t>
            </a:r>
            <a:r>
              <a:rPr dirty="0" spc="5"/>
              <a:t>o</a:t>
            </a:r>
            <a:r>
              <a:rPr dirty="0"/>
              <a:t>n</a:t>
            </a:r>
            <a:r>
              <a:rPr dirty="0" spc="-15"/>
              <a:t> </a:t>
            </a:r>
            <a:r>
              <a:rPr dirty="0"/>
              <a:t>sono </a:t>
            </a:r>
            <a:r>
              <a:rPr dirty="0" spc="-10"/>
              <a:t>a</a:t>
            </a:r>
            <a:r>
              <a:rPr dirty="0"/>
              <a:t>ndate</a:t>
            </a:r>
            <a:r>
              <a:rPr dirty="0" spc="-10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 spc="-5"/>
              <a:t>granch</a:t>
            </a:r>
            <a:r>
              <a:rPr dirty="0"/>
              <a:t>é</a:t>
            </a:r>
            <a:r>
              <a:rPr dirty="0" spc="5"/>
              <a:t> b</a:t>
            </a:r>
            <a:r>
              <a:rPr dirty="0"/>
              <a:t>ene</a:t>
            </a:r>
            <a:r>
              <a:rPr dirty="0" spc="-30"/>
              <a:t> 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20"/>
              <a:t> </a:t>
            </a:r>
            <a:r>
              <a:rPr dirty="0">
                <a:solidFill>
                  <a:srgbClr val="009984"/>
                </a:solidFill>
              </a:rPr>
              <a:t>capo</a:t>
            </a:r>
            <a:r>
              <a:rPr dirty="0" spc="-15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del</a:t>
            </a:r>
            <a:r>
              <a:rPr dirty="0" spc="-15">
                <a:solidFill>
                  <a:srgbClr val="009984"/>
                </a:solidFill>
              </a:rPr>
              <a:t>l</a:t>
            </a:r>
            <a:r>
              <a:rPr dirty="0">
                <a:solidFill>
                  <a:srgbClr val="009984"/>
                </a:solidFill>
              </a:rPr>
              <a:t>a</a:t>
            </a:r>
            <a:r>
              <a:rPr dirty="0" spc="5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Lega</a:t>
            </a:r>
            <a:r>
              <a:rPr dirty="0"/>
              <a:t>. A</a:t>
            </a:r>
            <a:r>
              <a:rPr dirty="0"/>
              <a:t> </a:t>
            </a:r>
            <a:r>
              <a:rPr dirty="0" spc="-5"/>
              <a:t>M</a:t>
            </a:r>
            <a:r>
              <a:rPr dirty="0" spc="-10"/>
              <a:t>i</a:t>
            </a:r>
            <a:r>
              <a:rPr dirty="0"/>
              <a:t>l</a:t>
            </a:r>
            <a:r>
              <a:rPr dirty="0" spc="-10"/>
              <a:t>a</a:t>
            </a:r>
            <a:r>
              <a:rPr dirty="0"/>
              <a:t>no</a:t>
            </a:r>
            <a:r>
              <a:rPr dirty="0" spc="2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10"/>
              <a:t> </a:t>
            </a:r>
            <a:r>
              <a:rPr dirty="0" spc="-5">
                <a:solidFill>
                  <a:srgbClr val="009984"/>
                </a:solidFill>
              </a:rPr>
              <a:t>Carrocci</a:t>
            </a:r>
            <a:r>
              <a:rPr dirty="0">
                <a:solidFill>
                  <a:srgbClr val="009984"/>
                </a:solidFill>
              </a:rPr>
              <a:t>o</a:t>
            </a:r>
            <a:r>
              <a:rPr dirty="0" spc="10">
                <a:solidFill>
                  <a:srgbClr val="009984"/>
                </a:solidFill>
              </a:rPr>
              <a:t> </a:t>
            </a:r>
            <a:r>
              <a:rPr dirty="0">
                <a:latin typeface="Franklin Gothic Book"/>
                <a:cs typeface="Franklin Gothic Book"/>
              </a:rPr>
              <a:t>n</a:t>
            </a:r>
            <a:r>
              <a:rPr dirty="0" spc="5">
                <a:latin typeface="Franklin Gothic Book"/>
                <a:cs typeface="Franklin Gothic Book"/>
              </a:rPr>
              <a:t>o</a:t>
            </a:r>
            <a:r>
              <a:rPr dirty="0">
                <a:latin typeface="Franklin Gothic Book"/>
                <a:cs typeface="Franklin Gothic Book"/>
              </a:rPr>
              <a:t>n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ha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av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to l’exp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oit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des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dera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o</a:t>
            </a:r>
            <a:r>
              <a:rPr dirty="0" spc="-2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e,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per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 pi</a:t>
            </a:r>
            <a:r>
              <a:rPr dirty="0" spc="-15">
                <a:latin typeface="Franklin Gothic Book"/>
                <a:cs typeface="Franklin Gothic Book"/>
              </a:rPr>
              <a:t>ù</a:t>
            </a:r>
            <a:r>
              <a:rPr dirty="0">
                <a:latin typeface="Franklin Gothic Book"/>
                <a:cs typeface="Franklin Gothic Book"/>
              </a:rPr>
              <a:t>,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/>
              <a:t>sem</a:t>
            </a:r>
            <a:r>
              <a:rPr dirty="0" spc="-10"/>
              <a:t>p</a:t>
            </a:r>
            <a:r>
              <a:rPr dirty="0"/>
              <a:t>re</a:t>
            </a:r>
            <a:r>
              <a:rPr dirty="0" spc="-25"/>
              <a:t> </a:t>
            </a:r>
            <a:r>
              <a:rPr dirty="0" spc="-5"/>
              <a:t>i</a:t>
            </a:r>
            <a:r>
              <a:rPr dirty="0"/>
              <a:t>n </a:t>
            </a:r>
            <a:r>
              <a:rPr dirty="0" spc="5"/>
              <a:t>L</a:t>
            </a:r>
            <a:r>
              <a:rPr dirty="0"/>
              <a:t>ombard</a:t>
            </a:r>
            <a:r>
              <a:rPr dirty="0" spc="-10"/>
              <a:t>i</a:t>
            </a:r>
            <a:r>
              <a:rPr dirty="0"/>
              <a:t>a,</a:t>
            </a:r>
            <a:r>
              <a:rPr dirty="0" spc="-25"/>
              <a:t> </a:t>
            </a:r>
            <a:r>
              <a:rPr dirty="0"/>
              <a:t>è</a:t>
            </a:r>
            <a:r>
              <a:rPr dirty="0" spc="-10"/>
              <a:t> </a:t>
            </a:r>
            <a:r>
              <a:rPr dirty="0"/>
              <a:t>ri</a:t>
            </a:r>
            <a:r>
              <a:rPr dirty="0" spc="-15"/>
              <a:t>u</a:t>
            </a:r>
            <a:r>
              <a:rPr dirty="0"/>
              <a:t>sc</a:t>
            </a:r>
            <a:r>
              <a:rPr dirty="0" spc="-10"/>
              <a:t>i</a:t>
            </a:r>
            <a:r>
              <a:rPr dirty="0"/>
              <a:t>to</a:t>
            </a:r>
            <a:r>
              <a:rPr dirty="0" spc="20"/>
              <a:t> </a:t>
            </a:r>
            <a:r>
              <a:rPr dirty="0"/>
              <a:t>a </a:t>
            </a:r>
            <a:r>
              <a:rPr dirty="0" spc="-5"/>
              <a:t>perder</a:t>
            </a:r>
            <a:r>
              <a:rPr dirty="0"/>
              <a:t>e</a:t>
            </a:r>
            <a:r>
              <a:rPr dirty="0" spc="-35"/>
              <a:t> </a:t>
            </a:r>
            <a:r>
              <a:rPr dirty="0"/>
              <a:t>Vare</a:t>
            </a:r>
            <a:r>
              <a:rPr dirty="0" spc="-10"/>
              <a:t>s</a:t>
            </a:r>
            <a:r>
              <a:rPr dirty="0"/>
              <a:t>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0"/>
              <a:t>r</a:t>
            </a:r>
            <a:r>
              <a:rPr dirty="0" spc="-10"/>
              <a:t>ic</a:t>
            </a:r>
            <a:r>
              <a:rPr dirty="0" spc="-25"/>
              <a:t>h</a:t>
            </a:r>
            <a:r>
              <a:rPr dirty="0" spc="-15"/>
              <a:t>iamo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 spc="-5"/>
              <a:t> </a:t>
            </a:r>
            <a:r>
              <a:rPr dirty="0" spc="-15"/>
              <a:t>una</a:t>
            </a:r>
            <a:r>
              <a:rPr dirty="0" spc="-5"/>
              <a:t> </a:t>
            </a:r>
            <a:r>
              <a:rPr dirty="0" spc="-15"/>
              <a:t>frase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27659" rIns="0" bIns="0" rtlCol="0" vert="horz">
            <a:spAutoFit/>
          </a:bodyPr>
          <a:lstStyle/>
          <a:p>
            <a:pPr marL="206375" marR="5080">
              <a:lnSpc>
                <a:spcPct val="91700"/>
              </a:lnSpc>
            </a:pPr>
            <a:r>
              <a:rPr dirty="0"/>
              <a:t>La</a:t>
            </a:r>
            <a:r>
              <a:rPr dirty="0" spc="-15"/>
              <a:t> </a:t>
            </a:r>
            <a:r>
              <a:rPr dirty="0" spc="-5"/>
              <a:t>pol</a:t>
            </a:r>
            <a:r>
              <a:rPr dirty="0" spc="-10"/>
              <a:t>i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ca,</a:t>
            </a:r>
            <a:r>
              <a:rPr dirty="0" spc="10"/>
              <a:t> </a:t>
            </a:r>
            <a:r>
              <a:rPr dirty="0"/>
              <a:t>s</a:t>
            </a:r>
            <a:r>
              <a:rPr dirty="0" spc="-10"/>
              <a:t>p</a:t>
            </a:r>
            <a:r>
              <a:rPr dirty="0"/>
              <a:t>ecia</a:t>
            </a:r>
            <a:r>
              <a:rPr dirty="0" spc="-15"/>
              <a:t>l</a:t>
            </a:r>
            <a:r>
              <a:rPr dirty="0"/>
              <a:t>me</a:t>
            </a:r>
            <a:r>
              <a:rPr dirty="0" spc="5"/>
              <a:t>n</a:t>
            </a:r>
            <a:r>
              <a:rPr dirty="0"/>
              <a:t>te</a:t>
            </a:r>
            <a:r>
              <a:rPr dirty="0" spc="-15"/>
              <a:t> </a:t>
            </a:r>
            <a:r>
              <a:rPr dirty="0" spc="-10"/>
              <a:t>q</a:t>
            </a:r>
            <a:r>
              <a:rPr dirty="0" spc="-5"/>
              <a:t>u</a:t>
            </a:r>
            <a:r>
              <a:rPr dirty="0"/>
              <a:t>el</a:t>
            </a:r>
            <a:r>
              <a:rPr dirty="0" spc="-15"/>
              <a:t>l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5"/>
              <a:t>i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0"/>
              <a:t>l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na,</a:t>
            </a:r>
            <a:r>
              <a:rPr dirty="0" spc="30"/>
              <a:t> </a:t>
            </a:r>
            <a:r>
              <a:rPr dirty="0"/>
              <a:t>crea e</a:t>
            </a:r>
            <a:r>
              <a:rPr dirty="0" spc="-10"/>
              <a:t> </a:t>
            </a:r>
            <a:r>
              <a:rPr dirty="0"/>
              <a:t>di</a:t>
            </a:r>
            <a:r>
              <a:rPr dirty="0" spc="-10"/>
              <a:t>s</a:t>
            </a:r>
            <a:r>
              <a:rPr dirty="0"/>
              <a:t>t</a:t>
            </a:r>
            <a:r>
              <a:rPr dirty="0" spc="-10"/>
              <a:t>r</a:t>
            </a:r>
            <a:r>
              <a:rPr dirty="0" spc="-5"/>
              <a:t>ugg</a:t>
            </a:r>
            <a:r>
              <a:rPr dirty="0"/>
              <a:t>e</a:t>
            </a:r>
            <a:r>
              <a:rPr dirty="0" spc="10"/>
              <a:t> </a:t>
            </a:r>
            <a:r>
              <a:rPr dirty="0"/>
              <a:t>le</a:t>
            </a:r>
            <a:r>
              <a:rPr dirty="0" spc="-10"/>
              <a:t>a</a:t>
            </a:r>
            <a:r>
              <a:rPr dirty="0"/>
              <a:t>der</a:t>
            </a:r>
            <a:r>
              <a:rPr dirty="0" spc="-10"/>
              <a:t> </a:t>
            </a:r>
            <a:r>
              <a:rPr dirty="0"/>
              <a:t>con</a:t>
            </a:r>
            <a:r>
              <a:rPr dirty="0"/>
              <a:t> </a:t>
            </a:r>
            <a:r>
              <a:rPr dirty="0" spc="-10"/>
              <a:t>u</a:t>
            </a:r>
            <a:r>
              <a:rPr dirty="0"/>
              <a:t>na </a:t>
            </a:r>
            <a:r>
              <a:rPr dirty="0" spc="-5"/>
              <a:t>ve</a:t>
            </a:r>
            <a:r>
              <a:rPr dirty="0" spc="-10"/>
              <a:t>l</a:t>
            </a:r>
            <a:r>
              <a:rPr dirty="0"/>
              <a:t>oci</a:t>
            </a:r>
            <a:r>
              <a:rPr dirty="0" spc="-10"/>
              <a:t>t</a:t>
            </a:r>
            <a:r>
              <a:rPr dirty="0"/>
              <a:t>à</a:t>
            </a:r>
            <a:r>
              <a:rPr dirty="0" spc="5"/>
              <a:t> </a:t>
            </a:r>
            <a:r>
              <a:rPr dirty="0" spc="-10"/>
              <a:t>s</a:t>
            </a:r>
            <a:r>
              <a:rPr dirty="0"/>
              <a:t>emp</a:t>
            </a:r>
            <a:r>
              <a:rPr dirty="0" spc="-10"/>
              <a:t>r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5"/>
              <a:t>p</a:t>
            </a:r>
            <a:r>
              <a:rPr dirty="0" spc="-10"/>
              <a:t>i</a:t>
            </a:r>
            <a:r>
              <a:rPr dirty="0"/>
              <a:t>ù</a:t>
            </a:r>
            <a:r>
              <a:rPr dirty="0" spc="-10"/>
              <a:t> </a:t>
            </a:r>
            <a:r>
              <a:rPr dirty="0"/>
              <a:t>sor</a:t>
            </a:r>
            <a:r>
              <a:rPr dirty="0" spc="-10"/>
              <a:t>p</a:t>
            </a:r>
            <a:r>
              <a:rPr dirty="0"/>
              <a:t>rendente.</a:t>
            </a:r>
            <a:r>
              <a:rPr dirty="0" spc="-50"/>
              <a:t> </a:t>
            </a:r>
            <a:r>
              <a:rPr dirty="0"/>
              <a:t>Lo</a:t>
            </a:r>
            <a:r>
              <a:rPr dirty="0" spc="-10"/>
              <a:t> s</a:t>
            </a:r>
            <a:r>
              <a:rPr dirty="0"/>
              <a:t>a </a:t>
            </a:r>
            <a:r>
              <a:rPr dirty="0" spc="-5"/>
              <a:t>ben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5"/>
              <a:t>M</a:t>
            </a:r>
            <a:r>
              <a:rPr dirty="0" spc="-10"/>
              <a:t>a</a:t>
            </a:r>
            <a:r>
              <a:rPr dirty="0"/>
              <a:t>t</a:t>
            </a:r>
            <a:r>
              <a:rPr dirty="0" spc="-15"/>
              <a:t>t</a:t>
            </a:r>
            <a:r>
              <a:rPr dirty="0"/>
              <a:t>eo</a:t>
            </a:r>
            <a:r>
              <a:rPr dirty="0" spc="-5"/>
              <a:t> S</a:t>
            </a:r>
            <a:r>
              <a:rPr dirty="0" spc="-10"/>
              <a:t>a</a:t>
            </a:r>
            <a:r>
              <a:rPr dirty="0"/>
              <a:t>l</a:t>
            </a:r>
            <a:r>
              <a:rPr dirty="0" spc="-10"/>
              <a:t>v</a:t>
            </a:r>
            <a:r>
              <a:rPr dirty="0" spc="-5"/>
              <a:t>in</a:t>
            </a:r>
            <a:r>
              <a:rPr dirty="0"/>
              <a:t>i</a:t>
            </a:r>
            <a:r>
              <a:rPr dirty="0" spc="15"/>
              <a:t> </a:t>
            </a:r>
            <a:r>
              <a:rPr dirty="0"/>
              <a:t>che,</a:t>
            </a:r>
            <a:r>
              <a:rPr dirty="0"/>
              <a:t> da</a:t>
            </a:r>
            <a:r>
              <a:rPr dirty="0" spc="-15"/>
              <a:t>l</a:t>
            </a:r>
            <a:r>
              <a:rPr dirty="0"/>
              <a:t>le </a:t>
            </a:r>
            <a:r>
              <a:rPr dirty="0" spc="-10"/>
              <a:t>a</a:t>
            </a:r>
            <a:r>
              <a:rPr dirty="0"/>
              <a:t>mminis</a:t>
            </a:r>
            <a:r>
              <a:rPr dirty="0" spc="-15"/>
              <a:t>t</a:t>
            </a:r>
            <a:r>
              <a:rPr dirty="0"/>
              <a:t>ra</a:t>
            </a:r>
            <a:r>
              <a:rPr dirty="0" spc="-10"/>
              <a:t>t</a:t>
            </a:r>
            <a:r>
              <a:rPr dirty="0" spc="-5"/>
              <a:t>iv</a:t>
            </a:r>
            <a:r>
              <a:rPr dirty="0"/>
              <a:t>e</a:t>
            </a:r>
            <a:r>
              <a:rPr dirty="0" spc="10"/>
              <a:t> </a:t>
            </a:r>
            <a:r>
              <a:rPr dirty="0"/>
              <a:t>di</a:t>
            </a:r>
            <a:r>
              <a:rPr dirty="0" spc="-5"/>
              <a:t> gi</a:t>
            </a:r>
            <a:r>
              <a:rPr dirty="0" spc="-10"/>
              <a:t>u</a:t>
            </a:r>
            <a:r>
              <a:rPr dirty="0" spc="-5"/>
              <a:t>gn</a:t>
            </a:r>
            <a:r>
              <a:rPr dirty="0" spc="5"/>
              <a:t>o</a:t>
            </a:r>
            <a:r>
              <a:rPr dirty="0"/>
              <a:t>,</a:t>
            </a:r>
            <a:r>
              <a:rPr dirty="0" spc="15"/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ha</a:t>
            </a:r>
            <a:r>
              <a:rPr dirty="0" spc="-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s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u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bito una ba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 spc="-15">
                <a:solidFill>
                  <a:srgbClr val="5FB1FF"/>
                </a:solidFill>
                <a:latin typeface="Franklin Gothic Book"/>
                <a:cs typeface="Franklin Gothic Book"/>
              </a:rPr>
              <a:t>u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ta d’arre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s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 spc="5">
                <a:solidFill>
                  <a:srgbClr val="5FB1FF"/>
                </a:solidFill>
                <a:latin typeface="Franklin Gothic Book"/>
                <a:cs typeface="Franklin Gothic Book"/>
              </a:rPr>
              <a:t>o</a:t>
            </a:r>
            <a:r>
              <a:rPr dirty="0"/>
              <a:t>. Le elezioni</a:t>
            </a:r>
            <a:r>
              <a:rPr dirty="0" spc="-25"/>
              <a:t> </a:t>
            </a:r>
            <a:r>
              <a:rPr dirty="0">
                <a:solidFill>
                  <a:srgbClr val="5FB1FF"/>
                </a:solidFill>
              </a:rPr>
              <a:t>n</a:t>
            </a:r>
            <a:r>
              <a:rPr dirty="0" spc="5">
                <a:solidFill>
                  <a:srgbClr val="5FB1FF"/>
                </a:solidFill>
              </a:rPr>
              <a:t>o</a:t>
            </a:r>
            <a:r>
              <a:rPr dirty="0">
                <a:solidFill>
                  <a:srgbClr val="5FB1FF"/>
                </a:solidFill>
              </a:rPr>
              <a:t>n</a:t>
            </a:r>
            <a:r>
              <a:rPr dirty="0" spc="-1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sono </a:t>
            </a:r>
            <a:r>
              <a:rPr dirty="0" spc="-10">
                <a:solidFill>
                  <a:srgbClr val="5FB1FF"/>
                </a:solidFill>
              </a:rPr>
              <a:t>a</a:t>
            </a:r>
            <a:r>
              <a:rPr dirty="0">
                <a:solidFill>
                  <a:srgbClr val="5FB1FF"/>
                </a:solidFill>
              </a:rPr>
              <a:t>ndate</a:t>
            </a:r>
            <a:r>
              <a:rPr dirty="0" spc="-10">
                <a:solidFill>
                  <a:srgbClr val="5FB1FF"/>
                </a:solidFill>
              </a:rPr>
              <a:t> </a:t>
            </a:r>
            <a:r>
              <a:rPr dirty="0" spc="-5">
                <a:solidFill>
                  <a:srgbClr val="5FB1FF"/>
                </a:solidFill>
              </a:rPr>
              <a:t>u</a:t>
            </a:r>
            <a:r>
              <a:rPr dirty="0">
                <a:solidFill>
                  <a:srgbClr val="5FB1FF"/>
                </a:solidFill>
              </a:rPr>
              <a:t>n</a:t>
            </a:r>
            <a:r>
              <a:rPr dirty="0" spc="5">
                <a:solidFill>
                  <a:srgbClr val="5FB1FF"/>
                </a:solidFill>
              </a:rPr>
              <a:t> </a:t>
            </a:r>
            <a:r>
              <a:rPr dirty="0" spc="-5">
                <a:solidFill>
                  <a:srgbClr val="5FB1FF"/>
                </a:solidFill>
              </a:rPr>
              <a:t>granch</a:t>
            </a:r>
            <a:r>
              <a:rPr dirty="0">
                <a:solidFill>
                  <a:srgbClr val="5FB1FF"/>
                </a:solidFill>
              </a:rPr>
              <a:t>é</a:t>
            </a:r>
            <a:r>
              <a:rPr dirty="0" spc="5">
                <a:solidFill>
                  <a:srgbClr val="5FB1FF"/>
                </a:solidFill>
              </a:rPr>
              <a:t> b</a:t>
            </a:r>
            <a:r>
              <a:rPr dirty="0">
                <a:solidFill>
                  <a:srgbClr val="5FB1FF"/>
                </a:solidFill>
              </a:rPr>
              <a:t>ene</a:t>
            </a:r>
            <a:r>
              <a:rPr dirty="0" spc="-20">
                <a:solidFill>
                  <a:srgbClr val="5FB1FF"/>
                </a:solidFill>
              </a:rPr>
              <a:t> 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5"/>
              <a:t> </a:t>
            </a:r>
            <a:r>
              <a:rPr dirty="0"/>
              <a:t>capo</a:t>
            </a:r>
            <a:r>
              <a:rPr dirty="0" spc="-15"/>
              <a:t> </a:t>
            </a:r>
            <a:r>
              <a:rPr dirty="0"/>
              <a:t>del</a:t>
            </a:r>
            <a:r>
              <a:rPr dirty="0" spc="-15"/>
              <a:t>l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Lega.</a:t>
            </a:r>
            <a:r>
              <a:rPr dirty="0" spc="-10"/>
              <a:t> </a:t>
            </a:r>
            <a:r>
              <a:rPr dirty="0"/>
              <a:t>A</a:t>
            </a:r>
            <a:r>
              <a:rPr dirty="0"/>
              <a:t> </a:t>
            </a:r>
            <a:r>
              <a:rPr dirty="0" spc="-5"/>
              <a:t>M</a:t>
            </a:r>
            <a:r>
              <a:rPr dirty="0" spc="-10"/>
              <a:t>i</a:t>
            </a:r>
            <a:r>
              <a:rPr dirty="0"/>
              <a:t>l</a:t>
            </a:r>
            <a:r>
              <a:rPr dirty="0" spc="-10"/>
              <a:t>a</a:t>
            </a:r>
            <a:r>
              <a:rPr dirty="0"/>
              <a:t>no</a:t>
            </a:r>
            <a:r>
              <a:rPr dirty="0" spc="2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5"/>
              <a:t> </a:t>
            </a:r>
            <a:r>
              <a:rPr dirty="0" spc="-5"/>
              <a:t>Carrocci</a:t>
            </a:r>
            <a:r>
              <a:rPr dirty="0"/>
              <a:t>o</a:t>
            </a:r>
            <a:r>
              <a:rPr dirty="0" spc="20"/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n</a:t>
            </a:r>
            <a:r>
              <a:rPr dirty="0" spc="5">
                <a:solidFill>
                  <a:srgbClr val="5FB1FF"/>
                </a:solidFill>
                <a:latin typeface="Franklin Gothic Book"/>
                <a:cs typeface="Franklin Gothic Book"/>
              </a:rPr>
              <a:t>o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n</a:t>
            </a:r>
            <a:r>
              <a:rPr dirty="0" spc="-1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ha</a:t>
            </a:r>
            <a:r>
              <a:rPr dirty="0" spc="-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av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u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to l’exp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l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oit </a:t>
            </a:r>
            <a:r>
              <a:rPr dirty="0"/>
              <a:t>de</a:t>
            </a:r>
            <a:r>
              <a:rPr dirty="0" spc="-10"/>
              <a:t>s</a:t>
            </a:r>
            <a:r>
              <a:rPr dirty="0" spc="-5"/>
              <a:t>idera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e,</a:t>
            </a:r>
            <a:r>
              <a:rPr dirty="0" spc="-10"/>
              <a:t> 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 </a:t>
            </a:r>
            <a:r>
              <a:rPr dirty="0"/>
              <a:t>di</a:t>
            </a:r>
            <a:r>
              <a:rPr dirty="0" spc="-5"/>
              <a:t> pi</a:t>
            </a:r>
            <a:r>
              <a:rPr dirty="0" spc="-15"/>
              <a:t>ù</a:t>
            </a:r>
            <a:r>
              <a:rPr dirty="0"/>
              <a:t>,</a:t>
            </a:r>
            <a:r>
              <a:rPr dirty="0"/>
              <a:t> sem</a:t>
            </a:r>
            <a:r>
              <a:rPr dirty="0" spc="-10"/>
              <a:t>p</a:t>
            </a:r>
            <a:r>
              <a:rPr dirty="0"/>
              <a:t>re</a:t>
            </a:r>
            <a:r>
              <a:rPr dirty="0" spc="-25"/>
              <a:t> </a:t>
            </a:r>
            <a:r>
              <a:rPr dirty="0" spc="-5"/>
              <a:t>i</a:t>
            </a:r>
            <a:r>
              <a:rPr dirty="0"/>
              <a:t>n </a:t>
            </a:r>
            <a:r>
              <a:rPr dirty="0" spc="5"/>
              <a:t>L</a:t>
            </a:r>
            <a:r>
              <a:rPr dirty="0"/>
              <a:t>ombard</a:t>
            </a:r>
            <a:r>
              <a:rPr dirty="0" spc="-10"/>
              <a:t>i</a:t>
            </a:r>
            <a:r>
              <a:rPr dirty="0"/>
              <a:t>a,</a:t>
            </a:r>
            <a:r>
              <a:rPr dirty="0" spc="-25"/>
              <a:t> </a:t>
            </a:r>
            <a:r>
              <a:rPr dirty="0"/>
              <a:t>e </a:t>
            </a:r>
            <a:r>
              <a:rPr dirty="0">
                <a:solidFill>
                  <a:srgbClr val="5FB1FF"/>
                </a:solidFill>
              </a:rPr>
              <a:t>ri</a:t>
            </a:r>
            <a:r>
              <a:rPr dirty="0" spc="-15">
                <a:solidFill>
                  <a:srgbClr val="5FB1FF"/>
                </a:solidFill>
              </a:rPr>
              <a:t>u</a:t>
            </a:r>
            <a:r>
              <a:rPr dirty="0">
                <a:solidFill>
                  <a:srgbClr val="5FB1FF"/>
                </a:solidFill>
              </a:rPr>
              <a:t>sc</a:t>
            </a:r>
            <a:r>
              <a:rPr dirty="0" spc="-10">
                <a:solidFill>
                  <a:srgbClr val="5FB1FF"/>
                </a:solidFill>
              </a:rPr>
              <a:t>i</a:t>
            </a:r>
            <a:r>
              <a:rPr dirty="0">
                <a:solidFill>
                  <a:srgbClr val="5FB1FF"/>
                </a:solidFill>
              </a:rPr>
              <a:t>to</a:t>
            </a:r>
            <a:r>
              <a:rPr dirty="0" spc="20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a </a:t>
            </a:r>
            <a:r>
              <a:rPr dirty="0" spc="-5">
                <a:solidFill>
                  <a:srgbClr val="5FB1FF"/>
                </a:solidFill>
              </a:rPr>
              <a:t>perder</a:t>
            </a:r>
            <a:r>
              <a:rPr dirty="0">
                <a:solidFill>
                  <a:srgbClr val="5FB1FF"/>
                </a:solidFill>
              </a:rPr>
              <a:t>e</a:t>
            </a:r>
            <a:r>
              <a:rPr dirty="0" spc="-30">
                <a:solidFill>
                  <a:srgbClr val="5FB1FF"/>
                </a:solidFill>
              </a:rPr>
              <a:t> </a:t>
            </a:r>
            <a:r>
              <a:rPr dirty="0"/>
              <a:t>Vare</a:t>
            </a:r>
            <a:r>
              <a:rPr dirty="0" spc="-10"/>
              <a:t>s</a:t>
            </a:r>
            <a:r>
              <a:rPr dirty="0"/>
              <a:t>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0"/>
              <a:t>rip</a:t>
            </a:r>
            <a:r>
              <a:rPr dirty="0" spc="-20"/>
              <a:t>r</a:t>
            </a:r>
            <a:r>
              <a:rPr dirty="0" spc="-5"/>
              <a:t>es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27659" rIns="0" bIns="0" rtlCol="0" vert="horz">
            <a:spAutoFit/>
          </a:bodyPr>
          <a:lstStyle/>
          <a:p>
            <a:pPr marL="206375" marR="5080">
              <a:lnSpc>
                <a:spcPct val="91700"/>
              </a:lnSpc>
            </a:pPr>
            <a:r>
              <a:rPr dirty="0">
                <a:solidFill>
                  <a:srgbClr val="009984"/>
                </a:solidFill>
              </a:rPr>
              <a:t>La</a:t>
            </a:r>
            <a:r>
              <a:rPr dirty="0" spc="-15">
                <a:solidFill>
                  <a:srgbClr val="009984"/>
                </a:solidFill>
              </a:rPr>
              <a:t> </a:t>
            </a:r>
            <a:r>
              <a:rPr dirty="0" spc="-5">
                <a:solidFill>
                  <a:srgbClr val="009984"/>
                </a:solidFill>
              </a:rPr>
              <a:t>pol</a:t>
            </a:r>
            <a:r>
              <a:rPr dirty="0" spc="-10">
                <a:solidFill>
                  <a:srgbClr val="009984"/>
                </a:solidFill>
              </a:rPr>
              <a:t>i</a:t>
            </a:r>
            <a:r>
              <a:rPr dirty="0">
                <a:solidFill>
                  <a:srgbClr val="009984"/>
                </a:solidFill>
              </a:rPr>
              <a:t>t</a:t>
            </a:r>
            <a:r>
              <a:rPr dirty="0" spc="-10">
                <a:solidFill>
                  <a:srgbClr val="009984"/>
                </a:solidFill>
              </a:rPr>
              <a:t>i</a:t>
            </a:r>
            <a:r>
              <a:rPr dirty="0">
                <a:solidFill>
                  <a:srgbClr val="009984"/>
                </a:solidFill>
              </a:rPr>
              <a:t>ca,</a:t>
            </a:r>
            <a:r>
              <a:rPr dirty="0" spc="1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s</a:t>
            </a:r>
            <a:r>
              <a:rPr dirty="0" spc="-10">
                <a:solidFill>
                  <a:srgbClr val="009984"/>
                </a:solidFill>
              </a:rPr>
              <a:t>p</a:t>
            </a:r>
            <a:r>
              <a:rPr dirty="0">
                <a:solidFill>
                  <a:srgbClr val="009984"/>
                </a:solidFill>
              </a:rPr>
              <a:t>ecia</a:t>
            </a:r>
            <a:r>
              <a:rPr dirty="0" spc="-15">
                <a:solidFill>
                  <a:srgbClr val="009984"/>
                </a:solidFill>
              </a:rPr>
              <a:t>l</a:t>
            </a:r>
            <a:r>
              <a:rPr dirty="0">
                <a:solidFill>
                  <a:srgbClr val="009984"/>
                </a:solidFill>
              </a:rPr>
              <a:t>me</a:t>
            </a:r>
            <a:r>
              <a:rPr dirty="0" spc="5">
                <a:solidFill>
                  <a:srgbClr val="009984"/>
                </a:solidFill>
              </a:rPr>
              <a:t>n</a:t>
            </a:r>
            <a:r>
              <a:rPr dirty="0">
                <a:solidFill>
                  <a:srgbClr val="009984"/>
                </a:solidFill>
              </a:rPr>
              <a:t>te</a:t>
            </a:r>
            <a:r>
              <a:rPr dirty="0" spc="-15">
                <a:solidFill>
                  <a:srgbClr val="009984"/>
                </a:solidFill>
              </a:rPr>
              <a:t> </a:t>
            </a:r>
            <a:r>
              <a:rPr dirty="0" spc="-10">
                <a:solidFill>
                  <a:srgbClr val="009984"/>
                </a:solidFill>
              </a:rPr>
              <a:t>q</a:t>
            </a:r>
            <a:r>
              <a:rPr dirty="0" spc="-5">
                <a:solidFill>
                  <a:srgbClr val="009984"/>
                </a:solidFill>
              </a:rPr>
              <a:t>u</a:t>
            </a:r>
            <a:r>
              <a:rPr dirty="0">
                <a:solidFill>
                  <a:srgbClr val="009984"/>
                </a:solidFill>
              </a:rPr>
              <a:t>el</a:t>
            </a:r>
            <a:r>
              <a:rPr dirty="0" spc="-15">
                <a:solidFill>
                  <a:srgbClr val="009984"/>
                </a:solidFill>
              </a:rPr>
              <a:t>l</a:t>
            </a:r>
            <a:r>
              <a:rPr dirty="0">
                <a:solidFill>
                  <a:srgbClr val="009984"/>
                </a:solidFill>
              </a:rPr>
              <a:t>a</a:t>
            </a:r>
            <a:r>
              <a:rPr dirty="0" spc="20">
                <a:solidFill>
                  <a:srgbClr val="009984"/>
                </a:solidFill>
              </a:rPr>
              <a:t> </a:t>
            </a:r>
            <a:r>
              <a:rPr dirty="0" spc="-5">
                <a:solidFill>
                  <a:srgbClr val="009984"/>
                </a:solidFill>
              </a:rPr>
              <a:t>i</a:t>
            </a:r>
            <a:r>
              <a:rPr dirty="0" spc="-10">
                <a:solidFill>
                  <a:srgbClr val="009984"/>
                </a:solidFill>
              </a:rPr>
              <a:t>t</a:t>
            </a:r>
            <a:r>
              <a:rPr dirty="0">
                <a:solidFill>
                  <a:srgbClr val="009984"/>
                </a:solidFill>
              </a:rPr>
              <a:t>a</a:t>
            </a:r>
            <a:r>
              <a:rPr dirty="0" spc="-10">
                <a:solidFill>
                  <a:srgbClr val="009984"/>
                </a:solidFill>
              </a:rPr>
              <a:t>l</a:t>
            </a:r>
            <a:r>
              <a:rPr dirty="0" spc="-5">
                <a:solidFill>
                  <a:srgbClr val="009984"/>
                </a:solidFill>
              </a:rPr>
              <a:t>i</a:t>
            </a:r>
            <a:r>
              <a:rPr dirty="0" spc="-10">
                <a:solidFill>
                  <a:srgbClr val="009984"/>
                </a:solidFill>
              </a:rPr>
              <a:t>a</a:t>
            </a:r>
            <a:r>
              <a:rPr dirty="0">
                <a:solidFill>
                  <a:srgbClr val="009984"/>
                </a:solidFill>
              </a:rPr>
              <a:t>na,</a:t>
            </a:r>
            <a:r>
              <a:rPr dirty="0" spc="3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crea e</a:t>
            </a:r>
            <a:r>
              <a:rPr dirty="0" spc="-1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di</a:t>
            </a:r>
            <a:r>
              <a:rPr dirty="0" spc="-10">
                <a:solidFill>
                  <a:srgbClr val="009984"/>
                </a:solidFill>
              </a:rPr>
              <a:t>s</a:t>
            </a:r>
            <a:r>
              <a:rPr dirty="0">
                <a:solidFill>
                  <a:srgbClr val="009984"/>
                </a:solidFill>
              </a:rPr>
              <a:t>t</a:t>
            </a:r>
            <a:r>
              <a:rPr dirty="0" spc="-10">
                <a:solidFill>
                  <a:srgbClr val="009984"/>
                </a:solidFill>
              </a:rPr>
              <a:t>r</a:t>
            </a:r>
            <a:r>
              <a:rPr dirty="0" spc="-5">
                <a:solidFill>
                  <a:srgbClr val="009984"/>
                </a:solidFill>
              </a:rPr>
              <a:t>ugg</a:t>
            </a:r>
            <a:r>
              <a:rPr dirty="0">
                <a:solidFill>
                  <a:srgbClr val="009984"/>
                </a:solidFill>
              </a:rPr>
              <a:t>e</a:t>
            </a:r>
            <a:r>
              <a:rPr dirty="0" spc="1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le</a:t>
            </a:r>
            <a:r>
              <a:rPr dirty="0" spc="-10">
                <a:solidFill>
                  <a:srgbClr val="009984"/>
                </a:solidFill>
              </a:rPr>
              <a:t>a</a:t>
            </a:r>
            <a:r>
              <a:rPr dirty="0">
                <a:solidFill>
                  <a:srgbClr val="009984"/>
                </a:solidFill>
              </a:rPr>
              <a:t>der</a:t>
            </a:r>
            <a:r>
              <a:rPr dirty="0" spc="-1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con</a:t>
            </a:r>
            <a:r>
              <a:rPr dirty="0">
                <a:solidFill>
                  <a:srgbClr val="009984"/>
                </a:solidFill>
              </a:rPr>
              <a:t> </a:t>
            </a:r>
            <a:r>
              <a:rPr dirty="0" spc="-10">
                <a:solidFill>
                  <a:srgbClr val="009984"/>
                </a:solidFill>
              </a:rPr>
              <a:t>u</a:t>
            </a:r>
            <a:r>
              <a:rPr dirty="0">
                <a:solidFill>
                  <a:srgbClr val="009984"/>
                </a:solidFill>
              </a:rPr>
              <a:t>na </a:t>
            </a:r>
            <a:r>
              <a:rPr dirty="0" spc="-5">
                <a:solidFill>
                  <a:srgbClr val="009984"/>
                </a:solidFill>
              </a:rPr>
              <a:t>ve</a:t>
            </a:r>
            <a:r>
              <a:rPr dirty="0" spc="-10">
                <a:solidFill>
                  <a:srgbClr val="009984"/>
                </a:solidFill>
              </a:rPr>
              <a:t>l</a:t>
            </a:r>
            <a:r>
              <a:rPr dirty="0">
                <a:solidFill>
                  <a:srgbClr val="009984"/>
                </a:solidFill>
              </a:rPr>
              <a:t>oci</a:t>
            </a:r>
            <a:r>
              <a:rPr dirty="0" spc="-10">
                <a:solidFill>
                  <a:srgbClr val="009984"/>
                </a:solidFill>
              </a:rPr>
              <a:t>t</a:t>
            </a:r>
            <a:r>
              <a:rPr dirty="0">
                <a:solidFill>
                  <a:srgbClr val="009984"/>
                </a:solidFill>
              </a:rPr>
              <a:t>à</a:t>
            </a:r>
            <a:r>
              <a:rPr dirty="0" spc="5">
                <a:solidFill>
                  <a:srgbClr val="009984"/>
                </a:solidFill>
              </a:rPr>
              <a:t> </a:t>
            </a:r>
            <a:r>
              <a:rPr dirty="0" spc="-10">
                <a:solidFill>
                  <a:srgbClr val="009984"/>
                </a:solidFill>
              </a:rPr>
              <a:t>s</a:t>
            </a:r>
            <a:r>
              <a:rPr dirty="0">
                <a:solidFill>
                  <a:srgbClr val="009984"/>
                </a:solidFill>
              </a:rPr>
              <a:t>emp</a:t>
            </a:r>
            <a:r>
              <a:rPr dirty="0" spc="-10">
                <a:solidFill>
                  <a:srgbClr val="009984"/>
                </a:solidFill>
              </a:rPr>
              <a:t>r</a:t>
            </a:r>
            <a:r>
              <a:rPr dirty="0">
                <a:solidFill>
                  <a:srgbClr val="009984"/>
                </a:solidFill>
              </a:rPr>
              <a:t>e</a:t>
            </a:r>
            <a:r>
              <a:rPr dirty="0" spc="-20">
                <a:solidFill>
                  <a:srgbClr val="009984"/>
                </a:solidFill>
              </a:rPr>
              <a:t> </a:t>
            </a:r>
            <a:r>
              <a:rPr dirty="0" spc="-5">
                <a:solidFill>
                  <a:srgbClr val="009984"/>
                </a:solidFill>
              </a:rPr>
              <a:t>p</a:t>
            </a:r>
            <a:r>
              <a:rPr dirty="0" spc="-10">
                <a:solidFill>
                  <a:srgbClr val="009984"/>
                </a:solidFill>
              </a:rPr>
              <a:t>i</a:t>
            </a:r>
            <a:r>
              <a:rPr dirty="0">
                <a:solidFill>
                  <a:srgbClr val="009984"/>
                </a:solidFill>
              </a:rPr>
              <a:t>ù</a:t>
            </a:r>
            <a:r>
              <a:rPr dirty="0" spc="-10">
                <a:solidFill>
                  <a:srgbClr val="009984"/>
                </a:solidFill>
              </a:rPr>
              <a:t> </a:t>
            </a:r>
            <a:r>
              <a:rPr dirty="0">
                <a:solidFill>
                  <a:srgbClr val="009984"/>
                </a:solidFill>
              </a:rPr>
              <a:t>sor</a:t>
            </a:r>
            <a:r>
              <a:rPr dirty="0" spc="-10">
                <a:solidFill>
                  <a:srgbClr val="009984"/>
                </a:solidFill>
              </a:rPr>
              <a:t>p</a:t>
            </a:r>
            <a:r>
              <a:rPr dirty="0">
                <a:solidFill>
                  <a:srgbClr val="009984"/>
                </a:solidFill>
              </a:rPr>
              <a:t>rendente</a:t>
            </a:r>
            <a:r>
              <a:rPr dirty="0"/>
              <a:t>.</a:t>
            </a:r>
            <a:r>
              <a:rPr dirty="0" spc="-45"/>
              <a:t> </a:t>
            </a:r>
            <a:r>
              <a:rPr dirty="0">
                <a:solidFill>
                  <a:srgbClr val="FF0000"/>
                </a:solidFill>
              </a:rPr>
              <a:t>Lo</a:t>
            </a:r>
            <a:r>
              <a:rPr dirty="0" spc="-10">
                <a:solidFill>
                  <a:srgbClr val="FF0000"/>
                </a:solidFill>
              </a:rPr>
              <a:t> </a:t>
            </a:r>
            <a:r>
              <a:rPr dirty="0" spc="-10"/>
              <a:t>s</a:t>
            </a:r>
            <a:r>
              <a:rPr dirty="0"/>
              <a:t>a </a:t>
            </a:r>
            <a:r>
              <a:rPr dirty="0" spc="-5"/>
              <a:t>ben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5"/>
              <a:t>M</a:t>
            </a:r>
            <a:r>
              <a:rPr dirty="0" spc="-10"/>
              <a:t>a</a:t>
            </a:r>
            <a:r>
              <a:rPr dirty="0"/>
              <a:t>t</a:t>
            </a:r>
            <a:r>
              <a:rPr dirty="0" spc="-15"/>
              <a:t>t</a:t>
            </a:r>
            <a:r>
              <a:rPr dirty="0"/>
              <a:t>eo</a:t>
            </a:r>
            <a:r>
              <a:rPr dirty="0" spc="-10"/>
              <a:t> </a:t>
            </a:r>
            <a:r>
              <a:rPr dirty="0" spc="-5"/>
              <a:t>S</a:t>
            </a:r>
            <a:r>
              <a:rPr dirty="0" spc="-10"/>
              <a:t>a</a:t>
            </a:r>
            <a:r>
              <a:rPr dirty="0"/>
              <a:t>l</a:t>
            </a:r>
            <a:r>
              <a:rPr dirty="0" spc="-10"/>
              <a:t>v</a:t>
            </a:r>
            <a:r>
              <a:rPr dirty="0" spc="-5"/>
              <a:t>in</a:t>
            </a:r>
            <a:r>
              <a:rPr dirty="0"/>
              <a:t>i</a:t>
            </a:r>
            <a:r>
              <a:rPr dirty="0" spc="15"/>
              <a:t> </a:t>
            </a:r>
            <a:r>
              <a:rPr dirty="0"/>
              <a:t>che,</a:t>
            </a:r>
            <a:r>
              <a:rPr dirty="0"/>
              <a:t> </a:t>
            </a:r>
            <a:r>
              <a:rPr dirty="0">
                <a:latin typeface="Franklin Gothic Book"/>
                <a:cs typeface="Franklin Gothic Book"/>
              </a:rPr>
              <a:t>da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le 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>
                <a:latin typeface="Franklin Gothic Book"/>
                <a:cs typeface="Franklin Gothic Book"/>
              </a:rPr>
              <a:t>mminis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ra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ive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 gi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gn</a:t>
            </a:r>
            <a:r>
              <a:rPr dirty="0" spc="5">
                <a:latin typeface="Franklin Gothic Book"/>
                <a:cs typeface="Franklin Gothic Book"/>
              </a:rPr>
              <a:t>o</a:t>
            </a:r>
            <a:r>
              <a:rPr dirty="0">
                <a:latin typeface="Franklin Gothic Book"/>
                <a:cs typeface="Franklin Gothic Book"/>
              </a:rPr>
              <a:t>, ha s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bito una ba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ta d’arre</a:t>
            </a:r>
            <a:r>
              <a:rPr dirty="0" spc="-10">
                <a:latin typeface="Franklin Gothic Book"/>
                <a:cs typeface="Franklin Gothic Book"/>
              </a:rPr>
              <a:t>s</a:t>
            </a:r>
            <a:r>
              <a:rPr dirty="0">
                <a:latin typeface="Franklin Gothic Book"/>
                <a:cs typeface="Franklin Gothic Book"/>
              </a:rPr>
              <a:t>to.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Le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/>
              <a:t>elezioni</a:t>
            </a:r>
            <a:r>
              <a:rPr dirty="0" spc="-25"/>
              <a:t> </a:t>
            </a:r>
            <a:r>
              <a:rPr dirty="0"/>
              <a:t>n</a:t>
            </a:r>
            <a:r>
              <a:rPr dirty="0" spc="5"/>
              <a:t>o</a:t>
            </a:r>
            <a:r>
              <a:rPr dirty="0"/>
              <a:t>n</a:t>
            </a:r>
            <a:r>
              <a:rPr dirty="0" spc="-15"/>
              <a:t> </a:t>
            </a:r>
            <a:r>
              <a:rPr dirty="0"/>
              <a:t>sono </a:t>
            </a:r>
            <a:r>
              <a:rPr dirty="0" spc="-10"/>
              <a:t>a</a:t>
            </a:r>
            <a:r>
              <a:rPr dirty="0"/>
              <a:t>ndate</a:t>
            </a:r>
            <a:r>
              <a:rPr dirty="0" spc="-10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 spc="-5"/>
              <a:t>granch</a:t>
            </a:r>
            <a:r>
              <a:rPr dirty="0"/>
              <a:t>é</a:t>
            </a:r>
            <a:r>
              <a:rPr dirty="0" spc="5"/>
              <a:t> b</a:t>
            </a:r>
            <a:r>
              <a:rPr dirty="0"/>
              <a:t>ene</a:t>
            </a:r>
            <a:r>
              <a:rPr dirty="0" spc="-30"/>
              <a:t> 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5"/>
              <a:t> </a:t>
            </a:r>
            <a:r>
              <a:rPr dirty="0"/>
              <a:t>capo</a:t>
            </a:r>
            <a:r>
              <a:rPr dirty="0" spc="-15"/>
              <a:t> </a:t>
            </a:r>
            <a:r>
              <a:rPr dirty="0"/>
              <a:t>del</a:t>
            </a:r>
            <a:r>
              <a:rPr dirty="0" spc="-15"/>
              <a:t>l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Lega.</a:t>
            </a:r>
            <a:r>
              <a:rPr dirty="0" spc="-10"/>
              <a:t> </a:t>
            </a:r>
            <a:r>
              <a:rPr dirty="0"/>
              <a:t>A</a:t>
            </a:r>
            <a:r>
              <a:rPr dirty="0"/>
              <a:t> </a:t>
            </a:r>
            <a:r>
              <a:rPr dirty="0">
                <a:latin typeface="Franklin Gothic Book"/>
                <a:cs typeface="Franklin Gothic Book"/>
              </a:rPr>
              <a:t>M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l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>
                <a:latin typeface="Franklin Gothic Book"/>
                <a:cs typeface="Franklin Gothic Book"/>
              </a:rPr>
              <a:t>no</a:t>
            </a:r>
            <a:r>
              <a:rPr dirty="0" spc="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il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Carroccio </a:t>
            </a:r>
            <a:r>
              <a:rPr dirty="0" spc="5">
                <a:latin typeface="Franklin Gothic Book"/>
                <a:cs typeface="Franklin Gothic Book"/>
              </a:rPr>
              <a:t>n</a:t>
            </a:r>
            <a:r>
              <a:rPr dirty="0">
                <a:latin typeface="Franklin Gothic Book"/>
                <a:cs typeface="Franklin Gothic Book"/>
              </a:rPr>
              <a:t>on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ha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av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to l’exp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oit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des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dera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o</a:t>
            </a:r>
            <a:r>
              <a:rPr dirty="0" spc="-2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e,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per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 pi</a:t>
            </a:r>
            <a:r>
              <a:rPr dirty="0" spc="-15">
                <a:latin typeface="Franklin Gothic Book"/>
                <a:cs typeface="Franklin Gothic Book"/>
              </a:rPr>
              <a:t>ù</a:t>
            </a:r>
            <a:r>
              <a:rPr dirty="0">
                <a:latin typeface="Franklin Gothic Book"/>
                <a:cs typeface="Franklin Gothic Book"/>
              </a:rPr>
              <a:t>,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/>
              <a:t>sem</a:t>
            </a:r>
            <a:r>
              <a:rPr dirty="0" spc="-10"/>
              <a:t>p</a:t>
            </a:r>
            <a:r>
              <a:rPr dirty="0"/>
              <a:t>re</a:t>
            </a:r>
            <a:r>
              <a:rPr dirty="0" spc="-25"/>
              <a:t> </a:t>
            </a:r>
            <a:r>
              <a:rPr dirty="0" spc="-5"/>
              <a:t>i</a:t>
            </a:r>
            <a:r>
              <a:rPr dirty="0"/>
              <a:t>n </a:t>
            </a:r>
            <a:r>
              <a:rPr dirty="0" spc="5"/>
              <a:t>L</a:t>
            </a:r>
            <a:r>
              <a:rPr dirty="0"/>
              <a:t>ombard</a:t>
            </a:r>
            <a:r>
              <a:rPr dirty="0" spc="-10"/>
              <a:t>i</a:t>
            </a:r>
            <a:r>
              <a:rPr dirty="0"/>
              <a:t>a,</a:t>
            </a:r>
            <a:r>
              <a:rPr dirty="0" spc="-25"/>
              <a:t> 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ri</a:t>
            </a:r>
            <a:r>
              <a:rPr dirty="0" spc="-15"/>
              <a:t>u</a:t>
            </a:r>
            <a:r>
              <a:rPr dirty="0"/>
              <a:t>sc</a:t>
            </a:r>
            <a:r>
              <a:rPr dirty="0" spc="-10"/>
              <a:t>i</a:t>
            </a:r>
            <a:r>
              <a:rPr dirty="0"/>
              <a:t>to</a:t>
            </a:r>
            <a:r>
              <a:rPr dirty="0" spc="20"/>
              <a:t> </a:t>
            </a:r>
            <a:r>
              <a:rPr dirty="0"/>
              <a:t>a </a:t>
            </a:r>
            <a:r>
              <a:rPr dirty="0" spc="-5"/>
              <a:t>perder</a:t>
            </a:r>
            <a:r>
              <a:rPr dirty="0"/>
              <a:t>e</a:t>
            </a:r>
            <a:r>
              <a:rPr dirty="0" spc="-35"/>
              <a:t> </a:t>
            </a:r>
            <a:r>
              <a:rPr dirty="0"/>
              <a:t>Vare</a:t>
            </a:r>
            <a:r>
              <a:rPr dirty="0" spc="-10"/>
              <a:t>s</a:t>
            </a:r>
            <a:r>
              <a:rPr dirty="0"/>
              <a:t>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>
                <a:latin typeface="Franklin Gothic Medium"/>
                <a:cs typeface="Franklin Gothic Medium"/>
              </a:rPr>
              <a:t>L’espressione di giudizi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6375" marR="5080">
              <a:lnSpc>
                <a:spcPct val="91600"/>
              </a:lnSpc>
            </a:pPr>
            <a:r>
              <a:rPr dirty="0"/>
              <a:t>Roma</a:t>
            </a:r>
            <a:r>
              <a:rPr dirty="0" spc="-15"/>
              <a:t> </a:t>
            </a:r>
            <a:r>
              <a:rPr dirty="0"/>
              <a:t>ha</a:t>
            </a:r>
            <a:r>
              <a:rPr dirty="0" spc="-5"/>
              <a:t> </a:t>
            </a:r>
            <a:r>
              <a:rPr dirty="0"/>
              <a:t>molti</a:t>
            </a:r>
            <a:r>
              <a:rPr dirty="0" spc="-10"/>
              <a:t> </a:t>
            </a:r>
            <a:r>
              <a:rPr dirty="0"/>
              <a:t>dife</a:t>
            </a:r>
            <a:r>
              <a:rPr dirty="0" spc="-10"/>
              <a:t>t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, </a:t>
            </a:r>
            <a:r>
              <a:rPr dirty="0" spc="-15"/>
              <a:t>s</a:t>
            </a:r>
            <a:r>
              <a:rPr dirty="0" spc="-5"/>
              <a:t>u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10"/>
              <a:t>q</a:t>
            </a:r>
            <a:r>
              <a:rPr dirty="0" spc="-5"/>
              <a:t>u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i</a:t>
            </a:r>
            <a:r>
              <a:rPr dirty="0" spc="30"/>
              <a:t> </a:t>
            </a:r>
            <a:r>
              <a:rPr dirty="0"/>
              <a:t>ogni</a:t>
            </a:r>
            <a:r>
              <a:rPr dirty="0" spc="-15"/>
              <a:t> </a:t>
            </a:r>
            <a:r>
              <a:rPr dirty="0" spc="-5"/>
              <a:t>giorn</a:t>
            </a:r>
            <a:r>
              <a:rPr dirty="0"/>
              <a:t>o</a:t>
            </a:r>
            <a:r>
              <a:rPr dirty="0" spc="5"/>
              <a:t> </a:t>
            </a:r>
            <a:r>
              <a:rPr dirty="0"/>
              <a:t>r</a:t>
            </a:r>
            <a:r>
              <a:rPr dirty="0" spc="-10"/>
              <a:t>i</a:t>
            </a:r>
            <a:r>
              <a:rPr dirty="0"/>
              <a:t>f</a:t>
            </a:r>
            <a:r>
              <a:rPr dirty="0" spc="-10"/>
              <a:t>l</a:t>
            </a:r>
            <a:r>
              <a:rPr dirty="0"/>
              <a:t>et</a:t>
            </a:r>
            <a:r>
              <a:rPr dirty="0" spc="-10"/>
              <a:t>t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mo</a:t>
            </a:r>
            <a:r>
              <a:rPr dirty="0" spc="15"/>
              <a:t> </a:t>
            </a:r>
            <a:r>
              <a:rPr dirty="0" spc="-5"/>
              <a:t>propr</a:t>
            </a:r>
            <a:r>
              <a:rPr dirty="0" spc="-10"/>
              <a:t>i</a:t>
            </a:r>
            <a:r>
              <a:rPr dirty="0"/>
              <a:t>o</a:t>
            </a:r>
            <a:r>
              <a:rPr dirty="0" spc="-10"/>
              <a:t> </a:t>
            </a:r>
            <a:r>
              <a:rPr dirty="0"/>
              <a:t>su</a:t>
            </a:r>
            <a:r>
              <a:rPr dirty="0" spc="-10"/>
              <a:t> </a:t>
            </a:r>
            <a:r>
              <a:rPr dirty="0"/>
              <a:t>q</a:t>
            </a:r>
            <a:r>
              <a:rPr dirty="0" spc="-10"/>
              <a:t>u</a:t>
            </a:r>
            <a:r>
              <a:rPr dirty="0"/>
              <a:t>es</a:t>
            </a:r>
            <a:r>
              <a:rPr dirty="0" spc="-15"/>
              <a:t>t</a:t>
            </a:r>
            <a:r>
              <a:rPr dirty="0"/>
              <a:t>e</a:t>
            </a:r>
            <a:r>
              <a:rPr dirty="0"/>
              <a:t> </a:t>
            </a:r>
            <a:r>
              <a:rPr dirty="0" spc="-5"/>
              <a:t>p</a:t>
            </a:r>
            <a:r>
              <a:rPr dirty="0" spc="-10"/>
              <a:t>a</a:t>
            </a:r>
            <a:r>
              <a:rPr dirty="0" spc="-5"/>
              <a:t>gin</a:t>
            </a:r>
            <a:r>
              <a:rPr dirty="0"/>
              <a:t>e de</a:t>
            </a:r>
            <a:r>
              <a:rPr dirty="0" spc="10"/>
              <a:t>n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c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ndo</a:t>
            </a:r>
            <a:r>
              <a:rPr dirty="0" spc="-15"/>
              <a:t> </a:t>
            </a:r>
            <a:r>
              <a:rPr dirty="0"/>
              <a:t>sc</a:t>
            </a:r>
            <a:r>
              <a:rPr dirty="0" spc="-10"/>
              <a:t>a</a:t>
            </a:r>
            <a:r>
              <a:rPr dirty="0"/>
              <a:t>ndal</a:t>
            </a:r>
            <a:r>
              <a:rPr dirty="0" spc="-10"/>
              <a:t>i</a:t>
            </a:r>
            <a:r>
              <a:rPr dirty="0"/>
              <a:t>,</a:t>
            </a:r>
            <a:r>
              <a:rPr dirty="0" spc="15"/>
              <a:t> </a:t>
            </a:r>
            <a:r>
              <a:rPr dirty="0"/>
              <a:t>raccont</a:t>
            </a:r>
            <a:r>
              <a:rPr dirty="0" spc="-10"/>
              <a:t>a</a:t>
            </a:r>
            <a:r>
              <a:rPr dirty="0"/>
              <a:t>ndo s</a:t>
            </a:r>
            <a:r>
              <a:rPr dirty="0" spc="-15"/>
              <a:t>t</a:t>
            </a:r>
            <a:r>
              <a:rPr dirty="0"/>
              <a:t>orie</a:t>
            </a:r>
            <a:r>
              <a:rPr dirty="0" spc="-5"/>
              <a:t> </a:t>
            </a:r>
            <a:r>
              <a:rPr dirty="0"/>
              <a:t>di</a:t>
            </a:r>
            <a:r>
              <a:rPr dirty="0" spc="-15"/>
              <a:t> </a:t>
            </a:r>
            <a:r>
              <a:rPr dirty="0" spc="-5"/>
              <a:t>incuri</a:t>
            </a:r>
            <a:r>
              <a:rPr dirty="0"/>
              <a:t>a</a:t>
            </a:r>
            <a:r>
              <a:rPr dirty="0" spc="20"/>
              <a:t> 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di</a:t>
            </a:r>
            <a:r>
              <a:rPr dirty="0"/>
              <a:t> </a:t>
            </a:r>
            <a:r>
              <a:rPr dirty="0" spc="-5"/>
              <a:t>inciv</a:t>
            </a:r>
            <a:r>
              <a:rPr dirty="0" spc="-10"/>
              <a:t>i</a:t>
            </a:r>
            <a:r>
              <a:rPr dirty="0"/>
              <a:t>l</a:t>
            </a:r>
            <a:r>
              <a:rPr dirty="0" spc="-15"/>
              <a:t>t</a:t>
            </a:r>
            <a:r>
              <a:rPr dirty="0"/>
              <a:t>à.</a:t>
            </a:r>
            <a:r>
              <a:rPr dirty="0" spc="20"/>
              <a:t> </a:t>
            </a:r>
            <a:r>
              <a:rPr dirty="0" spc="-5"/>
              <a:t>M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q</a:t>
            </a:r>
            <a:r>
              <a:rPr dirty="0" spc="-15"/>
              <a:t>u</a:t>
            </a:r>
            <a:r>
              <a:rPr dirty="0"/>
              <a:t>e</a:t>
            </a:r>
            <a:r>
              <a:rPr dirty="0" spc="-10"/>
              <a:t>s</a:t>
            </a:r>
            <a:r>
              <a:rPr dirty="0"/>
              <a:t>ta nos</a:t>
            </a:r>
            <a:r>
              <a:rPr dirty="0" spc="-10"/>
              <a:t>t</a:t>
            </a:r>
            <a:r>
              <a:rPr dirty="0"/>
              <a:t>ra</a:t>
            </a:r>
            <a:r>
              <a:rPr dirty="0" spc="-10"/>
              <a:t> </a:t>
            </a:r>
            <a:r>
              <a:rPr dirty="0"/>
              <a:t>ci</a:t>
            </a:r>
            <a:r>
              <a:rPr dirty="0" spc="-10"/>
              <a:t>t</a:t>
            </a:r>
            <a:r>
              <a:rPr dirty="0"/>
              <a:t>tà m</a:t>
            </a:r>
            <a:r>
              <a:rPr dirty="0" spc="-10"/>
              <a:t>a</a:t>
            </a:r>
            <a:r>
              <a:rPr dirty="0"/>
              <a:t>nti</a:t>
            </a:r>
            <a:r>
              <a:rPr dirty="0" spc="-10"/>
              <a:t>e</a:t>
            </a:r>
            <a:r>
              <a:rPr dirty="0"/>
              <a:t>ne</a:t>
            </a:r>
            <a:r>
              <a:rPr dirty="0" spc="-20"/>
              <a:t> </a:t>
            </a:r>
            <a:r>
              <a:rPr dirty="0" spc="-5"/>
              <a:t>int</a:t>
            </a:r>
            <a:r>
              <a:rPr dirty="0" spc="-10"/>
              <a:t>a</a:t>
            </a:r>
            <a:r>
              <a:rPr dirty="0"/>
              <a:t>t</a:t>
            </a:r>
            <a:r>
              <a:rPr dirty="0" spc="-15"/>
              <a:t>t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-10"/>
              <a:t>u</a:t>
            </a:r>
            <a:r>
              <a:rPr dirty="0"/>
              <a:t>na</a:t>
            </a:r>
            <a:r>
              <a:rPr dirty="0" spc="10"/>
              <a:t> </a:t>
            </a:r>
            <a:r>
              <a:rPr dirty="0" spc="-10"/>
              <a:t>s</a:t>
            </a:r>
            <a:r>
              <a:rPr dirty="0"/>
              <a:t>t</a:t>
            </a:r>
            <a:r>
              <a:rPr dirty="0" spc="-10"/>
              <a:t>r</a:t>
            </a:r>
            <a:r>
              <a:rPr dirty="0"/>
              <a:t>ao</a:t>
            </a:r>
            <a:r>
              <a:rPr dirty="0" spc="-5"/>
              <a:t>r</a:t>
            </a:r>
            <a:r>
              <a:rPr dirty="0"/>
              <a:t>dina</a:t>
            </a:r>
            <a:r>
              <a:rPr dirty="0" spc="-15"/>
              <a:t>r</a:t>
            </a:r>
            <a:r>
              <a:rPr dirty="0" spc="-5"/>
              <a:t>ia</a:t>
            </a:r>
            <a:r>
              <a:rPr dirty="0" spc="-5"/>
              <a:t> </a:t>
            </a:r>
            <a:r>
              <a:rPr dirty="0"/>
              <a:t>car</a:t>
            </a:r>
            <a:r>
              <a:rPr dirty="0" spc="-10"/>
              <a:t>a</a:t>
            </a:r>
            <a:r>
              <a:rPr dirty="0"/>
              <a:t>t</a:t>
            </a:r>
            <a:r>
              <a:rPr dirty="0" spc="-10"/>
              <a:t>t</a:t>
            </a:r>
            <a:r>
              <a:rPr dirty="0"/>
              <a:t>eri</a:t>
            </a:r>
            <a:r>
              <a:rPr dirty="0" spc="-15"/>
              <a:t>s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ca:</a:t>
            </a:r>
            <a:r>
              <a:rPr dirty="0" spc="25"/>
              <a:t> </a:t>
            </a:r>
            <a:r>
              <a:rPr dirty="0"/>
              <a:t>la cap</a:t>
            </a:r>
            <a:r>
              <a:rPr dirty="0" spc="-10"/>
              <a:t>a</a:t>
            </a:r>
            <a:r>
              <a:rPr dirty="0"/>
              <a:t>ci</a:t>
            </a:r>
            <a:r>
              <a:rPr dirty="0" spc="-10"/>
              <a:t>t</a:t>
            </a:r>
            <a:r>
              <a:rPr dirty="0"/>
              <a:t>à</a:t>
            </a:r>
            <a:r>
              <a:rPr dirty="0" spc="20"/>
              <a:t> </a:t>
            </a:r>
            <a:r>
              <a:rPr dirty="0"/>
              <a:t>di</a:t>
            </a:r>
            <a:r>
              <a:rPr dirty="0" spc="-5"/>
              <a:t> </a:t>
            </a:r>
            <a:r>
              <a:rPr dirty="0"/>
              <a:t>so</a:t>
            </a:r>
            <a:r>
              <a:rPr dirty="0" spc="-10"/>
              <a:t>l</a:t>
            </a:r>
            <a:r>
              <a:rPr dirty="0" spc="-5"/>
              <a:t>id</a:t>
            </a:r>
            <a:r>
              <a:rPr dirty="0" spc="-10"/>
              <a:t>a</a:t>
            </a:r>
            <a:r>
              <a:rPr dirty="0"/>
              <a:t>rizzare con chi</a:t>
            </a:r>
            <a:r>
              <a:rPr dirty="0" spc="-15"/>
              <a:t> </a:t>
            </a:r>
            <a:r>
              <a:rPr dirty="0"/>
              <a:t>ha</a:t>
            </a:r>
            <a:r>
              <a:rPr dirty="0" spc="-5"/>
              <a:t> </a:t>
            </a:r>
            <a:r>
              <a:rPr dirty="0"/>
              <a:t>b</a:t>
            </a:r>
            <a:r>
              <a:rPr dirty="0" spc="-5"/>
              <a:t>i</a:t>
            </a:r>
            <a:r>
              <a:rPr dirty="0" spc="-10"/>
              <a:t>s</a:t>
            </a:r>
            <a:r>
              <a:rPr dirty="0"/>
              <a:t>ogno, di</a:t>
            </a:r>
            <a:r>
              <a:rPr dirty="0"/>
              <a:t> </a:t>
            </a:r>
            <a:r>
              <a:rPr dirty="0">
                <a:latin typeface="Franklin Gothic Book"/>
                <a:cs typeface="Franklin Gothic Book"/>
              </a:rPr>
              <a:t>mobi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ar</a:t>
            </a:r>
            <a:r>
              <a:rPr dirty="0" spc="-15">
                <a:latin typeface="Franklin Gothic Book"/>
                <a:cs typeface="Franklin Gothic Book"/>
              </a:rPr>
              <a:t>s</a:t>
            </a:r>
            <a:r>
              <a:rPr dirty="0">
                <a:latin typeface="Franklin Gothic Book"/>
                <a:cs typeface="Franklin Gothic Book"/>
              </a:rPr>
              <a:t>i</a:t>
            </a:r>
            <a:r>
              <a:rPr dirty="0" spc="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nel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ca</a:t>
            </a:r>
            <a:r>
              <a:rPr dirty="0" spc="-10">
                <a:latin typeface="Franklin Gothic Book"/>
                <a:cs typeface="Franklin Gothic Book"/>
              </a:rPr>
              <a:t>s</a:t>
            </a:r>
            <a:r>
              <a:rPr dirty="0">
                <a:latin typeface="Franklin Gothic Book"/>
                <a:cs typeface="Franklin Gothic Book"/>
              </a:rPr>
              <a:t>o di un</a:t>
            </a:r>
            <a:r>
              <a:rPr dirty="0" spc="5">
                <a:latin typeface="Franklin Gothic Book"/>
                <a:cs typeface="Franklin Gothic Book"/>
              </a:rPr>
              <a:t>’</a:t>
            </a:r>
            <a:r>
              <a:rPr dirty="0">
                <a:latin typeface="Franklin Gothic Book"/>
                <a:cs typeface="Franklin Gothic Book"/>
              </a:rPr>
              <a:t>emergen</a:t>
            </a:r>
            <a:r>
              <a:rPr dirty="0" spc="5">
                <a:latin typeface="Franklin Gothic Book"/>
                <a:cs typeface="Franklin Gothic Book"/>
              </a:rPr>
              <a:t>z</a:t>
            </a:r>
            <a:r>
              <a:rPr dirty="0">
                <a:latin typeface="Franklin Gothic Book"/>
                <a:cs typeface="Franklin Gothic Book"/>
              </a:rPr>
              <a:t>a</a:t>
            </a:r>
            <a:r>
              <a:rPr dirty="0" spc="-2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che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rig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>
                <a:latin typeface="Franklin Gothic Book"/>
                <a:cs typeface="Franklin Gothic Book"/>
              </a:rPr>
              <a:t>arda</a:t>
            </a:r>
            <a:r>
              <a:rPr dirty="0" spc="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la colle</a:t>
            </a:r>
            <a:r>
              <a:rPr dirty="0" spc="-15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vi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à,</a:t>
            </a:r>
            <a:r>
              <a:rPr dirty="0" spc="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/>
              <a:t>met</a:t>
            </a:r>
            <a:r>
              <a:rPr dirty="0" spc="-10"/>
              <a:t>t</a:t>
            </a:r>
            <a:r>
              <a:rPr dirty="0"/>
              <a:t>er</a:t>
            </a:r>
            <a:r>
              <a:rPr dirty="0" spc="-10"/>
              <a:t>s</a:t>
            </a:r>
            <a:r>
              <a:rPr dirty="0"/>
              <a:t>i</a:t>
            </a:r>
            <a:r>
              <a:rPr dirty="0" spc="-15"/>
              <a:t> </a:t>
            </a:r>
            <a:r>
              <a:rPr dirty="0"/>
              <a:t>a di</a:t>
            </a:r>
            <a:r>
              <a:rPr dirty="0" spc="-15"/>
              <a:t>s</a:t>
            </a:r>
            <a:r>
              <a:rPr dirty="0" spc="-5"/>
              <a:t>posizio</a:t>
            </a:r>
            <a:r>
              <a:rPr dirty="0" spc="5"/>
              <a:t>n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di</a:t>
            </a:r>
            <a:r>
              <a:rPr dirty="0" spc="-15"/>
              <a:t> </a:t>
            </a:r>
            <a:r>
              <a:rPr dirty="0"/>
              <a:t>chi</a:t>
            </a:r>
            <a:r>
              <a:rPr dirty="0" spc="-5"/>
              <a:t> </a:t>
            </a:r>
            <a:r>
              <a:rPr dirty="0"/>
              <a:t>n</a:t>
            </a:r>
            <a:r>
              <a:rPr dirty="0" spc="5"/>
              <a:t>o</a:t>
            </a:r>
            <a:r>
              <a:rPr dirty="0"/>
              <a:t>n ha</a:t>
            </a:r>
            <a:r>
              <a:rPr dirty="0" spc="-20"/>
              <a:t> </a:t>
            </a:r>
            <a:r>
              <a:rPr dirty="0" spc="-5"/>
              <a:t>pi</a:t>
            </a:r>
            <a:r>
              <a:rPr dirty="0"/>
              <a:t>ù nul</a:t>
            </a:r>
            <a:r>
              <a:rPr dirty="0" spc="-10"/>
              <a:t>l</a:t>
            </a:r>
            <a:r>
              <a:rPr dirty="0"/>
              <a:t>a.</a:t>
            </a:r>
          </a:p>
          <a:p>
            <a:pPr marL="193675">
              <a:lnSpc>
                <a:spcPct val="100000"/>
              </a:lnSpc>
              <a:spcBef>
                <a:spcPts val="40"/>
              </a:spcBef>
            </a:pPr>
            <a:endParaRPr sz="2650">
              <a:latin typeface="Times New Roman"/>
              <a:cs typeface="Times New Roman"/>
            </a:endParaRPr>
          </a:p>
          <a:p>
            <a:pPr marL="4435475">
              <a:lnSpc>
                <a:spcPct val="100000"/>
              </a:lnSpc>
            </a:pPr>
            <a:r>
              <a:rPr dirty="0" sz="1600" spc="-15"/>
              <a:t>(«Corr</a:t>
            </a:r>
            <a:r>
              <a:rPr dirty="0" sz="1600" spc="0"/>
              <a:t>i</a:t>
            </a:r>
            <a:r>
              <a:rPr dirty="0" sz="1600" spc="-10"/>
              <a:t>ere</a:t>
            </a:r>
            <a:r>
              <a:rPr dirty="0" sz="1600" spc="10"/>
              <a:t> </a:t>
            </a:r>
            <a:r>
              <a:rPr dirty="0" sz="1600" spc="-10"/>
              <a:t>della</a:t>
            </a:r>
            <a:r>
              <a:rPr dirty="0" sz="1600" spc="-10"/>
              <a:t> </a:t>
            </a:r>
            <a:r>
              <a:rPr dirty="0" sz="1600" spc="-15"/>
              <a:t>Sera»</a:t>
            </a:r>
            <a:r>
              <a:rPr dirty="0" sz="1600" spc="-5"/>
              <a:t>,</a:t>
            </a:r>
            <a:r>
              <a:rPr dirty="0" sz="1600" spc="20"/>
              <a:t> </a:t>
            </a:r>
            <a:r>
              <a:rPr dirty="0" sz="1600" spc="-15"/>
              <a:t>2</a:t>
            </a:r>
            <a:r>
              <a:rPr dirty="0" sz="1600" spc="-10"/>
              <a:t>6</a:t>
            </a:r>
            <a:r>
              <a:rPr dirty="0" sz="1600" spc="-5"/>
              <a:t> </a:t>
            </a:r>
            <a:r>
              <a:rPr dirty="0" sz="1600" spc="-10"/>
              <a:t>8</a:t>
            </a:r>
            <a:r>
              <a:rPr dirty="0" sz="1600"/>
              <a:t> </a:t>
            </a:r>
            <a:r>
              <a:rPr dirty="0" sz="1600" spc="-15"/>
              <a:t>16)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0"/>
              <a:t>rip</a:t>
            </a:r>
            <a:r>
              <a:rPr dirty="0" spc="-20"/>
              <a:t>r</a:t>
            </a:r>
            <a:r>
              <a:rPr dirty="0" spc="-5"/>
              <a:t>es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15"/>
              <a:t>con</a:t>
            </a:r>
            <a:r>
              <a:rPr dirty="0"/>
              <a:t> </a:t>
            </a:r>
            <a:r>
              <a:rPr dirty="0" spc="-25"/>
              <a:t>a</a:t>
            </a:r>
            <a:r>
              <a:rPr dirty="0" spc="-15"/>
              <a:t>n</a:t>
            </a:r>
            <a:r>
              <a:rPr dirty="0" spc="-25"/>
              <a:t>t</a:t>
            </a:r>
            <a:r>
              <a:rPr dirty="0" spc="-15"/>
              <a:t>icipazione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6375" marR="5080">
              <a:lnSpc>
                <a:spcPct val="91600"/>
              </a:lnSpc>
            </a:pPr>
            <a:r>
              <a:rPr dirty="0"/>
              <a:t>Roma</a:t>
            </a:r>
            <a:r>
              <a:rPr dirty="0" spc="-15"/>
              <a:t> </a:t>
            </a:r>
            <a:r>
              <a:rPr dirty="0"/>
              <a:t>ha</a:t>
            </a:r>
            <a:r>
              <a:rPr dirty="0" spc="-5"/>
              <a:t> </a:t>
            </a:r>
            <a:r>
              <a:rPr dirty="0"/>
              <a:t>molti</a:t>
            </a:r>
            <a:r>
              <a:rPr dirty="0" spc="-10"/>
              <a:t> </a:t>
            </a:r>
            <a:r>
              <a:rPr dirty="0"/>
              <a:t>dife</a:t>
            </a:r>
            <a:r>
              <a:rPr dirty="0" spc="-10"/>
              <a:t>t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, </a:t>
            </a:r>
            <a:r>
              <a:rPr dirty="0" spc="-15"/>
              <a:t>s</a:t>
            </a:r>
            <a:r>
              <a:rPr dirty="0" spc="-5"/>
              <a:t>u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10"/>
              <a:t>q</a:t>
            </a:r>
            <a:r>
              <a:rPr dirty="0" spc="-5"/>
              <a:t>u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i</a:t>
            </a:r>
            <a:r>
              <a:rPr dirty="0" spc="30"/>
              <a:t> </a:t>
            </a:r>
            <a:r>
              <a:rPr dirty="0"/>
              <a:t>ogni</a:t>
            </a:r>
            <a:r>
              <a:rPr dirty="0" spc="-15"/>
              <a:t> </a:t>
            </a:r>
            <a:r>
              <a:rPr dirty="0" spc="-5"/>
              <a:t>giorn</a:t>
            </a:r>
            <a:r>
              <a:rPr dirty="0"/>
              <a:t>o</a:t>
            </a:r>
            <a:r>
              <a:rPr dirty="0" spc="5"/>
              <a:t> </a:t>
            </a:r>
            <a:r>
              <a:rPr dirty="0"/>
              <a:t>r</a:t>
            </a:r>
            <a:r>
              <a:rPr dirty="0" spc="-10"/>
              <a:t>i</a:t>
            </a:r>
            <a:r>
              <a:rPr dirty="0"/>
              <a:t>f</a:t>
            </a:r>
            <a:r>
              <a:rPr dirty="0" spc="-10"/>
              <a:t>l</a:t>
            </a:r>
            <a:r>
              <a:rPr dirty="0"/>
              <a:t>et</a:t>
            </a:r>
            <a:r>
              <a:rPr dirty="0" spc="-10"/>
              <a:t>t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mo</a:t>
            </a:r>
            <a:r>
              <a:rPr dirty="0" spc="15"/>
              <a:t> </a:t>
            </a:r>
            <a:r>
              <a:rPr dirty="0" spc="-5"/>
              <a:t>propr</a:t>
            </a:r>
            <a:r>
              <a:rPr dirty="0" spc="-10"/>
              <a:t>i</a:t>
            </a:r>
            <a:r>
              <a:rPr dirty="0"/>
              <a:t>o</a:t>
            </a:r>
            <a:r>
              <a:rPr dirty="0" spc="-10"/>
              <a:t> </a:t>
            </a:r>
            <a:r>
              <a:rPr dirty="0"/>
              <a:t>su</a:t>
            </a:r>
            <a:r>
              <a:rPr dirty="0" spc="-10"/>
              <a:t> </a:t>
            </a:r>
            <a:r>
              <a:rPr dirty="0"/>
              <a:t>q</a:t>
            </a:r>
            <a:r>
              <a:rPr dirty="0" spc="-10"/>
              <a:t>u</a:t>
            </a:r>
            <a:r>
              <a:rPr dirty="0"/>
              <a:t>es</a:t>
            </a:r>
            <a:r>
              <a:rPr dirty="0" spc="-15"/>
              <a:t>t</a:t>
            </a:r>
            <a:r>
              <a:rPr dirty="0"/>
              <a:t>e</a:t>
            </a:r>
            <a:r>
              <a:rPr dirty="0"/>
              <a:t> </a:t>
            </a:r>
            <a:r>
              <a:rPr dirty="0" spc="-5"/>
              <a:t>p</a:t>
            </a:r>
            <a:r>
              <a:rPr dirty="0" spc="-10"/>
              <a:t>a</a:t>
            </a:r>
            <a:r>
              <a:rPr dirty="0" spc="-5"/>
              <a:t>gin</a:t>
            </a:r>
            <a:r>
              <a:rPr dirty="0"/>
              <a:t>e de</a:t>
            </a:r>
            <a:r>
              <a:rPr dirty="0" spc="10"/>
              <a:t>n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c</a:t>
            </a:r>
            <a:r>
              <a:rPr dirty="0" spc="-5"/>
              <a:t>i</a:t>
            </a:r>
            <a:r>
              <a:rPr dirty="0" spc="-10"/>
              <a:t>a</a:t>
            </a:r>
            <a:r>
              <a:rPr dirty="0"/>
              <a:t>ndo</a:t>
            </a:r>
            <a:r>
              <a:rPr dirty="0" spc="-15"/>
              <a:t> </a:t>
            </a:r>
            <a:r>
              <a:rPr dirty="0"/>
              <a:t>sc</a:t>
            </a:r>
            <a:r>
              <a:rPr dirty="0" spc="-10"/>
              <a:t>a</a:t>
            </a:r>
            <a:r>
              <a:rPr dirty="0"/>
              <a:t>ndal</a:t>
            </a:r>
            <a:r>
              <a:rPr dirty="0" spc="-10"/>
              <a:t>i</a:t>
            </a:r>
            <a:r>
              <a:rPr dirty="0"/>
              <a:t>,</a:t>
            </a:r>
            <a:r>
              <a:rPr dirty="0" spc="15"/>
              <a:t> </a:t>
            </a:r>
            <a:r>
              <a:rPr dirty="0"/>
              <a:t>raccont</a:t>
            </a:r>
            <a:r>
              <a:rPr dirty="0" spc="-10"/>
              <a:t>a</a:t>
            </a:r>
            <a:r>
              <a:rPr dirty="0"/>
              <a:t>ndo s</a:t>
            </a:r>
            <a:r>
              <a:rPr dirty="0" spc="-15"/>
              <a:t>t</a:t>
            </a:r>
            <a:r>
              <a:rPr dirty="0"/>
              <a:t>orie</a:t>
            </a:r>
            <a:r>
              <a:rPr dirty="0" spc="-5"/>
              <a:t> </a:t>
            </a:r>
            <a:r>
              <a:rPr dirty="0"/>
              <a:t>di</a:t>
            </a:r>
            <a:r>
              <a:rPr dirty="0" spc="-15"/>
              <a:t> </a:t>
            </a:r>
            <a:r>
              <a:rPr dirty="0" spc="-5"/>
              <a:t>incuri</a:t>
            </a:r>
            <a:r>
              <a:rPr dirty="0"/>
              <a:t>a</a:t>
            </a:r>
            <a:r>
              <a:rPr dirty="0" spc="20"/>
              <a:t> 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di</a:t>
            </a:r>
            <a:r>
              <a:rPr dirty="0"/>
              <a:t> </a:t>
            </a:r>
            <a:r>
              <a:rPr dirty="0" spc="-5"/>
              <a:t>inciv</a:t>
            </a:r>
            <a:r>
              <a:rPr dirty="0" spc="-10"/>
              <a:t>i</a:t>
            </a:r>
            <a:r>
              <a:rPr dirty="0"/>
              <a:t>l</a:t>
            </a:r>
            <a:r>
              <a:rPr dirty="0" spc="-15"/>
              <a:t>t</a:t>
            </a:r>
            <a:r>
              <a:rPr dirty="0"/>
              <a:t>à.</a:t>
            </a:r>
            <a:r>
              <a:rPr dirty="0" spc="20"/>
              <a:t> </a:t>
            </a:r>
            <a:r>
              <a:rPr dirty="0" spc="-5"/>
              <a:t>M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q</a:t>
            </a:r>
            <a:r>
              <a:rPr dirty="0" spc="-15"/>
              <a:t>u</a:t>
            </a:r>
            <a:r>
              <a:rPr dirty="0"/>
              <a:t>e</a:t>
            </a:r>
            <a:r>
              <a:rPr dirty="0" spc="-10"/>
              <a:t>s</a:t>
            </a:r>
            <a:r>
              <a:rPr dirty="0"/>
              <a:t>ta nos</a:t>
            </a:r>
            <a:r>
              <a:rPr dirty="0" spc="-10"/>
              <a:t>t</a:t>
            </a:r>
            <a:r>
              <a:rPr dirty="0"/>
              <a:t>ra</a:t>
            </a:r>
            <a:r>
              <a:rPr dirty="0" spc="-10"/>
              <a:t> </a:t>
            </a:r>
            <a:r>
              <a:rPr dirty="0"/>
              <a:t>ci</a:t>
            </a:r>
            <a:r>
              <a:rPr dirty="0" spc="-10"/>
              <a:t>t</a:t>
            </a:r>
            <a:r>
              <a:rPr dirty="0"/>
              <a:t>tà m</a:t>
            </a:r>
            <a:r>
              <a:rPr dirty="0" spc="-10"/>
              <a:t>a</a:t>
            </a:r>
            <a:r>
              <a:rPr dirty="0"/>
              <a:t>nti</a:t>
            </a:r>
            <a:r>
              <a:rPr dirty="0" spc="-10"/>
              <a:t>e</a:t>
            </a:r>
            <a:r>
              <a:rPr dirty="0"/>
              <a:t>ne</a:t>
            </a:r>
            <a:r>
              <a:rPr dirty="0" spc="-20"/>
              <a:t> </a:t>
            </a:r>
            <a:r>
              <a:rPr dirty="0" spc="-5"/>
              <a:t>int</a:t>
            </a:r>
            <a:r>
              <a:rPr dirty="0" spc="-10"/>
              <a:t>a</a:t>
            </a:r>
            <a:r>
              <a:rPr dirty="0"/>
              <a:t>t</a:t>
            </a:r>
            <a:r>
              <a:rPr dirty="0" spc="-15"/>
              <a:t>t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10">
                <a:solidFill>
                  <a:srgbClr val="FF0000"/>
                </a:solidFill>
              </a:rPr>
              <a:t>u</a:t>
            </a:r>
            <a:r>
              <a:rPr dirty="0">
                <a:solidFill>
                  <a:srgbClr val="FF0000"/>
                </a:solidFill>
              </a:rPr>
              <a:t>na</a:t>
            </a:r>
            <a:r>
              <a:rPr dirty="0" spc="10">
                <a:solidFill>
                  <a:srgbClr val="FF0000"/>
                </a:solidFill>
              </a:rPr>
              <a:t> </a:t>
            </a:r>
            <a:r>
              <a:rPr dirty="0" spc="-1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dirty="0" spc="-1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ao</a:t>
            </a:r>
            <a:r>
              <a:rPr dirty="0" spc="-5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dina</a:t>
            </a:r>
            <a:r>
              <a:rPr dirty="0" spc="-15">
                <a:solidFill>
                  <a:srgbClr val="FF0000"/>
                </a:solidFill>
              </a:rPr>
              <a:t>r</a:t>
            </a:r>
            <a:r>
              <a:rPr dirty="0" spc="-5">
                <a:solidFill>
                  <a:srgbClr val="FF0000"/>
                </a:solidFill>
              </a:rPr>
              <a:t>ia</a:t>
            </a:r>
            <a:r>
              <a:rPr dirty="0" spc="-5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car</a:t>
            </a:r>
            <a:r>
              <a:rPr dirty="0" spc="-10">
                <a:solidFill>
                  <a:srgbClr val="FF0000"/>
                </a:solidFill>
              </a:rPr>
              <a:t>a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dirty="0" spc="-10">
                <a:solidFill>
                  <a:srgbClr val="FF0000"/>
                </a:solidFill>
              </a:rPr>
              <a:t>t</a:t>
            </a:r>
            <a:r>
              <a:rPr dirty="0">
                <a:solidFill>
                  <a:srgbClr val="FF0000"/>
                </a:solidFill>
              </a:rPr>
              <a:t>eri</a:t>
            </a:r>
            <a:r>
              <a:rPr dirty="0" spc="-15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dirty="0" spc="-1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ca</a:t>
            </a:r>
            <a:r>
              <a:rPr dirty="0"/>
              <a:t>:</a:t>
            </a:r>
            <a:r>
              <a:rPr dirty="0" spc="30"/>
              <a:t> </a:t>
            </a:r>
            <a:r>
              <a:rPr dirty="0">
                <a:solidFill>
                  <a:srgbClr val="5FB1FF"/>
                </a:solidFill>
              </a:rPr>
              <a:t>la cap</a:t>
            </a:r>
            <a:r>
              <a:rPr dirty="0" spc="-10">
                <a:solidFill>
                  <a:srgbClr val="5FB1FF"/>
                </a:solidFill>
              </a:rPr>
              <a:t>a</a:t>
            </a:r>
            <a:r>
              <a:rPr dirty="0">
                <a:solidFill>
                  <a:srgbClr val="5FB1FF"/>
                </a:solidFill>
              </a:rPr>
              <a:t>ci</a:t>
            </a:r>
            <a:r>
              <a:rPr dirty="0" spc="-10">
                <a:solidFill>
                  <a:srgbClr val="5FB1FF"/>
                </a:solidFill>
              </a:rPr>
              <a:t>t</a:t>
            </a:r>
            <a:r>
              <a:rPr dirty="0">
                <a:solidFill>
                  <a:srgbClr val="5FB1FF"/>
                </a:solidFill>
              </a:rPr>
              <a:t>à</a:t>
            </a:r>
            <a:r>
              <a:rPr dirty="0" spc="20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di</a:t>
            </a:r>
            <a:r>
              <a:rPr dirty="0" spc="-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so</a:t>
            </a:r>
            <a:r>
              <a:rPr dirty="0" spc="-10">
                <a:solidFill>
                  <a:srgbClr val="5FB1FF"/>
                </a:solidFill>
              </a:rPr>
              <a:t>l</a:t>
            </a:r>
            <a:r>
              <a:rPr dirty="0" spc="-5">
                <a:solidFill>
                  <a:srgbClr val="5FB1FF"/>
                </a:solidFill>
              </a:rPr>
              <a:t>id</a:t>
            </a:r>
            <a:r>
              <a:rPr dirty="0" spc="-10">
                <a:solidFill>
                  <a:srgbClr val="5FB1FF"/>
                </a:solidFill>
              </a:rPr>
              <a:t>a</a:t>
            </a:r>
            <a:r>
              <a:rPr dirty="0">
                <a:solidFill>
                  <a:srgbClr val="5FB1FF"/>
                </a:solidFill>
              </a:rPr>
              <a:t>rizzare con chi</a:t>
            </a:r>
            <a:r>
              <a:rPr dirty="0" spc="-1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ha</a:t>
            </a:r>
            <a:r>
              <a:rPr dirty="0" spc="-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b</a:t>
            </a:r>
            <a:r>
              <a:rPr dirty="0" spc="-5">
                <a:solidFill>
                  <a:srgbClr val="5FB1FF"/>
                </a:solidFill>
              </a:rPr>
              <a:t>i</a:t>
            </a:r>
            <a:r>
              <a:rPr dirty="0" spc="-10">
                <a:solidFill>
                  <a:srgbClr val="5FB1FF"/>
                </a:solidFill>
              </a:rPr>
              <a:t>s</a:t>
            </a:r>
            <a:r>
              <a:rPr dirty="0">
                <a:solidFill>
                  <a:srgbClr val="5FB1FF"/>
                </a:solidFill>
              </a:rPr>
              <a:t>ogno, di</a:t>
            </a:r>
            <a:r>
              <a:rPr dirty="0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mobi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l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i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ar</a:t>
            </a:r>
            <a:r>
              <a:rPr dirty="0" spc="-15">
                <a:solidFill>
                  <a:srgbClr val="5FB1FF"/>
                </a:solidFill>
                <a:latin typeface="Franklin Gothic Book"/>
                <a:cs typeface="Franklin Gothic Book"/>
              </a:rPr>
              <a:t>s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i</a:t>
            </a:r>
            <a:r>
              <a:rPr dirty="0" spc="1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nel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ca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s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o di un</a:t>
            </a:r>
            <a:r>
              <a:rPr dirty="0" spc="5">
                <a:solidFill>
                  <a:srgbClr val="5FB1FF"/>
                </a:solidFill>
                <a:latin typeface="Franklin Gothic Book"/>
                <a:cs typeface="Franklin Gothic Book"/>
              </a:rPr>
              <a:t>’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emergen</a:t>
            </a:r>
            <a:r>
              <a:rPr dirty="0" spc="5">
                <a:solidFill>
                  <a:srgbClr val="5FB1FF"/>
                </a:solidFill>
                <a:latin typeface="Franklin Gothic Book"/>
                <a:cs typeface="Franklin Gothic Book"/>
              </a:rPr>
              <a:t>z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a</a:t>
            </a:r>
            <a:r>
              <a:rPr dirty="0" spc="-2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che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rig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u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arda</a:t>
            </a:r>
            <a:r>
              <a:rPr dirty="0" spc="15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la colle</a:t>
            </a:r>
            <a:r>
              <a:rPr dirty="0" spc="-15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i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vi</a:t>
            </a:r>
            <a:r>
              <a:rPr dirty="0" spc="-10">
                <a:solidFill>
                  <a:srgbClr val="5FB1FF"/>
                </a:solidFill>
                <a:latin typeface="Franklin Gothic Book"/>
                <a:cs typeface="Franklin Gothic Book"/>
              </a:rPr>
              <a:t>t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à,</a:t>
            </a:r>
            <a:r>
              <a:rPr dirty="0" spc="1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di</a:t>
            </a:r>
            <a:r>
              <a:rPr dirty="0">
                <a:solidFill>
                  <a:srgbClr val="5FB1FF"/>
                </a:solidFill>
                <a:latin typeface="Franklin Gothic Book"/>
                <a:cs typeface="Franklin Gothic Book"/>
              </a:rPr>
              <a:t> </a:t>
            </a:r>
            <a:r>
              <a:rPr dirty="0">
                <a:solidFill>
                  <a:srgbClr val="5FB1FF"/>
                </a:solidFill>
              </a:rPr>
              <a:t>met</a:t>
            </a:r>
            <a:r>
              <a:rPr dirty="0" spc="-10">
                <a:solidFill>
                  <a:srgbClr val="5FB1FF"/>
                </a:solidFill>
              </a:rPr>
              <a:t>t</a:t>
            </a:r>
            <a:r>
              <a:rPr dirty="0">
                <a:solidFill>
                  <a:srgbClr val="5FB1FF"/>
                </a:solidFill>
              </a:rPr>
              <a:t>er</a:t>
            </a:r>
            <a:r>
              <a:rPr dirty="0" spc="-10">
                <a:solidFill>
                  <a:srgbClr val="5FB1FF"/>
                </a:solidFill>
              </a:rPr>
              <a:t>s</a:t>
            </a:r>
            <a:r>
              <a:rPr dirty="0">
                <a:solidFill>
                  <a:srgbClr val="5FB1FF"/>
                </a:solidFill>
              </a:rPr>
              <a:t>i</a:t>
            </a:r>
            <a:r>
              <a:rPr dirty="0" spc="-1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a di</a:t>
            </a:r>
            <a:r>
              <a:rPr dirty="0" spc="-15">
                <a:solidFill>
                  <a:srgbClr val="5FB1FF"/>
                </a:solidFill>
              </a:rPr>
              <a:t>s</a:t>
            </a:r>
            <a:r>
              <a:rPr dirty="0" spc="-5">
                <a:solidFill>
                  <a:srgbClr val="5FB1FF"/>
                </a:solidFill>
              </a:rPr>
              <a:t>posizio</a:t>
            </a:r>
            <a:r>
              <a:rPr dirty="0" spc="5">
                <a:solidFill>
                  <a:srgbClr val="5FB1FF"/>
                </a:solidFill>
              </a:rPr>
              <a:t>n</a:t>
            </a:r>
            <a:r>
              <a:rPr dirty="0">
                <a:solidFill>
                  <a:srgbClr val="5FB1FF"/>
                </a:solidFill>
              </a:rPr>
              <a:t>e</a:t>
            </a:r>
            <a:r>
              <a:rPr dirty="0" spc="-10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di</a:t>
            </a:r>
            <a:r>
              <a:rPr dirty="0" spc="-1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chi</a:t>
            </a:r>
            <a:r>
              <a:rPr dirty="0" spc="-5">
                <a:solidFill>
                  <a:srgbClr val="5FB1FF"/>
                </a:solidFill>
              </a:rPr>
              <a:t> </a:t>
            </a:r>
            <a:r>
              <a:rPr dirty="0">
                <a:solidFill>
                  <a:srgbClr val="5FB1FF"/>
                </a:solidFill>
              </a:rPr>
              <a:t>n</a:t>
            </a:r>
            <a:r>
              <a:rPr dirty="0" spc="5">
                <a:solidFill>
                  <a:srgbClr val="5FB1FF"/>
                </a:solidFill>
              </a:rPr>
              <a:t>o</a:t>
            </a:r>
            <a:r>
              <a:rPr dirty="0">
                <a:solidFill>
                  <a:srgbClr val="5FB1FF"/>
                </a:solidFill>
              </a:rPr>
              <a:t>n ha</a:t>
            </a:r>
            <a:r>
              <a:rPr dirty="0" spc="-20">
                <a:solidFill>
                  <a:srgbClr val="5FB1FF"/>
                </a:solidFill>
              </a:rPr>
              <a:t> </a:t>
            </a:r>
            <a:r>
              <a:rPr dirty="0" spc="-5">
                <a:solidFill>
                  <a:srgbClr val="5FB1FF"/>
                </a:solidFill>
              </a:rPr>
              <a:t>pi</a:t>
            </a:r>
            <a:r>
              <a:rPr dirty="0">
                <a:solidFill>
                  <a:srgbClr val="5FB1FF"/>
                </a:solidFill>
              </a:rPr>
              <a:t>ù nul</a:t>
            </a:r>
            <a:r>
              <a:rPr dirty="0" spc="-10">
                <a:solidFill>
                  <a:srgbClr val="5FB1FF"/>
                </a:solidFill>
              </a:rPr>
              <a:t>l</a:t>
            </a:r>
            <a:r>
              <a:rPr dirty="0">
                <a:solidFill>
                  <a:srgbClr val="5FB1FF"/>
                </a:solidFill>
              </a:rPr>
              <a:t>a.</a:t>
            </a:r>
          </a:p>
          <a:p>
            <a:pPr marL="193675">
              <a:lnSpc>
                <a:spcPct val="100000"/>
              </a:lnSpc>
              <a:spcBef>
                <a:spcPts val="40"/>
              </a:spcBef>
            </a:pPr>
            <a:endParaRPr sz="2650">
              <a:latin typeface="Times New Roman"/>
              <a:cs typeface="Times New Roman"/>
            </a:endParaRPr>
          </a:p>
          <a:p>
            <a:pPr marL="4435475">
              <a:lnSpc>
                <a:spcPct val="100000"/>
              </a:lnSpc>
            </a:pPr>
            <a:r>
              <a:rPr dirty="0" sz="1600" spc="-15"/>
              <a:t>(«Corr</a:t>
            </a:r>
            <a:r>
              <a:rPr dirty="0" sz="1600" spc="0"/>
              <a:t>i</a:t>
            </a:r>
            <a:r>
              <a:rPr dirty="0" sz="1600" spc="-10"/>
              <a:t>ere</a:t>
            </a:r>
            <a:r>
              <a:rPr dirty="0" sz="1600" spc="10"/>
              <a:t> </a:t>
            </a:r>
            <a:r>
              <a:rPr dirty="0" sz="1600" spc="-10"/>
              <a:t>della</a:t>
            </a:r>
            <a:r>
              <a:rPr dirty="0" sz="1600" spc="-10"/>
              <a:t> </a:t>
            </a:r>
            <a:r>
              <a:rPr dirty="0" sz="1600" spc="-15"/>
              <a:t>Sera»</a:t>
            </a:r>
            <a:r>
              <a:rPr dirty="0" sz="1600" spc="-5"/>
              <a:t>,</a:t>
            </a:r>
            <a:r>
              <a:rPr dirty="0" sz="1600" spc="20"/>
              <a:t> </a:t>
            </a:r>
            <a:r>
              <a:rPr dirty="0" sz="1600" spc="-15"/>
              <a:t>2</a:t>
            </a:r>
            <a:r>
              <a:rPr dirty="0" sz="1600" spc="-10"/>
              <a:t>6</a:t>
            </a:r>
            <a:r>
              <a:rPr dirty="0" sz="1600" spc="5"/>
              <a:t> </a:t>
            </a:r>
            <a:r>
              <a:rPr dirty="0" sz="1600" spc="-10"/>
              <a:t>8</a:t>
            </a:r>
            <a:r>
              <a:rPr dirty="0" sz="1600" spc="5"/>
              <a:t> </a:t>
            </a:r>
            <a:r>
              <a:rPr dirty="0" sz="1600" spc="-15"/>
              <a:t>16)</a:t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20"/>
              <a:t>COERENZA</a:t>
            </a:r>
          </a:p>
        </p:txBody>
      </p:sp>
      <p:sp>
        <p:nvSpPr>
          <p:cNvPr id="3" name="object 3"/>
          <p:cNvSpPr/>
          <p:nvPr/>
        </p:nvSpPr>
        <p:spPr>
          <a:xfrm>
            <a:off x="2185416" y="1128902"/>
            <a:ext cx="5321935" cy="1358900"/>
          </a:xfrm>
          <a:custGeom>
            <a:avLst/>
            <a:gdLst/>
            <a:ahLst/>
            <a:cxnLst/>
            <a:rect l="l" t="t" r="r" b="b"/>
            <a:pathLst>
              <a:path w="5321934" h="1358900">
                <a:moveTo>
                  <a:pt x="5321681" y="0"/>
                </a:moveTo>
                <a:lnTo>
                  <a:pt x="679322" y="0"/>
                </a:lnTo>
                <a:lnTo>
                  <a:pt x="0" y="679450"/>
                </a:lnTo>
                <a:lnTo>
                  <a:pt x="679322" y="1358773"/>
                </a:lnTo>
                <a:lnTo>
                  <a:pt x="5321681" y="1358773"/>
                </a:lnTo>
                <a:lnTo>
                  <a:pt x="532168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37786" y="1427230"/>
            <a:ext cx="2159000" cy="769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78740">
              <a:lnSpc>
                <a:spcPts val="3060"/>
              </a:lnSpc>
            </a:pP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COERE</a:t>
            </a:r>
            <a:r>
              <a:rPr dirty="0" sz="2800" spc="-35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ZA</a:t>
            </a:r>
            <a:r>
              <a:rPr dirty="0" sz="2800" spc="-1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dirty="0" sz="2800" spc="-4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ANTICA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78280" y="1128902"/>
            <a:ext cx="1510030" cy="1358900"/>
          </a:xfrm>
          <a:custGeom>
            <a:avLst/>
            <a:gdLst/>
            <a:ahLst/>
            <a:cxnLst/>
            <a:rect l="l" t="t" r="r" b="b"/>
            <a:pathLst>
              <a:path w="1510030" h="1358900">
                <a:moveTo>
                  <a:pt x="754761" y="0"/>
                </a:moveTo>
                <a:lnTo>
                  <a:pt x="692862" y="2252"/>
                </a:lnTo>
                <a:lnTo>
                  <a:pt x="632341" y="8891"/>
                </a:lnTo>
                <a:lnTo>
                  <a:pt x="573392" y="19744"/>
                </a:lnTo>
                <a:lnTo>
                  <a:pt x="516209" y="34635"/>
                </a:lnTo>
                <a:lnTo>
                  <a:pt x="460986" y="53389"/>
                </a:lnTo>
                <a:lnTo>
                  <a:pt x="407917" y="75832"/>
                </a:lnTo>
                <a:lnTo>
                  <a:pt x="357197" y="101788"/>
                </a:lnTo>
                <a:lnTo>
                  <a:pt x="309021" y="131084"/>
                </a:lnTo>
                <a:lnTo>
                  <a:pt x="263582" y="163544"/>
                </a:lnTo>
                <a:lnTo>
                  <a:pt x="221075" y="198993"/>
                </a:lnTo>
                <a:lnTo>
                  <a:pt x="181694" y="237256"/>
                </a:lnTo>
                <a:lnTo>
                  <a:pt x="145633" y="278160"/>
                </a:lnTo>
                <a:lnTo>
                  <a:pt x="113087" y="321529"/>
                </a:lnTo>
                <a:lnTo>
                  <a:pt x="84250" y="367188"/>
                </a:lnTo>
                <a:lnTo>
                  <a:pt x="59316" y="414962"/>
                </a:lnTo>
                <a:lnTo>
                  <a:pt x="38481" y="464677"/>
                </a:lnTo>
                <a:lnTo>
                  <a:pt x="21937" y="516158"/>
                </a:lnTo>
                <a:lnTo>
                  <a:pt x="9879" y="569231"/>
                </a:lnTo>
                <a:lnTo>
                  <a:pt x="2502" y="623719"/>
                </a:lnTo>
                <a:lnTo>
                  <a:pt x="0" y="679450"/>
                </a:lnTo>
                <a:lnTo>
                  <a:pt x="2502" y="735162"/>
                </a:lnTo>
                <a:lnTo>
                  <a:pt x="9879" y="789634"/>
                </a:lnTo>
                <a:lnTo>
                  <a:pt x="21937" y="842692"/>
                </a:lnTo>
                <a:lnTo>
                  <a:pt x="38481" y="894160"/>
                </a:lnTo>
                <a:lnTo>
                  <a:pt x="59316" y="943863"/>
                </a:lnTo>
                <a:lnTo>
                  <a:pt x="84250" y="991628"/>
                </a:lnTo>
                <a:lnTo>
                  <a:pt x="113087" y="1037278"/>
                </a:lnTo>
                <a:lnTo>
                  <a:pt x="145633" y="1080639"/>
                </a:lnTo>
                <a:lnTo>
                  <a:pt x="181694" y="1121537"/>
                </a:lnTo>
                <a:lnTo>
                  <a:pt x="221075" y="1159795"/>
                </a:lnTo>
                <a:lnTo>
                  <a:pt x="263582" y="1195240"/>
                </a:lnTo>
                <a:lnTo>
                  <a:pt x="309021" y="1227696"/>
                </a:lnTo>
                <a:lnTo>
                  <a:pt x="357197" y="1256989"/>
                </a:lnTo>
                <a:lnTo>
                  <a:pt x="407917" y="1282944"/>
                </a:lnTo>
                <a:lnTo>
                  <a:pt x="460986" y="1305385"/>
                </a:lnTo>
                <a:lnTo>
                  <a:pt x="516209" y="1324138"/>
                </a:lnTo>
                <a:lnTo>
                  <a:pt x="573392" y="1339028"/>
                </a:lnTo>
                <a:lnTo>
                  <a:pt x="632341" y="1349881"/>
                </a:lnTo>
                <a:lnTo>
                  <a:pt x="692862" y="1356520"/>
                </a:lnTo>
                <a:lnTo>
                  <a:pt x="754761" y="1358773"/>
                </a:lnTo>
                <a:lnTo>
                  <a:pt x="816659" y="1356520"/>
                </a:lnTo>
                <a:lnTo>
                  <a:pt x="877180" y="1349881"/>
                </a:lnTo>
                <a:lnTo>
                  <a:pt x="936129" y="1339028"/>
                </a:lnTo>
                <a:lnTo>
                  <a:pt x="993312" y="1324138"/>
                </a:lnTo>
                <a:lnTo>
                  <a:pt x="1048535" y="1305385"/>
                </a:lnTo>
                <a:lnTo>
                  <a:pt x="1101604" y="1282944"/>
                </a:lnTo>
                <a:lnTo>
                  <a:pt x="1152324" y="1256989"/>
                </a:lnTo>
                <a:lnTo>
                  <a:pt x="1200500" y="1227696"/>
                </a:lnTo>
                <a:lnTo>
                  <a:pt x="1245939" y="1195240"/>
                </a:lnTo>
                <a:lnTo>
                  <a:pt x="1288446" y="1159795"/>
                </a:lnTo>
                <a:lnTo>
                  <a:pt x="1327827" y="1121537"/>
                </a:lnTo>
                <a:lnTo>
                  <a:pt x="1363888" y="1080639"/>
                </a:lnTo>
                <a:lnTo>
                  <a:pt x="1396434" y="1037278"/>
                </a:lnTo>
                <a:lnTo>
                  <a:pt x="1425271" y="991628"/>
                </a:lnTo>
                <a:lnTo>
                  <a:pt x="1450205" y="943863"/>
                </a:lnTo>
                <a:lnTo>
                  <a:pt x="1471041" y="894160"/>
                </a:lnTo>
                <a:lnTo>
                  <a:pt x="1487584" y="842692"/>
                </a:lnTo>
                <a:lnTo>
                  <a:pt x="1499642" y="789634"/>
                </a:lnTo>
                <a:lnTo>
                  <a:pt x="1507019" y="735162"/>
                </a:lnTo>
                <a:lnTo>
                  <a:pt x="1509521" y="679450"/>
                </a:lnTo>
                <a:lnTo>
                  <a:pt x="1507019" y="623719"/>
                </a:lnTo>
                <a:lnTo>
                  <a:pt x="1499642" y="569231"/>
                </a:lnTo>
                <a:lnTo>
                  <a:pt x="1487584" y="516158"/>
                </a:lnTo>
                <a:lnTo>
                  <a:pt x="1471041" y="464677"/>
                </a:lnTo>
                <a:lnTo>
                  <a:pt x="1450205" y="414962"/>
                </a:lnTo>
                <a:lnTo>
                  <a:pt x="1425271" y="367188"/>
                </a:lnTo>
                <a:lnTo>
                  <a:pt x="1396434" y="321529"/>
                </a:lnTo>
                <a:lnTo>
                  <a:pt x="1363888" y="278160"/>
                </a:lnTo>
                <a:lnTo>
                  <a:pt x="1327827" y="237256"/>
                </a:lnTo>
                <a:lnTo>
                  <a:pt x="1288446" y="198993"/>
                </a:lnTo>
                <a:lnTo>
                  <a:pt x="1245939" y="163544"/>
                </a:lnTo>
                <a:lnTo>
                  <a:pt x="1200500" y="131084"/>
                </a:lnTo>
                <a:lnTo>
                  <a:pt x="1152324" y="101788"/>
                </a:lnTo>
                <a:lnTo>
                  <a:pt x="1101604" y="75832"/>
                </a:lnTo>
                <a:lnTo>
                  <a:pt x="1048535" y="53389"/>
                </a:lnTo>
                <a:lnTo>
                  <a:pt x="993312" y="34635"/>
                </a:lnTo>
                <a:lnTo>
                  <a:pt x="936129" y="19744"/>
                </a:lnTo>
                <a:lnTo>
                  <a:pt x="877180" y="8891"/>
                </a:lnTo>
                <a:lnTo>
                  <a:pt x="816659" y="2252"/>
                </a:lnTo>
                <a:lnTo>
                  <a:pt x="754761" y="0"/>
                </a:lnTo>
                <a:close/>
              </a:path>
            </a:pathLst>
          </a:custGeom>
          <a:solidFill>
            <a:srgbClr val="DFEF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8280" y="1128902"/>
            <a:ext cx="1510030" cy="1358900"/>
          </a:xfrm>
          <a:custGeom>
            <a:avLst/>
            <a:gdLst/>
            <a:ahLst/>
            <a:cxnLst/>
            <a:rect l="l" t="t" r="r" b="b"/>
            <a:pathLst>
              <a:path w="1510030" h="1358900">
                <a:moveTo>
                  <a:pt x="0" y="679450"/>
                </a:moveTo>
                <a:lnTo>
                  <a:pt x="2502" y="623719"/>
                </a:lnTo>
                <a:lnTo>
                  <a:pt x="9879" y="569231"/>
                </a:lnTo>
                <a:lnTo>
                  <a:pt x="21937" y="516158"/>
                </a:lnTo>
                <a:lnTo>
                  <a:pt x="38481" y="464677"/>
                </a:lnTo>
                <a:lnTo>
                  <a:pt x="59316" y="414962"/>
                </a:lnTo>
                <a:lnTo>
                  <a:pt x="84250" y="367188"/>
                </a:lnTo>
                <a:lnTo>
                  <a:pt x="113087" y="321529"/>
                </a:lnTo>
                <a:lnTo>
                  <a:pt x="145633" y="278160"/>
                </a:lnTo>
                <a:lnTo>
                  <a:pt x="181694" y="237256"/>
                </a:lnTo>
                <a:lnTo>
                  <a:pt x="221075" y="198993"/>
                </a:lnTo>
                <a:lnTo>
                  <a:pt x="263582" y="163544"/>
                </a:lnTo>
                <a:lnTo>
                  <a:pt x="309021" y="131084"/>
                </a:lnTo>
                <a:lnTo>
                  <a:pt x="357197" y="101788"/>
                </a:lnTo>
                <a:lnTo>
                  <a:pt x="407917" y="75832"/>
                </a:lnTo>
                <a:lnTo>
                  <a:pt x="460986" y="53389"/>
                </a:lnTo>
                <a:lnTo>
                  <a:pt x="516209" y="34635"/>
                </a:lnTo>
                <a:lnTo>
                  <a:pt x="573392" y="19744"/>
                </a:lnTo>
                <a:lnTo>
                  <a:pt x="632341" y="8891"/>
                </a:lnTo>
                <a:lnTo>
                  <a:pt x="692862" y="2252"/>
                </a:lnTo>
                <a:lnTo>
                  <a:pt x="754761" y="0"/>
                </a:lnTo>
                <a:lnTo>
                  <a:pt x="816659" y="2252"/>
                </a:lnTo>
                <a:lnTo>
                  <a:pt x="877180" y="8891"/>
                </a:lnTo>
                <a:lnTo>
                  <a:pt x="936129" y="19744"/>
                </a:lnTo>
                <a:lnTo>
                  <a:pt x="993312" y="34635"/>
                </a:lnTo>
                <a:lnTo>
                  <a:pt x="1048535" y="53389"/>
                </a:lnTo>
                <a:lnTo>
                  <a:pt x="1101604" y="75832"/>
                </a:lnTo>
                <a:lnTo>
                  <a:pt x="1152324" y="101788"/>
                </a:lnTo>
                <a:lnTo>
                  <a:pt x="1200500" y="131084"/>
                </a:lnTo>
                <a:lnTo>
                  <a:pt x="1245939" y="163544"/>
                </a:lnTo>
                <a:lnTo>
                  <a:pt x="1288446" y="198993"/>
                </a:lnTo>
                <a:lnTo>
                  <a:pt x="1327827" y="237256"/>
                </a:lnTo>
                <a:lnTo>
                  <a:pt x="1363888" y="278160"/>
                </a:lnTo>
                <a:lnTo>
                  <a:pt x="1396434" y="321529"/>
                </a:lnTo>
                <a:lnTo>
                  <a:pt x="1425271" y="367188"/>
                </a:lnTo>
                <a:lnTo>
                  <a:pt x="1450205" y="414962"/>
                </a:lnTo>
                <a:lnTo>
                  <a:pt x="1471041" y="464677"/>
                </a:lnTo>
                <a:lnTo>
                  <a:pt x="1487584" y="516158"/>
                </a:lnTo>
                <a:lnTo>
                  <a:pt x="1499642" y="569231"/>
                </a:lnTo>
                <a:lnTo>
                  <a:pt x="1507019" y="623719"/>
                </a:lnTo>
                <a:lnTo>
                  <a:pt x="1509521" y="679450"/>
                </a:lnTo>
                <a:lnTo>
                  <a:pt x="1507019" y="735162"/>
                </a:lnTo>
                <a:lnTo>
                  <a:pt x="1499642" y="789634"/>
                </a:lnTo>
                <a:lnTo>
                  <a:pt x="1487584" y="842692"/>
                </a:lnTo>
                <a:lnTo>
                  <a:pt x="1471041" y="894160"/>
                </a:lnTo>
                <a:lnTo>
                  <a:pt x="1450205" y="943863"/>
                </a:lnTo>
                <a:lnTo>
                  <a:pt x="1425271" y="991628"/>
                </a:lnTo>
                <a:lnTo>
                  <a:pt x="1396434" y="1037278"/>
                </a:lnTo>
                <a:lnTo>
                  <a:pt x="1363888" y="1080639"/>
                </a:lnTo>
                <a:lnTo>
                  <a:pt x="1327827" y="1121537"/>
                </a:lnTo>
                <a:lnTo>
                  <a:pt x="1288446" y="1159795"/>
                </a:lnTo>
                <a:lnTo>
                  <a:pt x="1245939" y="1195240"/>
                </a:lnTo>
                <a:lnTo>
                  <a:pt x="1200500" y="1227696"/>
                </a:lnTo>
                <a:lnTo>
                  <a:pt x="1152324" y="1256989"/>
                </a:lnTo>
                <a:lnTo>
                  <a:pt x="1101604" y="1282944"/>
                </a:lnTo>
                <a:lnTo>
                  <a:pt x="1048535" y="1305385"/>
                </a:lnTo>
                <a:lnTo>
                  <a:pt x="993312" y="1324138"/>
                </a:lnTo>
                <a:lnTo>
                  <a:pt x="936129" y="1339028"/>
                </a:lnTo>
                <a:lnTo>
                  <a:pt x="877180" y="1349881"/>
                </a:lnTo>
                <a:lnTo>
                  <a:pt x="816659" y="1356520"/>
                </a:lnTo>
                <a:lnTo>
                  <a:pt x="754761" y="1358773"/>
                </a:lnTo>
                <a:lnTo>
                  <a:pt x="692862" y="1356520"/>
                </a:lnTo>
                <a:lnTo>
                  <a:pt x="632341" y="1349881"/>
                </a:lnTo>
                <a:lnTo>
                  <a:pt x="573392" y="1339028"/>
                </a:lnTo>
                <a:lnTo>
                  <a:pt x="516209" y="1324138"/>
                </a:lnTo>
                <a:lnTo>
                  <a:pt x="460986" y="1305385"/>
                </a:lnTo>
                <a:lnTo>
                  <a:pt x="407917" y="1282944"/>
                </a:lnTo>
                <a:lnTo>
                  <a:pt x="357197" y="1256989"/>
                </a:lnTo>
                <a:lnTo>
                  <a:pt x="309021" y="1227696"/>
                </a:lnTo>
                <a:lnTo>
                  <a:pt x="263582" y="1195240"/>
                </a:lnTo>
                <a:lnTo>
                  <a:pt x="221075" y="1159795"/>
                </a:lnTo>
                <a:lnTo>
                  <a:pt x="181694" y="1121537"/>
                </a:lnTo>
                <a:lnTo>
                  <a:pt x="145633" y="1080639"/>
                </a:lnTo>
                <a:lnTo>
                  <a:pt x="113087" y="1037278"/>
                </a:lnTo>
                <a:lnTo>
                  <a:pt x="84250" y="991628"/>
                </a:lnTo>
                <a:lnTo>
                  <a:pt x="59316" y="943863"/>
                </a:lnTo>
                <a:lnTo>
                  <a:pt x="38481" y="894160"/>
                </a:lnTo>
                <a:lnTo>
                  <a:pt x="21937" y="842692"/>
                </a:lnTo>
                <a:lnTo>
                  <a:pt x="9879" y="789634"/>
                </a:lnTo>
                <a:lnTo>
                  <a:pt x="2502" y="735162"/>
                </a:lnTo>
                <a:lnTo>
                  <a:pt x="0" y="67945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51126" y="2893314"/>
            <a:ext cx="5321935" cy="1358900"/>
          </a:xfrm>
          <a:custGeom>
            <a:avLst/>
            <a:gdLst/>
            <a:ahLst/>
            <a:cxnLst/>
            <a:rect l="l" t="t" r="r" b="b"/>
            <a:pathLst>
              <a:path w="5321934" h="1358900">
                <a:moveTo>
                  <a:pt x="5321681" y="0"/>
                </a:moveTo>
                <a:lnTo>
                  <a:pt x="679323" y="0"/>
                </a:lnTo>
                <a:lnTo>
                  <a:pt x="0" y="679323"/>
                </a:lnTo>
                <a:lnTo>
                  <a:pt x="679323" y="1358773"/>
                </a:lnTo>
                <a:lnTo>
                  <a:pt x="5321681" y="1358773"/>
                </a:lnTo>
                <a:lnTo>
                  <a:pt x="532168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205733" y="3386459"/>
            <a:ext cx="395097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COERE</a:t>
            </a:r>
            <a:r>
              <a:rPr dirty="0" sz="2800" spc="-35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800" spc="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TEM</a:t>
            </a:r>
            <a:r>
              <a:rPr dirty="0" sz="2800" spc="-195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TI</a:t>
            </a:r>
            <a:r>
              <a:rPr dirty="0" sz="2800" spc="-15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64944" y="2852927"/>
            <a:ext cx="1372235" cy="1358900"/>
          </a:xfrm>
          <a:custGeom>
            <a:avLst/>
            <a:gdLst/>
            <a:ahLst/>
            <a:cxnLst/>
            <a:rect l="l" t="t" r="r" b="b"/>
            <a:pathLst>
              <a:path w="1372235" h="1358900">
                <a:moveTo>
                  <a:pt x="686181" y="0"/>
                </a:moveTo>
                <a:lnTo>
                  <a:pt x="629903" y="2252"/>
                </a:lnTo>
                <a:lnTo>
                  <a:pt x="574878" y="8891"/>
                </a:lnTo>
                <a:lnTo>
                  <a:pt x="521283" y="19744"/>
                </a:lnTo>
                <a:lnTo>
                  <a:pt x="469294" y="34634"/>
                </a:lnTo>
                <a:lnTo>
                  <a:pt x="419088" y="53387"/>
                </a:lnTo>
                <a:lnTo>
                  <a:pt x="370841" y="75828"/>
                </a:lnTo>
                <a:lnTo>
                  <a:pt x="324729" y="101783"/>
                </a:lnTo>
                <a:lnTo>
                  <a:pt x="280931" y="131076"/>
                </a:lnTo>
                <a:lnTo>
                  <a:pt x="239621" y="163532"/>
                </a:lnTo>
                <a:lnTo>
                  <a:pt x="200977" y="198977"/>
                </a:lnTo>
                <a:lnTo>
                  <a:pt x="165175" y="237235"/>
                </a:lnTo>
                <a:lnTo>
                  <a:pt x="132392" y="278133"/>
                </a:lnTo>
                <a:lnTo>
                  <a:pt x="102805" y="321494"/>
                </a:lnTo>
                <a:lnTo>
                  <a:pt x="76590" y="367144"/>
                </a:lnTo>
                <a:lnTo>
                  <a:pt x="53923" y="414908"/>
                </a:lnTo>
                <a:lnTo>
                  <a:pt x="34981" y="464612"/>
                </a:lnTo>
                <a:lnTo>
                  <a:pt x="19942" y="516080"/>
                </a:lnTo>
                <a:lnTo>
                  <a:pt x="8980" y="569138"/>
                </a:lnTo>
                <a:lnTo>
                  <a:pt x="2274" y="623610"/>
                </a:lnTo>
                <a:lnTo>
                  <a:pt x="0" y="679323"/>
                </a:lnTo>
                <a:lnTo>
                  <a:pt x="2274" y="735053"/>
                </a:lnTo>
                <a:lnTo>
                  <a:pt x="8980" y="789541"/>
                </a:lnTo>
                <a:lnTo>
                  <a:pt x="19942" y="842614"/>
                </a:lnTo>
                <a:lnTo>
                  <a:pt x="34981" y="894095"/>
                </a:lnTo>
                <a:lnTo>
                  <a:pt x="53923" y="943810"/>
                </a:lnTo>
                <a:lnTo>
                  <a:pt x="76590" y="991584"/>
                </a:lnTo>
                <a:lnTo>
                  <a:pt x="102805" y="1037243"/>
                </a:lnTo>
                <a:lnTo>
                  <a:pt x="132392" y="1080612"/>
                </a:lnTo>
                <a:lnTo>
                  <a:pt x="165175" y="1121516"/>
                </a:lnTo>
                <a:lnTo>
                  <a:pt x="200977" y="1159779"/>
                </a:lnTo>
                <a:lnTo>
                  <a:pt x="239621" y="1195228"/>
                </a:lnTo>
                <a:lnTo>
                  <a:pt x="280931" y="1227688"/>
                </a:lnTo>
                <a:lnTo>
                  <a:pt x="324729" y="1256984"/>
                </a:lnTo>
                <a:lnTo>
                  <a:pt x="370841" y="1282940"/>
                </a:lnTo>
                <a:lnTo>
                  <a:pt x="419088" y="1305383"/>
                </a:lnTo>
                <a:lnTo>
                  <a:pt x="469294" y="1324137"/>
                </a:lnTo>
                <a:lnTo>
                  <a:pt x="521283" y="1339028"/>
                </a:lnTo>
                <a:lnTo>
                  <a:pt x="574878" y="1349881"/>
                </a:lnTo>
                <a:lnTo>
                  <a:pt x="629903" y="1356520"/>
                </a:lnTo>
                <a:lnTo>
                  <a:pt x="686181" y="1358773"/>
                </a:lnTo>
                <a:lnTo>
                  <a:pt x="742440" y="1356520"/>
                </a:lnTo>
                <a:lnTo>
                  <a:pt x="797448" y="1349881"/>
                </a:lnTo>
                <a:lnTo>
                  <a:pt x="851029" y="1339028"/>
                </a:lnTo>
                <a:lnTo>
                  <a:pt x="903005" y="1324137"/>
                </a:lnTo>
                <a:lnTo>
                  <a:pt x="953200" y="1305383"/>
                </a:lnTo>
                <a:lnTo>
                  <a:pt x="1001437" y="1282940"/>
                </a:lnTo>
                <a:lnTo>
                  <a:pt x="1047540" y="1256984"/>
                </a:lnTo>
                <a:lnTo>
                  <a:pt x="1091331" y="1227688"/>
                </a:lnTo>
                <a:lnTo>
                  <a:pt x="1132634" y="1195228"/>
                </a:lnTo>
                <a:lnTo>
                  <a:pt x="1171273" y="1159779"/>
                </a:lnTo>
                <a:lnTo>
                  <a:pt x="1207070" y="1121516"/>
                </a:lnTo>
                <a:lnTo>
                  <a:pt x="1239850" y="1080612"/>
                </a:lnTo>
                <a:lnTo>
                  <a:pt x="1269434" y="1037243"/>
                </a:lnTo>
                <a:lnTo>
                  <a:pt x="1295648" y="991584"/>
                </a:lnTo>
                <a:lnTo>
                  <a:pt x="1318313" y="943810"/>
                </a:lnTo>
                <a:lnTo>
                  <a:pt x="1337254" y="894095"/>
                </a:lnTo>
                <a:lnTo>
                  <a:pt x="1352293" y="842614"/>
                </a:lnTo>
                <a:lnTo>
                  <a:pt x="1363254" y="789541"/>
                </a:lnTo>
                <a:lnTo>
                  <a:pt x="1369960" y="735053"/>
                </a:lnTo>
                <a:lnTo>
                  <a:pt x="1372235" y="679323"/>
                </a:lnTo>
                <a:lnTo>
                  <a:pt x="1369960" y="623610"/>
                </a:lnTo>
                <a:lnTo>
                  <a:pt x="1363254" y="569138"/>
                </a:lnTo>
                <a:lnTo>
                  <a:pt x="1352293" y="516080"/>
                </a:lnTo>
                <a:lnTo>
                  <a:pt x="1337254" y="464612"/>
                </a:lnTo>
                <a:lnTo>
                  <a:pt x="1318313" y="414908"/>
                </a:lnTo>
                <a:lnTo>
                  <a:pt x="1295648" y="367144"/>
                </a:lnTo>
                <a:lnTo>
                  <a:pt x="1269434" y="321494"/>
                </a:lnTo>
                <a:lnTo>
                  <a:pt x="1239850" y="278133"/>
                </a:lnTo>
                <a:lnTo>
                  <a:pt x="1207070" y="237235"/>
                </a:lnTo>
                <a:lnTo>
                  <a:pt x="1171273" y="198977"/>
                </a:lnTo>
                <a:lnTo>
                  <a:pt x="1132634" y="163532"/>
                </a:lnTo>
                <a:lnTo>
                  <a:pt x="1091331" y="131076"/>
                </a:lnTo>
                <a:lnTo>
                  <a:pt x="1047540" y="101783"/>
                </a:lnTo>
                <a:lnTo>
                  <a:pt x="1001437" y="75828"/>
                </a:lnTo>
                <a:lnTo>
                  <a:pt x="953200" y="53387"/>
                </a:lnTo>
                <a:lnTo>
                  <a:pt x="903005" y="34634"/>
                </a:lnTo>
                <a:lnTo>
                  <a:pt x="851029" y="19744"/>
                </a:lnTo>
                <a:lnTo>
                  <a:pt x="797448" y="8891"/>
                </a:lnTo>
                <a:lnTo>
                  <a:pt x="742440" y="2252"/>
                </a:lnTo>
                <a:lnTo>
                  <a:pt x="686181" y="0"/>
                </a:lnTo>
                <a:close/>
              </a:path>
            </a:pathLst>
          </a:custGeom>
          <a:solidFill>
            <a:srgbClr val="DFEF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64944" y="2852927"/>
            <a:ext cx="1372235" cy="1358900"/>
          </a:xfrm>
          <a:custGeom>
            <a:avLst/>
            <a:gdLst/>
            <a:ahLst/>
            <a:cxnLst/>
            <a:rect l="l" t="t" r="r" b="b"/>
            <a:pathLst>
              <a:path w="1372235" h="1358900">
                <a:moveTo>
                  <a:pt x="0" y="679323"/>
                </a:moveTo>
                <a:lnTo>
                  <a:pt x="2274" y="623610"/>
                </a:lnTo>
                <a:lnTo>
                  <a:pt x="8980" y="569138"/>
                </a:lnTo>
                <a:lnTo>
                  <a:pt x="19942" y="516080"/>
                </a:lnTo>
                <a:lnTo>
                  <a:pt x="34981" y="464612"/>
                </a:lnTo>
                <a:lnTo>
                  <a:pt x="53923" y="414908"/>
                </a:lnTo>
                <a:lnTo>
                  <a:pt x="76590" y="367144"/>
                </a:lnTo>
                <a:lnTo>
                  <a:pt x="102805" y="321494"/>
                </a:lnTo>
                <a:lnTo>
                  <a:pt x="132392" y="278133"/>
                </a:lnTo>
                <a:lnTo>
                  <a:pt x="165175" y="237235"/>
                </a:lnTo>
                <a:lnTo>
                  <a:pt x="200977" y="198977"/>
                </a:lnTo>
                <a:lnTo>
                  <a:pt x="239621" y="163532"/>
                </a:lnTo>
                <a:lnTo>
                  <a:pt x="280931" y="131076"/>
                </a:lnTo>
                <a:lnTo>
                  <a:pt x="324729" y="101783"/>
                </a:lnTo>
                <a:lnTo>
                  <a:pt x="370841" y="75828"/>
                </a:lnTo>
                <a:lnTo>
                  <a:pt x="419088" y="53387"/>
                </a:lnTo>
                <a:lnTo>
                  <a:pt x="469294" y="34634"/>
                </a:lnTo>
                <a:lnTo>
                  <a:pt x="521283" y="19744"/>
                </a:lnTo>
                <a:lnTo>
                  <a:pt x="574878" y="8891"/>
                </a:lnTo>
                <a:lnTo>
                  <a:pt x="629903" y="2252"/>
                </a:lnTo>
                <a:lnTo>
                  <a:pt x="686181" y="0"/>
                </a:lnTo>
                <a:lnTo>
                  <a:pt x="742440" y="2252"/>
                </a:lnTo>
                <a:lnTo>
                  <a:pt x="797448" y="8891"/>
                </a:lnTo>
                <a:lnTo>
                  <a:pt x="851029" y="19744"/>
                </a:lnTo>
                <a:lnTo>
                  <a:pt x="903005" y="34634"/>
                </a:lnTo>
                <a:lnTo>
                  <a:pt x="953200" y="53387"/>
                </a:lnTo>
                <a:lnTo>
                  <a:pt x="1001437" y="75828"/>
                </a:lnTo>
                <a:lnTo>
                  <a:pt x="1047540" y="101783"/>
                </a:lnTo>
                <a:lnTo>
                  <a:pt x="1091331" y="131076"/>
                </a:lnTo>
                <a:lnTo>
                  <a:pt x="1132634" y="163532"/>
                </a:lnTo>
                <a:lnTo>
                  <a:pt x="1171273" y="198977"/>
                </a:lnTo>
                <a:lnTo>
                  <a:pt x="1207070" y="237235"/>
                </a:lnTo>
                <a:lnTo>
                  <a:pt x="1239850" y="278133"/>
                </a:lnTo>
                <a:lnTo>
                  <a:pt x="1269434" y="321494"/>
                </a:lnTo>
                <a:lnTo>
                  <a:pt x="1295648" y="367144"/>
                </a:lnTo>
                <a:lnTo>
                  <a:pt x="1318313" y="414908"/>
                </a:lnTo>
                <a:lnTo>
                  <a:pt x="1337254" y="464612"/>
                </a:lnTo>
                <a:lnTo>
                  <a:pt x="1352293" y="516080"/>
                </a:lnTo>
                <a:lnTo>
                  <a:pt x="1363254" y="569138"/>
                </a:lnTo>
                <a:lnTo>
                  <a:pt x="1369960" y="623610"/>
                </a:lnTo>
                <a:lnTo>
                  <a:pt x="1372235" y="679323"/>
                </a:lnTo>
                <a:lnTo>
                  <a:pt x="1369960" y="735053"/>
                </a:lnTo>
                <a:lnTo>
                  <a:pt x="1363254" y="789541"/>
                </a:lnTo>
                <a:lnTo>
                  <a:pt x="1352293" y="842614"/>
                </a:lnTo>
                <a:lnTo>
                  <a:pt x="1337254" y="894095"/>
                </a:lnTo>
                <a:lnTo>
                  <a:pt x="1318313" y="943810"/>
                </a:lnTo>
                <a:lnTo>
                  <a:pt x="1295648" y="991584"/>
                </a:lnTo>
                <a:lnTo>
                  <a:pt x="1269434" y="1037243"/>
                </a:lnTo>
                <a:lnTo>
                  <a:pt x="1239850" y="1080612"/>
                </a:lnTo>
                <a:lnTo>
                  <a:pt x="1207070" y="1121516"/>
                </a:lnTo>
                <a:lnTo>
                  <a:pt x="1171273" y="1159779"/>
                </a:lnTo>
                <a:lnTo>
                  <a:pt x="1132634" y="1195228"/>
                </a:lnTo>
                <a:lnTo>
                  <a:pt x="1091331" y="1227688"/>
                </a:lnTo>
                <a:lnTo>
                  <a:pt x="1047540" y="1256984"/>
                </a:lnTo>
                <a:lnTo>
                  <a:pt x="1001437" y="1282940"/>
                </a:lnTo>
                <a:lnTo>
                  <a:pt x="953200" y="1305383"/>
                </a:lnTo>
                <a:lnTo>
                  <a:pt x="903005" y="1324137"/>
                </a:lnTo>
                <a:lnTo>
                  <a:pt x="851029" y="1339028"/>
                </a:lnTo>
                <a:lnTo>
                  <a:pt x="797448" y="1349881"/>
                </a:lnTo>
                <a:lnTo>
                  <a:pt x="742440" y="1356520"/>
                </a:lnTo>
                <a:lnTo>
                  <a:pt x="686181" y="1358773"/>
                </a:lnTo>
                <a:lnTo>
                  <a:pt x="629903" y="1356520"/>
                </a:lnTo>
                <a:lnTo>
                  <a:pt x="574878" y="1349881"/>
                </a:lnTo>
                <a:lnTo>
                  <a:pt x="521283" y="1339028"/>
                </a:lnTo>
                <a:lnTo>
                  <a:pt x="469294" y="1324137"/>
                </a:lnTo>
                <a:lnTo>
                  <a:pt x="419088" y="1305383"/>
                </a:lnTo>
                <a:lnTo>
                  <a:pt x="370841" y="1282940"/>
                </a:lnTo>
                <a:lnTo>
                  <a:pt x="324729" y="1256984"/>
                </a:lnTo>
                <a:lnTo>
                  <a:pt x="280931" y="1227688"/>
                </a:lnTo>
                <a:lnTo>
                  <a:pt x="239621" y="1195228"/>
                </a:lnTo>
                <a:lnTo>
                  <a:pt x="200977" y="1159779"/>
                </a:lnTo>
                <a:lnTo>
                  <a:pt x="165175" y="1121516"/>
                </a:lnTo>
                <a:lnTo>
                  <a:pt x="132392" y="1080612"/>
                </a:lnTo>
                <a:lnTo>
                  <a:pt x="102805" y="1037243"/>
                </a:lnTo>
                <a:lnTo>
                  <a:pt x="76590" y="991584"/>
                </a:lnTo>
                <a:lnTo>
                  <a:pt x="53923" y="943810"/>
                </a:lnTo>
                <a:lnTo>
                  <a:pt x="34981" y="894095"/>
                </a:lnTo>
                <a:lnTo>
                  <a:pt x="19942" y="842614"/>
                </a:lnTo>
                <a:lnTo>
                  <a:pt x="8980" y="789541"/>
                </a:lnTo>
                <a:lnTo>
                  <a:pt x="2274" y="735053"/>
                </a:lnTo>
                <a:lnTo>
                  <a:pt x="0" y="679323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47697" y="4657597"/>
            <a:ext cx="5321935" cy="1358900"/>
          </a:xfrm>
          <a:custGeom>
            <a:avLst/>
            <a:gdLst/>
            <a:ahLst/>
            <a:cxnLst/>
            <a:rect l="l" t="t" r="r" b="b"/>
            <a:pathLst>
              <a:path w="5321934" h="1358900">
                <a:moveTo>
                  <a:pt x="5321681" y="0"/>
                </a:moveTo>
                <a:lnTo>
                  <a:pt x="679322" y="0"/>
                </a:lnTo>
                <a:lnTo>
                  <a:pt x="0" y="679449"/>
                </a:lnTo>
                <a:lnTo>
                  <a:pt x="679322" y="1358811"/>
                </a:lnTo>
                <a:lnTo>
                  <a:pt x="5321681" y="1358811"/>
                </a:lnTo>
                <a:lnTo>
                  <a:pt x="532168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83432" y="4956560"/>
            <a:ext cx="4191000" cy="769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9375" marR="5080" indent="-67310">
              <a:lnSpc>
                <a:spcPts val="3060"/>
              </a:lnSpc>
            </a:pP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COERE</a:t>
            </a:r>
            <a:r>
              <a:rPr dirty="0" sz="2800" spc="-35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800" spc="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STILISTICA</a:t>
            </a:r>
            <a:r>
              <a:rPr dirty="0" sz="2800" spc="-20">
                <a:solidFill>
                  <a:srgbClr val="FFFFFF"/>
                </a:solidFill>
                <a:latin typeface="Verdana"/>
                <a:cs typeface="Verdana"/>
              </a:rPr>
              <a:t> INTERNA</a:t>
            </a:r>
            <a:r>
              <a:rPr dirty="0" sz="28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28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5">
                <a:solidFill>
                  <a:srgbClr val="FFFFFF"/>
                </a:solidFill>
                <a:latin typeface="Verdana"/>
                <a:cs typeface="Verdana"/>
              </a:rPr>
              <a:t>ESTERNA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68247" y="4657597"/>
            <a:ext cx="1358900" cy="1358900"/>
          </a:xfrm>
          <a:custGeom>
            <a:avLst/>
            <a:gdLst/>
            <a:ahLst/>
            <a:cxnLst/>
            <a:rect l="l" t="t" r="r" b="b"/>
            <a:pathLst>
              <a:path w="1358900" h="1358900">
                <a:moveTo>
                  <a:pt x="679450" y="0"/>
                </a:moveTo>
                <a:lnTo>
                  <a:pt x="623719" y="2252"/>
                </a:lnTo>
                <a:lnTo>
                  <a:pt x="569231" y="8891"/>
                </a:lnTo>
                <a:lnTo>
                  <a:pt x="516158" y="19744"/>
                </a:lnTo>
                <a:lnTo>
                  <a:pt x="464677" y="34635"/>
                </a:lnTo>
                <a:lnTo>
                  <a:pt x="414962" y="53389"/>
                </a:lnTo>
                <a:lnTo>
                  <a:pt x="367188" y="75832"/>
                </a:lnTo>
                <a:lnTo>
                  <a:pt x="321529" y="101788"/>
                </a:lnTo>
                <a:lnTo>
                  <a:pt x="278160" y="131084"/>
                </a:lnTo>
                <a:lnTo>
                  <a:pt x="237256" y="163544"/>
                </a:lnTo>
                <a:lnTo>
                  <a:pt x="198993" y="198993"/>
                </a:lnTo>
                <a:lnTo>
                  <a:pt x="163544" y="237256"/>
                </a:lnTo>
                <a:lnTo>
                  <a:pt x="131084" y="278160"/>
                </a:lnTo>
                <a:lnTo>
                  <a:pt x="101788" y="321529"/>
                </a:lnTo>
                <a:lnTo>
                  <a:pt x="75832" y="367188"/>
                </a:lnTo>
                <a:lnTo>
                  <a:pt x="53389" y="414962"/>
                </a:lnTo>
                <a:lnTo>
                  <a:pt x="34635" y="464677"/>
                </a:lnTo>
                <a:lnTo>
                  <a:pt x="19744" y="516158"/>
                </a:lnTo>
                <a:lnTo>
                  <a:pt x="8891" y="569231"/>
                </a:lnTo>
                <a:lnTo>
                  <a:pt x="2252" y="623719"/>
                </a:lnTo>
                <a:lnTo>
                  <a:pt x="0" y="679449"/>
                </a:lnTo>
                <a:lnTo>
                  <a:pt x="2252" y="735167"/>
                </a:lnTo>
                <a:lnTo>
                  <a:pt x="8891" y="789644"/>
                </a:lnTo>
                <a:lnTo>
                  <a:pt x="19744" y="842706"/>
                </a:lnTo>
                <a:lnTo>
                  <a:pt x="34635" y="894178"/>
                </a:lnTo>
                <a:lnTo>
                  <a:pt x="53389" y="943886"/>
                </a:lnTo>
                <a:lnTo>
                  <a:pt x="75832" y="991653"/>
                </a:lnTo>
                <a:lnTo>
                  <a:pt x="101788" y="1037306"/>
                </a:lnTo>
                <a:lnTo>
                  <a:pt x="131084" y="1080669"/>
                </a:lnTo>
                <a:lnTo>
                  <a:pt x="163544" y="1121569"/>
                </a:lnTo>
                <a:lnTo>
                  <a:pt x="198993" y="1159829"/>
                </a:lnTo>
                <a:lnTo>
                  <a:pt x="237256" y="1195275"/>
                </a:lnTo>
                <a:lnTo>
                  <a:pt x="278160" y="1227732"/>
                </a:lnTo>
                <a:lnTo>
                  <a:pt x="321529" y="1257026"/>
                </a:lnTo>
                <a:lnTo>
                  <a:pt x="367188" y="1282981"/>
                </a:lnTo>
                <a:lnTo>
                  <a:pt x="414962" y="1305422"/>
                </a:lnTo>
                <a:lnTo>
                  <a:pt x="464677" y="1324176"/>
                </a:lnTo>
                <a:lnTo>
                  <a:pt x="516158" y="1339066"/>
                </a:lnTo>
                <a:lnTo>
                  <a:pt x="569231" y="1349919"/>
                </a:lnTo>
                <a:lnTo>
                  <a:pt x="623719" y="1356559"/>
                </a:lnTo>
                <a:lnTo>
                  <a:pt x="679450" y="1358811"/>
                </a:lnTo>
                <a:lnTo>
                  <a:pt x="735162" y="1356559"/>
                </a:lnTo>
                <a:lnTo>
                  <a:pt x="789634" y="1349919"/>
                </a:lnTo>
                <a:lnTo>
                  <a:pt x="842692" y="1339066"/>
                </a:lnTo>
                <a:lnTo>
                  <a:pt x="894160" y="1324176"/>
                </a:lnTo>
                <a:lnTo>
                  <a:pt x="943864" y="1305422"/>
                </a:lnTo>
                <a:lnTo>
                  <a:pt x="991628" y="1282981"/>
                </a:lnTo>
                <a:lnTo>
                  <a:pt x="1037278" y="1257026"/>
                </a:lnTo>
                <a:lnTo>
                  <a:pt x="1080639" y="1227732"/>
                </a:lnTo>
                <a:lnTo>
                  <a:pt x="1121537" y="1195275"/>
                </a:lnTo>
                <a:lnTo>
                  <a:pt x="1159795" y="1159829"/>
                </a:lnTo>
                <a:lnTo>
                  <a:pt x="1195240" y="1121569"/>
                </a:lnTo>
                <a:lnTo>
                  <a:pt x="1227696" y="1080669"/>
                </a:lnTo>
                <a:lnTo>
                  <a:pt x="1256989" y="1037306"/>
                </a:lnTo>
                <a:lnTo>
                  <a:pt x="1282944" y="991653"/>
                </a:lnTo>
                <a:lnTo>
                  <a:pt x="1305385" y="943886"/>
                </a:lnTo>
                <a:lnTo>
                  <a:pt x="1324138" y="894178"/>
                </a:lnTo>
                <a:lnTo>
                  <a:pt x="1339028" y="842706"/>
                </a:lnTo>
                <a:lnTo>
                  <a:pt x="1349881" y="789644"/>
                </a:lnTo>
                <a:lnTo>
                  <a:pt x="1356520" y="735167"/>
                </a:lnTo>
                <a:lnTo>
                  <a:pt x="1358773" y="679449"/>
                </a:lnTo>
                <a:lnTo>
                  <a:pt x="1356520" y="623719"/>
                </a:lnTo>
                <a:lnTo>
                  <a:pt x="1349881" y="569231"/>
                </a:lnTo>
                <a:lnTo>
                  <a:pt x="1339028" y="516158"/>
                </a:lnTo>
                <a:lnTo>
                  <a:pt x="1324138" y="464677"/>
                </a:lnTo>
                <a:lnTo>
                  <a:pt x="1305385" y="414962"/>
                </a:lnTo>
                <a:lnTo>
                  <a:pt x="1282944" y="367188"/>
                </a:lnTo>
                <a:lnTo>
                  <a:pt x="1256989" y="321529"/>
                </a:lnTo>
                <a:lnTo>
                  <a:pt x="1227696" y="278160"/>
                </a:lnTo>
                <a:lnTo>
                  <a:pt x="1195240" y="237256"/>
                </a:lnTo>
                <a:lnTo>
                  <a:pt x="1159795" y="198993"/>
                </a:lnTo>
                <a:lnTo>
                  <a:pt x="1121537" y="163544"/>
                </a:lnTo>
                <a:lnTo>
                  <a:pt x="1080639" y="131084"/>
                </a:lnTo>
                <a:lnTo>
                  <a:pt x="1037278" y="101788"/>
                </a:lnTo>
                <a:lnTo>
                  <a:pt x="991628" y="75832"/>
                </a:lnTo>
                <a:lnTo>
                  <a:pt x="943864" y="53389"/>
                </a:lnTo>
                <a:lnTo>
                  <a:pt x="894160" y="34635"/>
                </a:lnTo>
                <a:lnTo>
                  <a:pt x="842692" y="19744"/>
                </a:lnTo>
                <a:lnTo>
                  <a:pt x="789634" y="8891"/>
                </a:lnTo>
                <a:lnTo>
                  <a:pt x="735162" y="2252"/>
                </a:lnTo>
                <a:lnTo>
                  <a:pt x="679450" y="0"/>
                </a:lnTo>
                <a:close/>
              </a:path>
            </a:pathLst>
          </a:custGeom>
          <a:solidFill>
            <a:srgbClr val="DFEF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468247" y="4657597"/>
            <a:ext cx="1358900" cy="1358900"/>
          </a:xfrm>
          <a:custGeom>
            <a:avLst/>
            <a:gdLst/>
            <a:ahLst/>
            <a:cxnLst/>
            <a:rect l="l" t="t" r="r" b="b"/>
            <a:pathLst>
              <a:path w="1358900" h="1358900">
                <a:moveTo>
                  <a:pt x="0" y="679449"/>
                </a:moveTo>
                <a:lnTo>
                  <a:pt x="2252" y="623719"/>
                </a:lnTo>
                <a:lnTo>
                  <a:pt x="8891" y="569231"/>
                </a:lnTo>
                <a:lnTo>
                  <a:pt x="19744" y="516158"/>
                </a:lnTo>
                <a:lnTo>
                  <a:pt x="34635" y="464677"/>
                </a:lnTo>
                <a:lnTo>
                  <a:pt x="53389" y="414962"/>
                </a:lnTo>
                <a:lnTo>
                  <a:pt x="75832" y="367188"/>
                </a:lnTo>
                <a:lnTo>
                  <a:pt x="101788" y="321529"/>
                </a:lnTo>
                <a:lnTo>
                  <a:pt x="131084" y="278160"/>
                </a:lnTo>
                <a:lnTo>
                  <a:pt x="163544" y="237256"/>
                </a:lnTo>
                <a:lnTo>
                  <a:pt x="198993" y="198993"/>
                </a:lnTo>
                <a:lnTo>
                  <a:pt x="237256" y="163544"/>
                </a:lnTo>
                <a:lnTo>
                  <a:pt x="278160" y="131084"/>
                </a:lnTo>
                <a:lnTo>
                  <a:pt x="321529" y="101788"/>
                </a:lnTo>
                <a:lnTo>
                  <a:pt x="367188" y="75832"/>
                </a:lnTo>
                <a:lnTo>
                  <a:pt x="414962" y="53389"/>
                </a:lnTo>
                <a:lnTo>
                  <a:pt x="464677" y="34635"/>
                </a:lnTo>
                <a:lnTo>
                  <a:pt x="516158" y="19744"/>
                </a:lnTo>
                <a:lnTo>
                  <a:pt x="569231" y="8891"/>
                </a:lnTo>
                <a:lnTo>
                  <a:pt x="623719" y="2252"/>
                </a:lnTo>
                <a:lnTo>
                  <a:pt x="679450" y="0"/>
                </a:lnTo>
                <a:lnTo>
                  <a:pt x="735162" y="2252"/>
                </a:lnTo>
                <a:lnTo>
                  <a:pt x="789634" y="8891"/>
                </a:lnTo>
                <a:lnTo>
                  <a:pt x="842692" y="19744"/>
                </a:lnTo>
                <a:lnTo>
                  <a:pt x="894160" y="34635"/>
                </a:lnTo>
                <a:lnTo>
                  <a:pt x="943864" y="53389"/>
                </a:lnTo>
                <a:lnTo>
                  <a:pt x="991628" y="75832"/>
                </a:lnTo>
                <a:lnTo>
                  <a:pt x="1037278" y="101788"/>
                </a:lnTo>
                <a:lnTo>
                  <a:pt x="1080639" y="131084"/>
                </a:lnTo>
                <a:lnTo>
                  <a:pt x="1121537" y="163544"/>
                </a:lnTo>
                <a:lnTo>
                  <a:pt x="1159795" y="198993"/>
                </a:lnTo>
                <a:lnTo>
                  <a:pt x="1195240" y="237256"/>
                </a:lnTo>
                <a:lnTo>
                  <a:pt x="1227696" y="278160"/>
                </a:lnTo>
                <a:lnTo>
                  <a:pt x="1256989" y="321529"/>
                </a:lnTo>
                <a:lnTo>
                  <a:pt x="1282944" y="367188"/>
                </a:lnTo>
                <a:lnTo>
                  <a:pt x="1305385" y="414962"/>
                </a:lnTo>
                <a:lnTo>
                  <a:pt x="1324138" y="464677"/>
                </a:lnTo>
                <a:lnTo>
                  <a:pt x="1339028" y="516158"/>
                </a:lnTo>
                <a:lnTo>
                  <a:pt x="1349881" y="569231"/>
                </a:lnTo>
                <a:lnTo>
                  <a:pt x="1356520" y="623719"/>
                </a:lnTo>
                <a:lnTo>
                  <a:pt x="1358773" y="679449"/>
                </a:lnTo>
                <a:lnTo>
                  <a:pt x="1356520" y="735167"/>
                </a:lnTo>
                <a:lnTo>
                  <a:pt x="1349881" y="789644"/>
                </a:lnTo>
                <a:lnTo>
                  <a:pt x="1339028" y="842706"/>
                </a:lnTo>
                <a:lnTo>
                  <a:pt x="1324138" y="894178"/>
                </a:lnTo>
                <a:lnTo>
                  <a:pt x="1305385" y="943886"/>
                </a:lnTo>
                <a:lnTo>
                  <a:pt x="1282944" y="991653"/>
                </a:lnTo>
                <a:lnTo>
                  <a:pt x="1256989" y="1037306"/>
                </a:lnTo>
                <a:lnTo>
                  <a:pt x="1227696" y="1080669"/>
                </a:lnTo>
                <a:lnTo>
                  <a:pt x="1195240" y="1121569"/>
                </a:lnTo>
                <a:lnTo>
                  <a:pt x="1159795" y="1159829"/>
                </a:lnTo>
                <a:lnTo>
                  <a:pt x="1121537" y="1195275"/>
                </a:lnTo>
                <a:lnTo>
                  <a:pt x="1080639" y="1227732"/>
                </a:lnTo>
                <a:lnTo>
                  <a:pt x="1037278" y="1257026"/>
                </a:lnTo>
                <a:lnTo>
                  <a:pt x="991628" y="1282981"/>
                </a:lnTo>
                <a:lnTo>
                  <a:pt x="943864" y="1305422"/>
                </a:lnTo>
                <a:lnTo>
                  <a:pt x="894160" y="1324176"/>
                </a:lnTo>
                <a:lnTo>
                  <a:pt x="842692" y="1339066"/>
                </a:lnTo>
                <a:lnTo>
                  <a:pt x="789634" y="1349919"/>
                </a:lnTo>
                <a:lnTo>
                  <a:pt x="735162" y="1356559"/>
                </a:lnTo>
                <a:lnTo>
                  <a:pt x="679450" y="1358811"/>
                </a:lnTo>
                <a:lnTo>
                  <a:pt x="623719" y="1356559"/>
                </a:lnTo>
                <a:lnTo>
                  <a:pt x="569231" y="1349919"/>
                </a:lnTo>
                <a:lnTo>
                  <a:pt x="516158" y="1339066"/>
                </a:lnTo>
                <a:lnTo>
                  <a:pt x="464677" y="1324176"/>
                </a:lnTo>
                <a:lnTo>
                  <a:pt x="414962" y="1305422"/>
                </a:lnTo>
                <a:lnTo>
                  <a:pt x="367188" y="1282981"/>
                </a:lnTo>
                <a:lnTo>
                  <a:pt x="321529" y="1257026"/>
                </a:lnTo>
                <a:lnTo>
                  <a:pt x="278160" y="1227732"/>
                </a:lnTo>
                <a:lnTo>
                  <a:pt x="237256" y="1195275"/>
                </a:lnTo>
                <a:lnTo>
                  <a:pt x="198993" y="1159829"/>
                </a:lnTo>
                <a:lnTo>
                  <a:pt x="163544" y="1121569"/>
                </a:lnTo>
                <a:lnTo>
                  <a:pt x="131084" y="1080669"/>
                </a:lnTo>
                <a:lnTo>
                  <a:pt x="101788" y="1037306"/>
                </a:lnTo>
                <a:lnTo>
                  <a:pt x="75832" y="991653"/>
                </a:lnTo>
                <a:lnTo>
                  <a:pt x="53389" y="943886"/>
                </a:lnTo>
                <a:lnTo>
                  <a:pt x="34635" y="894178"/>
                </a:lnTo>
                <a:lnTo>
                  <a:pt x="19744" y="842706"/>
                </a:lnTo>
                <a:lnTo>
                  <a:pt x="8891" y="789644"/>
                </a:lnTo>
                <a:lnTo>
                  <a:pt x="2252" y="735167"/>
                </a:lnTo>
                <a:lnTo>
                  <a:pt x="0" y="67944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20"/>
              <a:t>COERENZA</a:t>
            </a:r>
          </a:p>
        </p:txBody>
      </p:sp>
      <p:sp>
        <p:nvSpPr>
          <p:cNvPr id="3" name="object 3"/>
          <p:cNvSpPr/>
          <p:nvPr/>
        </p:nvSpPr>
        <p:spPr>
          <a:xfrm>
            <a:off x="2784729" y="2417572"/>
            <a:ext cx="3094355" cy="2912110"/>
          </a:xfrm>
          <a:custGeom>
            <a:avLst/>
            <a:gdLst/>
            <a:ahLst/>
            <a:cxnLst/>
            <a:rect l="l" t="t" r="r" b="b"/>
            <a:pathLst>
              <a:path w="3094354" h="2912110">
                <a:moveTo>
                  <a:pt x="1547113" y="0"/>
                </a:moveTo>
                <a:lnTo>
                  <a:pt x="1420225" y="4826"/>
                </a:lnTo>
                <a:lnTo>
                  <a:pt x="1296162" y="19056"/>
                </a:lnTo>
                <a:lnTo>
                  <a:pt x="1175321" y="42315"/>
                </a:lnTo>
                <a:lnTo>
                  <a:pt x="1058103" y="74227"/>
                </a:lnTo>
                <a:lnTo>
                  <a:pt x="944903" y="114419"/>
                </a:lnTo>
                <a:lnTo>
                  <a:pt x="836122" y="162514"/>
                </a:lnTo>
                <a:lnTo>
                  <a:pt x="732156" y="218137"/>
                </a:lnTo>
                <a:lnTo>
                  <a:pt x="633404" y="280915"/>
                </a:lnTo>
                <a:lnTo>
                  <a:pt x="540265" y="350472"/>
                </a:lnTo>
                <a:lnTo>
                  <a:pt x="453136" y="426434"/>
                </a:lnTo>
                <a:lnTo>
                  <a:pt x="372415" y="508424"/>
                </a:lnTo>
                <a:lnTo>
                  <a:pt x="298500" y="596069"/>
                </a:lnTo>
                <a:lnTo>
                  <a:pt x="231791" y="688994"/>
                </a:lnTo>
                <a:lnTo>
                  <a:pt x="172684" y="786823"/>
                </a:lnTo>
                <a:lnTo>
                  <a:pt x="121578" y="889182"/>
                </a:lnTo>
                <a:lnTo>
                  <a:pt x="78872" y="995696"/>
                </a:lnTo>
                <a:lnTo>
                  <a:pt x="44962" y="1105989"/>
                </a:lnTo>
                <a:lnTo>
                  <a:pt x="20248" y="1219688"/>
                </a:lnTo>
                <a:lnTo>
                  <a:pt x="5128" y="1336417"/>
                </a:lnTo>
                <a:lnTo>
                  <a:pt x="0" y="1455801"/>
                </a:lnTo>
                <a:lnTo>
                  <a:pt x="5128" y="1575202"/>
                </a:lnTo>
                <a:lnTo>
                  <a:pt x="20248" y="1691944"/>
                </a:lnTo>
                <a:lnTo>
                  <a:pt x="44962" y="1805653"/>
                </a:lnTo>
                <a:lnTo>
                  <a:pt x="78872" y="1915954"/>
                </a:lnTo>
                <a:lnTo>
                  <a:pt x="121578" y="2022473"/>
                </a:lnTo>
                <a:lnTo>
                  <a:pt x="172684" y="2124834"/>
                </a:lnTo>
                <a:lnTo>
                  <a:pt x="231791" y="2222663"/>
                </a:lnTo>
                <a:lnTo>
                  <a:pt x="298500" y="2315586"/>
                </a:lnTo>
                <a:lnTo>
                  <a:pt x="372415" y="2403228"/>
                </a:lnTo>
                <a:lnTo>
                  <a:pt x="453135" y="2485215"/>
                </a:lnTo>
                <a:lnTo>
                  <a:pt x="540265" y="2561171"/>
                </a:lnTo>
                <a:lnTo>
                  <a:pt x="633404" y="2630722"/>
                </a:lnTo>
                <a:lnTo>
                  <a:pt x="732156" y="2693494"/>
                </a:lnTo>
                <a:lnTo>
                  <a:pt x="836122" y="2749111"/>
                </a:lnTo>
                <a:lnTo>
                  <a:pt x="944903" y="2797200"/>
                </a:lnTo>
                <a:lnTo>
                  <a:pt x="1058103" y="2837386"/>
                </a:lnTo>
                <a:lnTo>
                  <a:pt x="1175321" y="2869293"/>
                </a:lnTo>
                <a:lnTo>
                  <a:pt x="1296162" y="2892548"/>
                </a:lnTo>
                <a:lnTo>
                  <a:pt x="1420225" y="2906776"/>
                </a:lnTo>
                <a:lnTo>
                  <a:pt x="1547113" y="2911602"/>
                </a:lnTo>
                <a:lnTo>
                  <a:pt x="1674002" y="2906776"/>
                </a:lnTo>
                <a:lnTo>
                  <a:pt x="1798066" y="2892548"/>
                </a:lnTo>
                <a:lnTo>
                  <a:pt x="1918906" y="2869293"/>
                </a:lnTo>
                <a:lnTo>
                  <a:pt x="2036124" y="2837386"/>
                </a:lnTo>
                <a:lnTo>
                  <a:pt x="2149324" y="2797200"/>
                </a:lnTo>
                <a:lnTo>
                  <a:pt x="2258105" y="2749111"/>
                </a:lnTo>
                <a:lnTo>
                  <a:pt x="2362071" y="2693494"/>
                </a:lnTo>
                <a:lnTo>
                  <a:pt x="2460823" y="2630722"/>
                </a:lnTo>
                <a:lnTo>
                  <a:pt x="2553962" y="2561171"/>
                </a:lnTo>
                <a:lnTo>
                  <a:pt x="2641092" y="2485215"/>
                </a:lnTo>
                <a:lnTo>
                  <a:pt x="2721812" y="2403228"/>
                </a:lnTo>
                <a:lnTo>
                  <a:pt x="2795727" y="2315586"/>
                </a:lnTo>
                <a:lnTo>
                  <a:pt x="2862436" y="2222663"/>
                </a:lnTo>
                <a:lnTo>
                  <a:pt x="2921543" y="2124834"/>
                </a:lnTo>
                <a:lnTo>
                  <a:pt x="2972649" y="2022473"/>
                </a:lnTo>
                <a:lnTo>
                  <a:pt x="3015355" y="1915954"/>
                </a:lnTo>
                <a:lnTo>
                  <a:pt x="3049265" y="1805653"/>
                </a:lnTo>
                <a:lnTo>
                  <a:pt x="3073979" y="1691944"/>
                </a:lnTo>
                <a:lnTo>
                  <a:pt x="3089099" y="1575202"/>
                </a:lnTo>
                <a:lnTo>
                  <a:pt x="3094228" y="1455801"/>
                </a:lnTo>
                <a:lnTo>
                  <a:pt x="3089099" y="1336417"/>
                </a:lnTo>
                <a:lnTo>
                  <a:pt x="3073979" y="1219688"/>
                </a:lnTo>
                <a:lnTo>
                  <a:pt x="3049265" y="1105989"/>
                </a:lnTo>
                <a:lnTo>
                  <a:pt x="3015355" y="995696"/>
                </a:lnTo>
                <a:lnTo>
                  <a:pt x="2972649" y="889182"/>
                </a:lnTo>
                <a:lnTo>
                  <a:pt x="2921543" y="786823"/>
                </a:lnTo>
                <a:lnTo>
                  <a:pt x="2862436" y="688994"/>
                </a:lnTo>
                <a:lnTo>
                  <a:pt x="2795727" y="596069"/>
                </a:lnTo>
                <a:lnTo>
                  <a:pt x="2721812" y="508424"/>
                </a:lnTo>
                <a:lnTo>
                  <a:pt x="2641092" y="426434"/>
                </a:lnTo>
                <a:lnTo>
                  <a:pt x="2553962" y="350472"/>
                </a:lnTo>
                <a:lnTo>
                  <a:pt x="2460823" y="280915"/>
                </a:lnTo>
                <a:lnTo>
                  <a:pt x="2362071" y="218137"/>
                </a:lnTo>
                <a:lnTo>
                  <a:pt x="2258105" y="162514"/>
                </a:lnTo>
                <a:lnTo>
                  <a:pt x="2149324" y="114419"/>
                </a:lnTo>
                <a:lnTo>
                  <a:pt x="2036124" y="74227"/>
                </a:lnTo>
                <a:lnTo>
                  <a:pt x="1918906" y="42315"/>
                </a:lnTo>
                <a:lnTo>
                  <a:pt x="1798066" y="19056"/>
                </a:lnTo>
                <a:lnTo>
                  <a:pt x="1674002" y="4826"/>
                </a:lnTo>
                <a:lnTo>
                  <a:pt x="154711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32734" y="3687322"/>
            <a:ext cx="199898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Verdana"/>
                <a:cs typeface="Verdana"/>
              </a:rPr>
              <a:t>COERE</a:t>
            </a:r>
            <a:r>
              <a:rPr dirty="0" sz="2800" spc="-35">
                <a:latin typeface="Verdana"/>
                <a:cs typeface="Verdana"/>
              </a:rPr>
              <a:t>N</a:t>
            </a:r>
            <a:r>
              <a:rPr dirty="0" sz="2800" spc="-25">
                <a:latin typeface="Verdana"/>
                <a:cs typeface="Verdana"/>
              </a:rPr>
              <a:t>ZA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25340" y="2543048"/>
            <a:ext cx="413384" cy="302260"/>
          </a:xfrm>
          <a:custGeom>
            <a:avLst/>
            <a:gdLst/>
            <a:ahLst/>
            <a:cxnLst/>
            <a:rect l="l" t="t" r="r" b="b"/>
            <a:pathLst>
              <a:path w="413385" h="302260">
                <a:moveTo>
                  <a:pt x="413004" y="151129"/>
                </a:moveTo>
                <a:lnTo>
                  <a:pt x="0" y="151129"/>
                </a:lnTo>
                <a:lnTo>
                  <a:pt x="206501" y="302260"/>
                </a:lnTo>
                <a:lnTo>
                  <a:pt x="413004" y="151129"/>
                </a:lnTo>
                <a:close/>
              </a:path>
              <a:path w="413385" h="302260">
                <a:moveTo>
                  <a:pt x="330454" y="0"/>
                </a:moveTo>
                <a:lnTo>
                  <a:pt x="82550" y="0"/>
                </a:lnTo>
                <a:lnTo>
                  <a:pt x="82550" y="151129"/>
                </a:lnTo>
                <a:lnTo>
                  <a:pt x="330454" y="151129"/>
                </a:lnTo>
                <a:lnTo>
                  <a:pt x="330454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26385" y="1355725"/>
            <a:ext cx="3011170" cy="1632585"/>
          </a:xfrm>
          <a:custGeom>
            <a:avLst/>
            <a:gdLst/>
            <a:ahLst/>
            <a:cxnLst/>
            <a:rect l="l" t="t" r="r" b="b"/>
            <a:pathLst>
              <a:path w="3011170" h="1632585">
                <a:moveTo>
                  <a:pt x="1505457" y="0"/>
                </a:moveTo>
                <a:lnTo>
                  <a:pt x="1381983" y="2705"/>
                </a:lnTo>
                <a:lnTo>
                  <a:pt x="1261258" y="10681"/>
                </a:lnTo>
                <a:lnTo>
                  <a:pt x="1143670" y="23717"/>
                </a:lnTo>
                <a:lnTo>
                  <a:pt x="1029606" y="41605"/>
                </a:lnTo>
                <a:lnTo>
                  <a:pt x="919454" y="64133"/>
                </a:lnTo>
                <a:lnTo>
                  <a:pt x="813601" y="91091"/>
                </a:lnTo>
                <a:lnTo>
                  <a:pt x="712434" y="122270"/>
                </a:lnTo>
                <a:lnTo>
                  <a:pt x="616342" y="157459"/>
                </a:lnTo>
                <a:lnTo>
                  <a:pt x="525710" y="196449"/>
                </a:lnTo>
                <a:lnTo>
                  <a:pt x="440928" y="239029"/>
                </a:lnTo>
                <a:lnTo>
                  <a:pt x="362381" y="284990"/>
                </a:lnTo>
                <a:lnTo>
                  <a:pt x="290458" y="334121"/>
                </a:lnTo>
                <a:lnTo>
                  <a:pt x="225545" y="386213"/>
                </a:lnTo>
                <a:lnTo>
                  <a:pt x="168031" y="441055"/>
                </a:lnTo>
                <a:lnTo>
                  <a:pt x="118302" y="498437"/>
                </a:lnTo>
                <a:lnTo>
                  <a:pt x="76746" y="558149"/>
                </a:lnTo>
                <a:lnTo>
                  <a:pt x="43751" y="619982"/>
                </a:lnTo>
                <a:lnTo>
                  <a:pt x="19703" y="683725"/>
                </a:lnTo>
                <a:lnTo>
                  <a:pt x="4990" y="749168"/>
                </a:lnTo>
                <a:lnTo>
                  <a:pt x="0" y="816101"/>
                </a:lnTo>
                <a:lnTo>
                  <a:pt x="4990" y="883035"/>
                </a:lnTo>
                <a:lnTo>
                  <a:pt x="19703" y="948478"/>
                </a:lnTo>
                <a:lnTo>
                  <a:pt x="43751" y="1012221"/>
                </a:lnTo>
                <a:lnTo>
                  <a:pt x="76746" y="1074054"/>
                </a:lnTo>
                <a:lnTo>
                  <a:pt x="118302" y="1133766"/>
                </a:lnTo>
                <a:lnTo>
                  <a:pt x="168031" y="1191148"/>
                </a:lnTo>
                <a:lnTo>
                  <a:pt x="225545" y="1245990"/>
                </a:lnTo>
                <a:lnTo>
                  <a:pt x="290458" y="1298082"/>
                </a:lnTo>
                <a:lnTo>
                  <a:pt x="362381" y="1347213"/>
                </a:lnTo>
                <a:lnTo>
                  <a:pt x="440928" y="1393174"/>
                </a:lnTo>
                <a:lnTo>
                  <a:pt x="525710" y="1435754"/>
                </a:lnTo>
                <a:lnTo>
                  <a:pt x="616342" y="1474744"/>
                </a:lnTo>
                <a:lnTo>
                  <a:pt x="712434" y="1509933"/>
                </a:lnTo>
                <a:lnTo>
                  <a:pt x="813601" y="1541112"/>
                </a:lnTo>
                <a:lnTo>
                  <a:pt x="919454" y="1568070"/>
                </a:lnTo>
                <a:lnTo>
                  <a:pt x="1029606" y="1590598"/>
                </a:lnTo>
                <a:lnTo>
                  <a:pt x="1143670" y="1608486"/>
                </a:lnTo>
                <a:lnTo>
                  <a:pt x="1261258" y="1621522"/>
                </a:lnTo>
                <a:lnTo>
                  <a:pt x="1381983" y="1629498"/>
                </a:lnTo>
                <a:lnTo>
                  <a:pt x="1505457" y="1632203"/>
                </a:lnTo>
                <a:lnTo>
                  <a:pt x="1628932" y="1629498"/>
                </a:lnTo>
                <a:lnTo>
                  <a:pt x="1749657" y="1621522"/>
                </a:lnTo>
                <a:lnTo>
                  <a:pt x="1867245" y="1608486"/>
                </a:lnTo>
                <a:lnTo>
                  <a:pt x="1981309" y="1590598"/>
                </a:lnTo>
                <a:lnTo>
                  <a:pt x="2091461" y="1568070"/>
                </a:lnTo>
                <a:lnTo>
                  <a:pt x="2197314" y="1541112"/>
                </a:lnTo>
                <a:lnTo>
                  <a:pt x="2298481" y="1509933"/>
                </a:lnTo>
                <a:lnTo>
                  <a:pt x="2394573" y="1474744"/>
                </a:lnTo>
                <a:lnTo>
                  <a:pt x="2485205" y="1435754"/>
                </a:lnTo>
                <a:lnTo>
                  <a:pt x="2569987" y="1393174"/>
                </a:lnTo>
                <a:lnTo>
                  <a:pt x="2648534" y="1347213"/>
                </a:lnTo>
                <a:lnTo>
                  <a:pt x="2720457" y="1298082"/>
                </a:lnTo>
                <a:lnTo>
                  <a:pt x="2785370" y="1245990"/>
                </a:lnTo>
                <a:lnTo>
                  <a:pt x="2842884" y="1191148"/>
                </a:lnTo>
                <a:lnTo>
                  <a:pt x="2892613" y="1133766"/>
                </a:lnTo>
                <a:lnTo>
                  <a:pt x="2934169" y="1074054"/>
                </a:lnTo>
                <a:lnTo>
                  <a:pt x="2967164" y="1012221"/>
                </a:lnTo>
                <a:lnTo>
                  <a:pt x="2991212" y="948478"/>
                </a:lnTo>
                <a:lnTo>
                  <a:pt x="3005925" y="883035"/>
                </a:lnTo>
                <a:lnTo>
                  <a:pt x="3010916" y="816101"/>
                </a:lnTo>
                <a:lnTo>
                  <a:pt x="3005925" y="749168"/>
                </a:lnTo>
                <a:lnTo>
                  <a:pt x="2991212" y="683725"/>
                </a:lnTo>
                <a:lnTo>
                  <a:pt x="2967164" y="619982"/>
                </a:lnTo>
                <a:lnTo>
                  <a:pt x="2934169" y="558149"/>
                </a:lnTo>
                <a:lnTo>
                  <a:pt x="2892613" y="498437"/>
                </a:lnTo>
                <a:lnTo>
                  <a:pt x="2842884" y="441055"/>
                </a:lnTo>
                <a:lnTo>
                  <a:pt x="2785370" y="386213"/>
                </a:lnTo>
                <a:lnTo>
                  <a:pt x="2720457" y="334121"/>
                </a:lnTo>
                <a:lnTo>
                  <a:pt x="2648534" y="284990"/>
                </a:lnTo>
                <a:lnTo>
                  <a:pt x="2569987" y="239029"/>
                </a:lnTo>
                <a:lnTo>
                  <a:pt x="2485205" y="196449"/>
                </a:lnTo>
                <a:lnTo>
                  <a:pt x="2394573" y="157459"/>
                </a:lnTo>
                <a:lnTo>
                  <a:pt x="2298481" y="122270"/>
                </a:lnTo>
                <a:lnTo>
                  <a:pt x="2197314" y="91091"/>
                </a:lnTo>
                <a:lnTo>
                  <a:pt x="2091461" y="64133"/>
                </a:lnTo>
                <a:lnTo>
                  <a:pt x="1981309" y="41605"/>
                </a:lnTo>
                <a:lnTo>
                  <a:pt x="1867245" y="23717"/>
                </a:lnTo>
                <a:lnTo>
                  <a:pt x="1749657" y="10681"/>
                </a:lnTo>
                <a:lnTo>
                  <a:pt x="1628932" y="2705"/>
                </a:lnTo>
                <a:lnTo>
                  <a:pt x="150545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26385" y="1355725"/>
            <a:ext cx="3011170" cy="1632585"/>
          </a:xfrm>
          <a:custGeom>
            <a:avLst/>
            <a:gdLst/>
            <a:ahLst/>
            <a:cxnLst/>
            <a:rect l="l" t="t" r="r" b="b"/>
            <a:pathLst>
              <a:path w="3011170" h="1632585">
                <a:moveTo>
                  <a:pt x="0" y="816101"/>
                </a:moveTo>
                <a:lnTo>
                  <a:pt x="4990" y="749168"/>
                </a:lnTo>
                <a:lnTo>
                  <a:pt x="19703" y="683725"/>
                </a:lnTo>
                <a:lnTo>
                  <a:pt x="43751" y="619982"/>
                </a:lnTo>
                <a:lnTo>
                  <a:pt x="76746" y="558149"/>
                </a:lnTo>
                <a:lnTo>
                  <a:pt x="118302" y="498437"/>
                </a:lnTo>
                <a:lnTo>
                  <a:pt x="168031" y="441055"/>
                </a:lnTo>
                <a:lnTo>
                  <a:pt x="225545" y="386213"/>
                </a:lnTo>
                <a:lnTo>
                  <a:pt x="290458" y="334121"/>
                </a:lnTo>
                <a:lnTo>
                  <a:pt x="362381" y="284990"/>
                </a:lnTo>
                <a:lnTo>
                  <a:pt x="440928" y="239029"/>
                </a:lnTo>
                <a:lnTo>
                  <a:pt x="525710" y="196449"/>
                </a:lnTo>
                <a:lnTo>
                  <a:pt x="616342" y="157459"/>
                </a:lnTo>
                <a:lnTo>
                  <a:pt x="712434" y="122270"/>
                </a:lnTo>
                <a:lnTo>
                  <a:pt x="813601" y="91091"/>
                </a:lnTo>
                <a:lnTo>
                  <a:pt x="919454" y="64133"/>
                </a:lnTo>
                <a:lnTo>
                  <a:pt x="1029606" y="41605"/>
                </a:lnTo>
                <a:lnTo>
                  <a:pt x="1143670" y="23717"/>
                </a:lnTo>
                <a:lnTo>
                  <a:pt x="1261258" y="10681"/>
                </a:lnTo>
                <a:lnTo>
                  <a:pt x="1381983" y="2705"/>
                </a:lnTo>
                <a:lnTo>
                  <a:pt x="1505457" y="0"/>
                </a:lnTo>
                <a:lnTo>
                  <a:pt x="1628932" y="2705"/>
                </a:lnTo>
                <a:lnTo>
                  <a:pt x="1749657" y="10681"/>
                </a:lnTo>
                <a:lnTo>
                  <a:pt x="1867245" y="23717"/>
                </a:lnTo>
                <a:lnTo>
                  <a:pt x="1981309" y="41605"/>
                </a:lnTo>
                <a:lnTo>
                  <a:pt x="2091461" y="64133"/>
                </a:lnTo>
                <a:lnTo>
                  <a:pt x="2197314" y="91091"/>
                </a:lnTo>
                <a:lnTo>
                  <a:pt x="2298481" y="122270"/>
                </a:lnTo>
                <a:lnTo>
                  <a:pt x="2394573" y="157459"/>
                </a:lnTo>
                <a:lnTo>
                  <a:pt x="2485205" y="196449"/>
                </a:lnTo>
                <a:lnTo>
                  <a:pt x="2569987" y="239029"/>
                </a:lnTo>
                <a:lnTo>
                  <a:pt x="2648534" y="284990"/>
                </a:lnTo>
                <a:lnTo>
                  <a:pt x="2720457" y="334121"/>
                </a:lnTo>
                <a:lnTo>
                  <a:pt x="2785370" y="386213"/>
                </a:lnTo>
                <a:lnTo>
                  <a:pt x="2842884" y="441055"/>
                </a:lnTo>
                <a:lnTo>
                  <a:pt x="2892613" y="498437"/>
                </a:lnTo>
                <a:lnTo>
                  <a:pt x="2934169" y="558149"/>
                </a:lnTo>
                <a:lnTo>
                  <a:pt x="2967164" y="619982"/>
                </a:lnTo>
                <a:lnTo>
                  <a:pt x="2991212" y="683725"/>
                </a:lnTo>
                <a:lnTo>
                  <a:pt x="3005925" y="749168"/>
                </a:lnTo>
                <a:lnTo>
                  <a:pt x="3010916" y="816101"/>
                </a:lnTo>
                <a:lnTo>
                  <a:pt x="3005925" y="883035"/>
                </a:lnTo>
                <a:lnTo>
                  <a:pt x="2991212" y="948478"/>
                </a:lnTo>
                <a:lnTo>
                  <a:pt x="2967164" y="1012221"/>
                </a:lnTo>
                <a:lnTo>
                  <a:pt x="2934169" y="1074054"/>
                </a:lnTo>
                <a:lnTo>
                  <a:pt x="2892613" y="1133766"/>
                </a:lnTo>
                <a:lnTo>
                  <a:pt x="2842884" y="1191148"/>
                </a:lnTo>
                <a:lnTo>
                  <a:pt x="2785370" y="1245990"/>
                </a:lnTo>
                <a:lnTo>
                  <a:pt x="2720457" y="1298082"/>
                </a:lnTo>
                <a:lnTo>
                  <a:pt x="2648534" y="1347213"/>
                </a:lnTo>
                <a:lnTo>
                  <a:pt x="2569987" y="1393174"/>
                </a:lnTo>
                <a:lnTo>
                  <a:pt x="2485205" y="1435754"/>
                </a:lnTo>
                <a:lnTo>
                  <a:pt x="2394573" y="1474744"/>
                </a:lnTo>
                <a:lnTo>
                  <a:pt x="2298481" y="1509933"/>
                </a:lnTo>
                <a:lnTo>
                  <a:pt x="2197314" y="1541112"/>
                </a:lnTo>
                <a:lnTo>
                  <a:pt x="2091461" y="1568070"/>
                </a:lnTo>
                <a:lnTo>
                  <a:pt x="1981309" y="1590598"/>
                </a:lnTo>
                <a:lnTo>
                  <a:pt x="1867245" y="1608486"/>
                </a:lnTo>
                <a:lnTo>
                  <a:pt x="1749657" y="1621522"/>
                </a:lnTo>
                <a:lnTo>
                  <a:pt x="1628932" y="1629498"/>
                </a:lnTo>
                <a:lnTo>
                  <a:pt x="1505457" y="1632203"/>
                </a:lnTo>
                <a:lnTo>
                  <a:pt x="1381983" y="1629498"/>
                </a:lnTo>
                <a:lnTo>
                  <a:pt x="1261258" y="1621522"/>
                </a:lnTo>
                <a:lnTo>
                  <a:pt x="1143670" y="1608486"/>
                </a:lnTo>
                <a:lnTo>
                  <a:pt x="1029606" y="1590598"/>
                </a:lnTo>
                <a:lnTo>
                  <a:pt x="919454" y="1568070"/>
                </a:lnTo>
                <a:lnTo>
                  <a:pt x="813601" y="1541112"/>
                </a:lnTo>
                <a:lnTo>
                  <a:pt x="712434" y="1509933"/>
                </a:lnTo>
                <a:lnTo>
                  <a:pt x="616342" y="1474744"/>
                </a:lnTo>
                <a:lnTo>
                  <a:pt x="525710" y="1435754"/>
                </a:lnTo>
                <a:lnTo>
                  <a:pt x="440928" y="1393174"/>
                </a:lnTo>
                <a:lnTo>
                  <a:pt x="362381" y="1347213"/>
                </a:lnTo>
                <a:lnTo>
                  <a:pt x="290458" y="1298082"/>
                </a:lnTo>
                <a:lnTo>
                  <a:pt x="225545" y="1245990"/>
                </a:lnTo>
                <a:lnTo>
                  <a:pt x="168031" y="1191148"/>
                </a:lnTo>
                <a:lnTo>
                  <a:pt x="118302" y="1133766"/>
                </a:lnTo>
                <a:lnTo>
                  <a:pt x="76746" y="1074054"/>
                </a:lnTo>
                <a:lnTo>
                  <a:pt x="43751" y="1012221"/>
                </a:lnTo>
                <a:lnTo>
                  <a:pt x="19703" y="948478"/>
                </a:lnTo>
                <a:lnTo>
                  <a:pt x="4990" y="883035"/>
                </a:lnTo>
                <a:lnTo>
                  <a:pt x="0" y="81610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96385" y="2041849"/>
            <a:ext cx="147383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>
                <a:latin typeface="Verdana"/>
                <a:cs typeface="Verdana"/>
              </a:rPr>
              <a:t>SEMANTICA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11291" y="3623309"/>
            <a:ext cx="263525" cy="413384"/>
          </a:xfrm>
          <a:custGeom>
            <a:avLst/>
            <a:gdLst/>
            <a:ahLst/>
            <a:cxnLst/>
            <a:rect l="l" t="t" r="r" b="b"/>
            <a:pathLst>
              <a:path w="263525" h="413385">
                <a:moveTo>
                  <a:pt x="122682" y="0"/>
                </a:moveTo>
                <a:lnTo>
                  <a:pt x="0" y="210819"/>
                </a:lnTo>
                <a:lnTo>
                  <a:pt x="136398" y="412876"/>
                </a:lnTo>
                <a:lnTo>
                  <a:pt x="133731" y="330326"/>
                </a:lnTo>
                <a:lnTo>
                  <a:pt x="263271" y="326008"/>
                </a:lnTo>
                <a:lnTo>
                  <a:pt x="255159" y="82550"/>
                </a:lnTo>
                <a:lnTo>
                  <a:pt x="125475" y="82550"/>
                </a:lnTo>
                <a:lnTo>
                  <a:pt x="122682" y="0"/>
                </a:lnTo>
                <a:close/>
              </a:path>
              <a:path w="263525" h="413385">
                <a:moveTo>
                  <a:pt x="255016" y="78231"/>
                </a:moveTo>
                <a:lnTo>
                  <a:pt x="125475" y="82550"/>
                </a:lnTo>
                <a:lnTo>
                  <a:pt x="255159" y="82550"/>
                </a:lnTo>
                <a:lnTo>
                  <a:pt x="255016" y="78231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84546" y="3169285"/>
            <a:ext cx="2932430" cy="1240790"/>
          </a:xfrm>
          <a:custGeom>
            <a:avLst/>
            <a:gdLst/>
            <a:ahLst/>
            <a:cxnLst/>
            <a:rect l="l" t="t" r="r" b="b"/>
            <a:pathLst>
              <a:path w="2932429" h="1240789">
                <a:moveTo>
                  <a:pt x="1465960" y="0"/>
                </a:moveTo>
                <a:lnTo>
                  <a:pt x="1345729" y="2055"/>
                </a:lnTo>
                <a:lnTo>
                  <a:pt x="1228175" y="8115"/>
                </a:lnTo>
                <a:lnTo>
                  <a:pt x="1113674" y="18021"/>
                </a:lnTo>
                <a:lnTo>
                  <a:pt x="1002605" y="31612"/>
                </a:lnTo>
                <a:lnTo>
                  <a:pt x="895344" y="48730"/>
                </a:lnTo>
                <a:lnTo>
                  <a:pt x="792268" y="69214"/>
                </a:lnTo>
                <a:lnTo>
                  <a:pt x="693756" y="92905"/>
                </a:lnTo>
                <a:lnTo>
                  <a:pt x="600184" y="119644"/>
                </a:lnTo>
                <a:lnTo>
                  <a:pt x="511930" y="149270"/>
                </a:lnTo>
                <a:lnTo>
                  <a:pt x="429371" y="181625"/>
                </a:lnTo>
                <a:lnTo>
                  <a:pt x="352883" y="216549"/>
                </a:lnTo>
                <a:lnTo>
                  <a:pt x="282846" y="253883"/>
                </a:lnTo>
                <a:lnTo>
                  <a:pt x="219635" y="293466"/>
                </a:lnTo>
                <a:lnTo>
                  <a:pt x="163628" y="335139"/>
                </a:lnTo>
                <a:lnTo>
                  <a:pt x="115202" y="378743"/>
                </a:lnTo>
                <a:lnTo>
                  <a:pt x="74735" y="424119"/>
                </a:lnTo>
                <a:lnTo>
                  <a:pt x="42604" y="471105"/>
                </a:lnTo>
                <a:lnTo>
                  <a:pt x="19187" y="519544"/>
                </a:lnTo>
                <a:lnTo>
                  <a:pt x="4859" y="569276"/>
                </a:lnTo>
                <a:lnTo>
                  <a:pt x="0" y="620140"/>
                </a:lnTo>
                <a:lnTo>
                  <a:pt x="4859" y="671005"/>
                </a:lnTo>
                <a:lnTo>
                  <a:pt x="19187" y="720737"/>
                </a:lnTo>
                <a:lnTo>
                  <a:pt x="42604" y="769176"/>
                </a:lnTo>
                <a:lnTo>
                  <a:pt x="74735" y="816162"/>
                </a:lnTo>
                <a:lnTo>
                  <a:pt x="115202" y="861538"/>
                </a:lnTo>
                <a:lnTo>
                  <a:pt x="163628" y="905142"/>
                </a:lnTo>
                <a:lnTo>
                  <a:pt x="219635" y="946815"/>
                </a:lnTo>
                <a:lnTo>
                  <a:pt x="282846" y="986398"/>
                </a:lnTo>
                <a:lnTo>
                  <a:pt x="352883" y="1023732"/>
                </a:lnTo>
                <a:lnTo>
                  <a:pt x="429371" y="1058656"/>
                </a:lnTo>
                <a:lnTo>
                  <a:pt x="511930" y="1091011"/>
                </a:lnTo>
                <a:lnTo>
                  <a:pt x="600184" y="1120637"/>
                </a:lnTo>
                <a:lnTo>
                  <a:pt x="693756" y="1147376"/>
                </a:lnTo>
                <a:lnTo>
                  <a:pt x="792268" y="1171067"/>
                </a:lnTo>
                <a:lnTo>
                  <a:pt x="895344" y="1191551"/>
                </a:lnTo>
                <a:lnTo>
                  <a:pt x="1002605" y="1208669"/>
                </a:lnTo>
                <a:lnTo>
                  <a:pt x="1113674" y="1222260"/>
                </a:lnTo>
                <a:lnTo>
                  <a:pt x="1228175" y="1232166"/>
                </a:lnTo>
                <a:lnTo>
                  <a:pt x="1345729" y="1238226"/>
                </a:lnTo>
                <a:lnTo>
                  <a:pt x="1465960" y="1240282"/>
                </a:lnTo>
                <a:lnTo>
                  <a:pt x="1586192" y="1238226"/>
                </a:lnTo>
                <a:lnTo>
                  <a:pt x="1703746" y="1232166"/>
                </a:lnTo>
                <a:lnTo>
                  <a:pt x="1818247" y="1222260"/>
                </a:lnTo>
                <a:lnTo>
                  <a:pt x="1929316" y="1208669"/>
                </a:lnTo>
                <a:lnTo>
                  <a:pt x="2036577" y="1191551"/>
                </a:lnTo>
                <a:lnTo>
                  <a:pt x="2139653" y="1171067"/>
                </a:lnTo>
                <a:lnTo>
                  <a:pt x="2238165" y="1147376"/>
                </a:lnTo>
                <a:lnTo>
                  <a:pt x="2331737" y="1120637"/>
                </a:lnTo>
                <a:lnTo>
                  <a:pt x="2419991" y="1091011"/>
                </a:lnTo>
                <a:lnTo>
                  <a:pt x="2502550" y="1058656"/>
                </a:lnTo>
                <a:lnTo>
                  <a:pt x="2579038" y="1023732"/>
                </a:lnTo>
                <a:lnTo>
                  <a:pt x="2649075" y="986398"/>
                </a:lnTo>
                <a:lnTo>
                  <a:pt x="2712286" y="946815"/>
                </a:lnTo>
                <a:lnTo>
                  <a:pt x="2768293" y="905142"/>
                </a:lnTo>
                <a:lnTo>
                  <a:pt x="2816719" y="861538"/>
                </a:lnTo>
                <a:lnTo>
                  <a:pt x="2857186" y="816162"/>
                </a:lnTo>
                <a:lnTo>
                  <a:pt x="2889317" y="769176"/>
                </a:lnTo>
                <a:lnTo>
                  <a:pt x="2912734" y="720737"/>
                </a:lnTo>
                <a:lnTo>
                  <a:pt x="2927062" y="671005"/>
                </a:lnTo>
                <a:lnTo>
                  <a:pt x="2931922" y="620140"/>
                </a:lnTo>
                <a:lnTo>
                  <a:pt x="2927062" y="569276"/>
                </a:lnTo>
                <a:lnTo>
                  <a:pt x="2912734" y="519544"/>
                </a:lnTo>
                <a:lnTo>
                  <a:pt x="2889317" y="471105"/>
                </a:lnTo>
                <a:lnTo>
                  <a:pt x="2857186" y="424119"/>
                </a:lnTo>
                <a:lnTo>
                  <a:pt x="2816719" y="378743"/>
                </a:lnTo>
                <a:lnTo>
                  <a:pt x="2768293" y="335139"/>
                </a:lnTo>
                <a:lnTo>
                  <a:pt x="2712286" y="293466"/>
                </a:lnTo>
                <a:lnTo>
                  <a:pt x="2649075" y="253883"/>
                </a:lnTo>
                <a:lnTo>
                  <a:pt x="2579038" y="216549"/>
                </a:lnTo>
                <a:lnTo>
                  <a:pt x="2502550" y="181625"/>
                </a:lnTo>
                <a:lnTo>
                  <a:pt x="2419991" y="149270"/>
                </a:lnTo>
                <a:lnTo>
                  <a:pt x="2331737" y="119644"/>
                </a:lnTo>
                <a:lnTo>
                  <a:pt x="2238165" y="92905"/>
                </a:lnTo>
                <a:lnTo>
                  <a:pt x="2139653" y="69214"/>
                </a:lnTo>
                <a:lnTo>
                  <a:pt x="2036577" y="48730"/>
                </a:lnTo>
                <a:lnTo>
                  <a:pt x="1929316" y="31612"/>
                </a:lnTo>
                <a:lnTo>
                  <a:pt x="1818247" y="18021"/>
                </a:lnTo>
                <a:lnTo>
                  <a:pt x="1703746" y="8115"/>
                </a:lnTo>
                <a:lnTo>
                  <a:pt x="1586192" y="2055"/>
                </a:lnTo>
                <a:lnTo>
                  <a:pt x="146596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84546" y="3169285"/>
            <a:ext cx="2932430" cy="1240790"/>
          </a:xfrm>
          <a:custGeom>
            <a:avLst/>
            <a:gdLst/>
            <a:ahLst/>
            <a:cxnLst/>
            <a:rect l="l" t="t" r="r" b="b"/>
            <a:pathLst>
              <a:path w="2932429" h="1240789">
                <a:moveTo>
                  <a:pt x="0" y="620140"/>
                </a:moveTo>
                <a:lnTo>
                  <a:pt x="4859" y="569276"/>
                </a:lnTo>
                <a:lnTo>
                  <a:pt x="19187" y="519544"/>
                </a:lnTo>
                <a:lnTo>
                  <a:pt x="42604" y="471105"/>
                </a:lnTo>
                <a:lnTo>
                  <a:pt x="74735" y="424119"/>
                </a:lnTo>
                <a:lnTo>
                  <a:pt x="115202" y="378743"/>
                </a:lnTo>
                <a:lnTo>
                  <a:pt x="163628" y="335139"/>
                </a:lnTo>
                <a:lnTo>
                  <a:pt x="219635" y="293466"/>
                </a:lnTo>
                <a:lnTo>
                  <a:pt x="282846" y="253883"/>
                </a:lnTo>
                <a:lnTo>
                  <a:pt x="352883" y="216549"/>
                </a:lnTo>
                <a:lnTo>
                  <a:pt x="429371" y="181625"/>
                </a:lnTo>
                <a:lnTo>
                  <a:pt x="511930" y="149270"/>
                </a:lnTo>
                <a:lnTo>
                  <a:pt x="600184" y="119644"/>
                </a:lnTo>
                <a:lnTo>
                  <a:pt x="693756" y="92905"/>
                </a:lnTo>
                <a:lnTo>
                  <a:pt x="792268" y="69214"/>
                </a:lnTo>
                <a:lnTo>
                  <a:pt x="895344" y="48730"/>
                </a:lnTo>
                <a:lnTo>
                  <a:pt x="1002605" y="31612"/>
                </a:lnTo>
                <a:lnTo>
                  <a:pt x="1113674" y="18021"/>
                </a:lnTo>
                <a:lnTo>
                  <a:pt x="1228175" y="8115"/>
                </a:lnTo>
                <a:lnTo>
                  <a:pt x="1345729" y="2055"/>
                </a:lnTo>
                <a:lnTo>
                  <a:pt x="1465960" y="0"/>
                </a:lnTo>
                <a:lnTo>
                  <a:pt x="1586192" y="2055"/>
                </a:lnTo>
                <a:lnTo>
                  <a:pt x="1703746" y="8115"/>
                </a:lnTo>
                <a:lnTo>
                  <a:pt x="1818247" y="18021"/>
                </a:lnTo>
                <a:lnTo>
                  <a:pt x="1929316" y="31612"/>
                </a:lnTo>
                <a:lnTo>
                  <a:pt x="2036577" y="48730"/>
                </a:lnTo>
                <a:lnTo>
                  <a:pt x="2139653" y="69214"/>
                </a:lnTo>
                <a:lnTo>
                  <a:pt x="2238165" y="92905"/>
                </a:lnTo>
                <a:lnTo>
                  <a:pt x="2331737" y="119644"/>
                </a:lnTo>
                <a:lnTo>
                  <a:pt x="2419991" y="149270"/>
                </a:lnTo>
                <a:lnTo>
                  <a:pt x="2502550" y="181625"/>
                </a:lnTo>
                <a:lnTo>
                  <a:pt x="2579038" y="216549"/>
                </a:lnTo>
                <a:lnTo>
                  <a:pt x="2649075" y="253883"/>
                </a:lnTo>
                <a:lnTo>
                  <a:pt x="2712286" y="293466"/>
                </a:lnTo>
                <a:lnTo>
                  <a:pt x="2768293" y="335139"/>
                </a:lnTo>
                <a:lnTo>
                  <a:pt x="2816719" y="378743"/>
                </a:lnTo>
                <a:lnTo>
                  <a:pt x="2857186" y="424119"/>
                </a:lnTo>
                <a:lnTo>
                  <a:pt x="2889317" y="471105"/>
                </a:lnTo>
                <a:lnTo>
                  <a:pt x="2912734" y="519544"/>
                </a:lnTo>
                <a:lnTo>
                  <a:pt x="2927062" y="569276"/>
                </a:lnTo>
                <a:lnTo>
                  <a:pt x="2931922" y="620140"/>
                </a:lnTo>
                <a:lnTo>
                  <a:pt x="2927062" y="671005"/>
                </a:lnTo>
                <a:lnTo>
                  <a:pt x="2912734" y="720737"/>
                </a:lnTo>
                <a:lnTo>
                  <a:pt x="2889317" y="769176"/>
                </a:lnTo>
                <a:lnTo>
                  <a:pt x="2857186" y="816162"/>
                </a:lnTo>
                <a:lnTo>
                  <a:pt x="2816719" y="861538"/>
                </a:lnTo>
                <a:lnTo>
                  <a:pt x="2768293" y="905142"/>
                </a:lnTo>
                <a:lnTo>
                  <a:pt x="2712286" y="946815"/>
                </a:lnTo>
                <a:lnTo>
                  <a:pt x="2649075" y="986398"/>
                </a:lnTo>
                <a:lnTo>
                  <a:pt x="2579038" y="1023732"/>
                </a:lnTo>
                <a:lnTo>
                  <a:pt x="2502550" y="1058656"/>
                </a:lnTo>
                <a:lnTo>
                  <a:pt x="2419991" y="1091011"/>
                </a:lnTo>
                <a:lnTo>
                  <a:pt x="2331737" y="1120637"/>
                </a:lnTo>
                <a:lnTo>
                  <a:pt x="2238165" y="1147376"/>
                </a:lnTo>
                <a:lnTo>
                  <a:pt x="2139653" y="1171067"/>
                </a:lnTo>
                <a:lnTo>
                  <a:pt x="2036577" y="1191551"/>
                </a:lnTo>
                <a:lnTo>
                  <a:pt x="1929316" y="1208669"/>
                </a:lnTo>
                <a:lnTo>
                  <a:pt x="1818247" y="1222260"/>
                </a:lnTo>
                <a:lnTo>
                  <a:pt x="1703746" y="1232166"/>
                </a:lnTo>
                <a:lnTo>
                  <a:pt x="1586192" y="1238226"/>
                </a:lnTo>
                <a:lnTo>
                  <a:pt x="1465960" y="1240282"/>
                </a:lnTo>
                <a:lnTo>
                  <a:pt x="1345729" y="1238226"/>
                </a:lnTo>
                <a:lnTo>
                  <a:pt x="1228175" y="1232166"/>
                </a:lnTo>
                <a:lnTo>
                  <a:pt x="1113674" y="1222260"/>
                </a:lnTo>
                <a:lnTo>
                  <a:pt x="1002605" y="1208669"/>
                </a:lnTo>
                <a:lnTo>
                  <a:pt x="895344" y="1191551"/>
                </a:lnTo>
                <a:lnTo>
                  <a:pt x="792268" y="1171067"/>
                </a:lnTo>
                <a:lnTo>
                  <a:pt x="693756" y="1147376"/>
                </a:lnTo>
                <a:lnTo>
                  <a:pt x="600184" y="1120637"/>
                </a:lnTo>
                <a:lnTo>
                  <a:pt x="511930" y="1091011"/>
                </a:lnTo>
                <a:lnTo>
                  <a:pt x="429371" y="1058656"/>
                </a:lnTo>
                <a:lnTo>
                  <a:pt x="352883" y="1023732"/>
                </a:lnTo>
                <a:lnTo>
                  <a:pt x="282846" y="986398"/>
                </a:lnTo>
                <a:lnTo>
                  <a:pt x="219635" y="946815"/>
                </a:lnTo>
                <a:lnTo>
                  <a:pt x="163628" y="905142"/>
                </a:lnTo>
                <a:lnTo>
                  <a:pt x="115202" y="861538"/>
                </a:lnTo>
                <a:lnTo>
                  <a:pt x="74735" y="816162"/>
                </a:lnTo>
                <a:lnTo>
                  <a:pt x="42604" y="769176"/>
                </a:lnTo>
                <a:lnTo>
                  <a:pt x="19187" y="720737"/>
                </a:lnTo>
                <a:lnTo>
                  <a:pt x="4859" y="671005"/>
                </a:lnTo>
                <a:lnTo>
                  <a:pt x="0" y="62014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221095" y="3659702"/>
            <a:ext cx="126174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20">
                <a:latin typeface="Verdana"/>
                <a:cs typeface="Verdana"/>
              </a:rPr>
              <a:t>TEM</a:t>
            </a:r>
            <a:r>
              <a:rPr dirty="0" sz="1900" spc="-130">
                <a:latin typeface="Verdana"/>
                <a:cs typeface="Verdana"/>
              </a:rPr>
              <a:t>A</a:t>
            </a:r>
            <a:r>
              <a:rPr dirty="0" sz="1900" spc="-20">
                <a:latin typeface="Verdana"/>
                <a:cs typeface="Verdana"/>
              </a:rPr>
              <a:t>TICA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25340" y="4823333"/>
            <a:ext cx="413384" cy="357505"/>
          </a:xfrm>
          <a:custGeom>
            <a:avLst/>
            <a:gdLst/>
            <a:ahLst/>
            <a:cxnLst/>
            <a:rect l="l" t="t" r="r" b="b"/>
            <a:pathLst>
              <a:path w="413385" h="357504">
                <a:moveTo>
                  <a:pt x="330454" y="178689"/>
                </a:moveTo>
                <a:lnTo>
                  <a:pt x="82550" y="178689"/>
                </a:lnTo>
                <a:lnTo>
                  <a:pt x="82550" y="357505"/>
                </a:lnTo>
                <a:lnTo>
                  <a:pt x="330454" y="357505"/>
                </a:lnTo>
                <a:lnTo>
                  <a:pt x="330454" y="178689"/>
                </a:lnTo>
                <a:close/>
              </a:path>
              <a:path w="413385" h="357504">
                <a:moveTo>
                  <a:pt x="206501" y="0"/>
                </a:moveTo>
                <a:lnTo>
                  <a:pt x="0" y="178689"/>
                </a:lnTo>
                <a:lnTo>
                  <a:pt x="413004" y="178689"/>
                </a:lnTo>
                <a:lnTo>
                  <a:pt x="206501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65170" y="4654677"/>
            <a:ext cx="3133725" cy="1840864"/>
          </a:xfrm>
          <a:custGeom>
            <a:avLst/>
            <a:gdLst/>
            <a:ahLst/>
            <a:cxnLst/>
            <a:rect l="l" t="t" r="r" b="b"/>
            <a:pathLst>
              <a:path w="3133725" h="1840864">
                <a:moveTo>
                  <a:pt x="1566671" y="0"/>
                </a:moveTo>
                <a:lnTo>
                  <a:pt x="1438180" y="3050"/>
                </a:lnTo>
                <a:lnTo>
                  <a:pt x="1312549" y="12044"/>
                </a:lnTo>
                <a:lnTo>
                  <a:pt x="1190181" y="26744"/>
                </a:lnTo>
                <a:lnTo>
                  <a:pt x="1071481" y="46913"/>
                </a:lnTo>
                <a:lnTo>
                  <a:pt x="956851" y="72316"/>
                </a:lnTo>
                <a:lnTo>
                  <a:pt x="846695" y="102715"/>
                </a:lnTo>
                <a:lnTo>
                  <a:pt x="741415" y="137874"/>
                </a:lnTo>
                <a:lnTo>
                  <a:pt x="641415" y="177556"/>
                </a:lnTo>
                <a:lnTo>
                  <a:pt x="547097" y="221524"/>
                </a:lnTo>
                <a:lnTo>
                  <a:pt x="458866" y="269541"/>
                </a:lnTo>
                <a:lnTo>
                  <a:pt x="377125" y="321371"/>
                </a:lnTo>
                <a:lnTo>
                  <a:pt x="302276" y="376778"/>
                </a:lnTo>
                <a:lnTo>
                  <a:pt x="234723" y="435524"/>
                </a:lnTo>
                <a:lnTo>
                  <a:pt x="174868" y="497373"/>
                </a:lnTo>
                <a:lnTo>
                  <a:pt x="123116" y="562088"/>
                </a:lnTo>
                <a:lnTo>
                  <a:pt x="79869" y="629432"/>
                </a:lnTo>
                <a:lnTo>
                  <a:pt x="45531" y="699169"/>
                </a:lnTo>
                <a:lnTo>
                  <a:pt x="20505" y="771062"/>
                </a:lnTo>
                <a:lnTo>
                  <a:pt x="5193" y="844874"/>
                </a:lnTo>
                <a:lnTo>
                  <a:pt x="0" y="920369"/>
                </a:lnTo>
                <a:lnTo>
                  <a:pt x="5193" y="995855"/>
                </a:lnTo>
                <a:lnTo>
                  <a:pt x="20505" y="1069661"/>
                </a:lnTo>
                <a:lnTo>
                  <a:pt x="45531" y="1141549"/>
                </a:lnTo>
                <a:lnTo>
                  <a:pt x="79869" y="1211283"/>
                </a:lnTo>
                <a:lnTo>
                  <a:pt x="123116" y="1278627"/>
                </a:lnTo>
                <a:lnTo>
                  <a:pt x="174868" y="1343342"/>
                </a:lnTo>
                <a:lnTo>
                  <a:pt x="234723" y="1405192"/>
                </a:lnTo>
                <a:lnTo>
                  <a:pt x="302276" y="1463940"/>
                </a:lnTo>
                <a:lnTo>
                  <a:pt x="377125" y="1519350"/>
                </a:lnTo>
                <a:lnTo>
                  <a:pt x="458866" y="1571185"/>
                </a:lnTo>
                <a:lnTo>
                  <a:pt x="547097" y="1619207"/>
                </a:lnTo>
                <a:lnTo>
                  <a:pt x="641415" y="1663180"/>
                </a:lnTo>
                <a:lnTo>
                  <a:pt x="741415" y="1702866"/>
                </a:lnTo>
                <a:lnTo>
                  <a:pt x="846695" y="1738030"/>
                </a:lnTo>
                <a:lnTo>
                  <a:pt x="956851" y="1768433"/>
                </a:lnTo>
                <a:lnTo>
                  <a:pt x="1071481" y="1793840"/>
                </a:lnTo>
                <a:lnTo>
                  <a:pt x="1190181" y="1814014"/>
                </a:lnTo>
                <a:lnTo>
                  <a:pt x="1312549" y="1828716"/>
                </a:lnTo>
                <a:lnTo>
                  <a:pt x="1438180" y="1837712"/>
                </a:lnTo>
                <a:lnTo>
                  <a:pt x="1566671" y="1840763"/>
                </a:lnTo>
                <a:lnTo>
                  <a:pt x="1695163" y="1837712"/>
                </a:lnTo>
                <a:lnTo>
                  <a:pt x="1820794" y="1828716"/>
                </a:lnTo>
                <a:lnTo>
                  <a:pt x="1943162" y="1814014"/>
                </a:lnTo>
                <a:lnTo>
                  <a:pt x="2061862" y="1793840"/>
                </a:lnTo>
                <a:lnTo>
                  <a:pt x="2176492" y="1768433"/>
                </a:lnTo>
                <a:lnTo>
                  <a:pt x="2286648" y="1738030"/>
                </a:lnTo>
                <a:lnTo>
                  <a:pt x="2391928" y="1702866"/>
                </a:lnTo>
                <a:lnTo>
                  <a:pt x="2491928" y="1663180"/>
                </a:lnTo>
                <a:lnTo>
                  <a:pt x="2586246" y="1619207"/>
                </a:lnTo>
                <a:lnTo>
                  <a:pt x="2674477" y="1571185"/>
                </a:lnTo>
                <a:lnTo>
                  <a:pt x="2756218" y="1519350"/>
                </a:lnTo>
                <a:lnTo>
                  <a:pt x="2831067" y="1463940"/>
                </a:lnTo>
                <a:lnTo>
                  <a:pt x="2898620" y="1405192"/>
                </a:lnTo>
                <a:lnTo>
                  <a:pt x="2958475" y="1343342"/>
                </a:lnTo>
                <a:lnTo>
                  <a:pt x="3010227" y="1278627"/>
                </a:lnTo>
                <a:lnTo>
                  <a:pt x="3053474" y="1211283"/>
                </a:lnTo>
                <a:lnTo>
                  <a:pt x="3087812" y="1141549"/>
                </a:lnTo>
                <a:lnTo>
                  <a:pt x="3112838" y="1069661"/>
                </a:lnTo>
                <a:lnTo>
                  <a:pt x="3128150" y="995855"/>
                </a:lnTo>
                <a:lnTo>
                  <a:pt x="3133344" y="920369"/>
                </a:lnTo>
                <a:lnTo>
                  <a:pt x="3128150" y="844874"/>
                </a:lnTo>
                <a:lnTo>
                  <a:pt x="3112838" y="771062"/>
                </a:lnTo>
                <a:lnTo>
                  <a:pt x="3087812" y="699169"/>
                </a:lnTo>
                <a:lnTo>
                  <a:pt x="3053474" y="629432"/>
                </a:lnTo>
                <a:lnTo>
                  <a:pt x="3010227" y="562088"/>
                </a:lnTo>
                <a:lnTo>
                  <a:pt x="2958475" y="497373"/>
                </a:lnTo>
                <a:lnTo>
                  <a:pt x="2898620" y="435524"/>
                </a:lnTo>
                <a:lnTo>
                  <a:pt x="2831067" y="376778"/>
                </a:lnTo>
                <a:lnTo>
                  <a:pt x="2756218" y="321371"/>
                </a:lnTo>
                <a:lnTo>
                  <a:pt x="2674477" y="269541"/>
                </a:lnTo>
                <a:lnTo>
                  <a:pt x="2586246" y="221524"/>
                </a:lnTo>
                <a:lnTo>
                  <a:pt x="2491928" y="177556"/>
                </a:lnTo>
                <a:lnTo>
                  <a:pt x="2391928" y="137874"/>
                </a:lnTo>
                <a:lnTo>
                  <a:pt x="2286648" y="102715"/>
                </a:lnTo>
                <a:lnTo>
                  <a:pt x="2176492" y="72316"/>
                </a:lnTo>
                <a:lnTo>
                  <a:pt x="2061862" y="46913"/>
                </a:lnTo>
                <a:lnTo>
                  <a:pt x="1943162" y="26744"/>
                </a:lnTo>
                <a:lnTo>
                  <a:pt x="1820794" y="12044"/>
                </a:lnTo>
                <a:lnTo>
                  <a:pt x="1695163" y="3050"/>
                </a:lnTo>
                <a:lnTo>
                  <a:pt x="156667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65170" y="4654677"/>
            <a:ext cx="3133725" cy="1840864"/>
          </a:xfrm>
          <a:custGeom>
            <a:avLst/>
            <a:gdLst/>
            <a:ahLst/>
            <a:cxnLst/>
            <a:rect l="l" t="t" r="r" b="b"/>
            <a:pathLst>
              <a:path w="3133725" h="1840864">
                <a:moveTo>
                  <a:pt x="0" y="920369"/>
                </a:moveTo>
                <a:lnTo>
                  <a:pt x="5193" y="844874"/>
                </a:lnTo>
                <a:lnTo>
                  <a:pt x="20505" y="771062"/>
                </a:lnTo>
                <a:lnTo>
                  <a:pt x="45531" y="699169"/>
                </a:lnTo>
                <a:lnTo>
                  <a:pt x="79869" y="629432"/>
                </a:lnTo>
                <a:lnTo>
                  <a:pt x="123116" y="562088"/>
                </a:lnTo>
                <a:lnTo>
                  <a:pt x="174868" y="497373"/>
                </a:lnTo>
                <a:lnTo>
                  <a:pt x="234723" y="435524"/>
                </a:lnTo>
                <a:lnTo>
                  <a:pt x="302276" y="376778"/>
                </a:lnTo>
                <a:lnTo>
                  <a:pt x="377125" y="321371"/>
                </a:lnTo>
                <a:lnTo>
                  <a:pt x="458866" y="269541"/>
                </a:lnTo>
                <a:lnTo>
                  <a:pt x="547097" y="221524"/>
                </a:lnTo>
                <a:lnTo>
                  <a:pt x="641415" y="177556"/>
                </a:lnTo>
                <a:lnTo>
                  <a:pt x="741415" y="137874"/>
                </a:lnTo>
                <a:lnTo>
                  <a:pt x="846695" y="102715"/>
                </a:lnTo>
                <a:lnTo>
                  <a:pt x="956851" y="72316"/>
                </a:lnTo>
                <a:lnTo>
                  <a:pt x="1071481" y="46913"/>
                </a:lnTo>
                <a:lnTo>
                  <a:pt x="1190181" y="26744"/>
                </a:lnTo>
                <a:lnTo>
                  <a:pt x="1312549" y="12044"/>
                </a:lnTo>
                <a:lnTo>
                  <a:pt x="1438180" y="3050"/>
                </a:lnTo>
                <a:lnTo>
                  <a:pt x="1566671" y="0"/>
                </a:lnTo>
                <a:lnTo>
                  <a:pt x="1695163" y="3050"/>
                </a:lnTo>
                <a:lnTo>
                  <a:pt x="1820794" y="12044"/>
                </a:lnTo>
                <a:lnTo>
                  <a:pt x="1943162" y="26744"/>
                </a:lnTo>
                <a:lnTo>
                  <a:pt x="2061862" y="46913"/>
                </a:lnTo>
                <a:lnTo>
                  <a:pt x="2176492" y="72316"/>
                </a:lnTo>
                <a:lnTo>
                  <a:pt x="2286648" y="102715"/>
                </a:lnTo>
                <a:lnTo>
                  <a:pt x="2391928" y="137874"/>
                </a:lnTo>
                <a:lnTo>
                  <a:pt x="2491928" y="177556"/>
                </a:lnTo>
                <a:lnTo>
                  <a:pt x="2586246" y="221524"/>
                </a:lnTo>
                <a:lnTo>
                  <a:pt x="2674477" y="269541"/>
                </a:lnTo>
                <a:lnTo>
                  <a:pt x="2756218" y="321371"/>
                </a:lnTo>
                <a:lnTo>
                  <a:pt x="2831067" y="376778"/>
                </a:lnTo>
                <a:lnTo>
                  <a:pt x="2898620" y="435524"/>
                </a:lnTo>
                <a:lnTo>
                  <a:pt x="2958475" y="497373"/>
                </a:lnTo>
                <a:lnTo>
                  <a:pt x="3010227" y="562088"/>
                </a:lnTo>
                <a:lnTo>
                  <a:pt x="3053474" y="629432"/>
                </a:lnTo>
                <a:lnTo>
                  <a:pt x="3087812" y="699169"/>
                </a:lnTo>
                <a:lnTo>
                  <a:pt x="3112838" y="771062"/>
                </a:lnTo>
                <a:lnTo>
                  <a:pt x="3128150" y="844874"/>
                </a:lnTo>
                <a:lnTo>
                  <a:pt x="3133344" y="920369"/>
                </a:lnTo>
                <a:lnTo>
                  <a:pt x="3128150" y="995855"/>
                </a:lnTo>
                <a:lnTo>
                  <a:pt x="3112838" y="1069661"/>
                </a:lnTo>
                <a:lnTo>
                  <a:pt x="3087812" y="1141549"/>
                </a:lnTo>
                <a:lnTo>
                  <a:pt x="3053474" y="1211283"/>
                </a:lnTo>
                <a:lnTo>
                  <a:pt x="3010227" y="1278627"/>
                </a:lnTo>
                <a:lnTo>
                  <a:pt x="2958475" y="1343342"/>
                </a:lnTo>
                <a:lnTo>
                  <a:pt x="2898620" y="1405192"/>
                </a:lnTo>
                <a:lnTo>
                  <a:pt x="2831067" y="1463940"/>
                </a:lnTo>
                <a:lnTo>
                  <a:pt x="2756218" y="1519350"/>
                </a:lnTo>
                <a:lnTo>
                  <a:pt x="2674477" y="1571185"/>
                </a:lnTo>
                <a:lnTo>
                  <a:pt x="2586246" y="1619207"/>
                </a:lnTo>
                <a:lnTo>
                  <a:pt x="2491928" y="1663180"/>
                </a:lnTo>
                <a:lnTo>
                  <a:pt x="2391928" y="1702866"/>
                </a:lnTo>
                <a:lnTo>
                  <a:pt x="2286648" y="1738030"/>
                </a:lnTo>
                <a:lnTo>
                  <a:pt x="2176492" y="1768433"/>
                </a:lnTo>
                <a:lnTo>
                  <a:pt x="2061862" y="1793840"/>
                </a:lnTo>
                <a:lnTo>
                  <a:pt x="1943162" y="1814014"/>
                </a:lnTo>
                <a:lnTo>
                  <a:pt x="1820794" y="1828716"/>
                </a:lnTo>
                <a:lnTo>
                  <a:pt x="1695163" y="1837712"/>
                </a:lnTo>
                <a:lnTo>
                  <a:pt x="1566671" y="1840763"/>
                </a:lnTo>
                <a:lnTo>
                  <a:pt x="1438180" y="1837712"/>
                </a:lnTo>
                <a:lnTo>
                  <a:pt x="1312549" y="1828716"/>
                </a:lnTo>
                <a:lnTo>
                  <a:pt x="1190181" y="1814014"/>
                </a:lnTo>
                <a:lnTo>
                  <a:pt x="1071481" y="1793840"/>
                </a:lnTo>
                <a:lnTo>
                  <a:pt x="956851" y="1768433"/>
                </a:lnTo>
                <a:lnTo>
                  <a:pt x="846695" y="1738030"/>
                </a:lnTo>
                <a:lnTo>
                  <a:pt x="741415" y="1702866"/>
                </a:lnTo>
                <a:lnTo>
                  <a:pt x="641415" y="1663180"/>
                </a:lnTo>
                <a:lnTo>
                  <a:pt x="547097" y="1619207"/>
                </a:lnTo>
                <a:lnTo>
                  <a:pt x="458866" y="1571185"/>
                </a:lnTo>
                <a:lnTo>
                  <a:pt x="377125" y="1519350"/>
                </a:lnTo>
                <a:lnTo>
                  <a:pt x="302276" y="1463940"/>
                </a:lnTo>
                <a:lnTo>
                  <a:pt x="234723" y="1405192"/>
                </a:lnTo>
                <a:lnTo>
                  <a:pt x="174868" y="1343342"/>
                </a:lnTo>
                <a:lnTo>
                  <a:pt x="123116" y="1278627"/>
                </a:lnTo>
                <a:lnTo>
                  <a:pt x="79869" y="1211283"/>
                </a:lnTo>
                <a:lnTo>
                  <a:pt x="45531" y="1141549"/>
                </a:lnTo>
                <a:lnTo>
                  <a:pt x="20505" y="1069661"/>
                </a:lnTo>
                <a:lnTo>
                  <a:pt x="5193" y="995855"/>
                </a:lnTo>
                <a:lnTo>
                  <a:pt x="0" y="920369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848861" y="5445804"/>
            <a:ext cx="96774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40">
                <a:latin typeface="Verdana"/>
                <a:cs typeface="Verdana"/>
              </a:rPr>
              <a:t>L</a:t>
            </a:r>
            <a:r>
              <a:rPr dirty="0" sz="1900" spc="-20">
                <a:latin typeface="Verdana"/>
                <a:cs typeface="Verdana"/>
              </a:rPr>
              <a:t>OG</a:t>
            </a:r>
            <a:r>
              <a:rPr dirty="0" sz="1900" spc="-5">
                <a:latin typeface="Verdana"/>
                <a:cs typeface="Verdana"/>
              </a:rPr>
              <a:t>I</a:t>
            </a:r>
            <a:r>
              <a:rPr dirty="0" sz="1900" spc="-20">
                <a:latin typeface="Verdana"/>
                <a:cs typeface="Verdana"/>
              </a:rPr>
              <a:t>CA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49372" y="3617467"/>
            <a:ext cx="168275" cy="412750"/>
          </a:xfrm>
          <a:custGeom>
            <a:avLst/>
            <a:gdLst/>
            <a:ahLst/>
            <a:cxnLst/>
            <a:rect l="l" t="t" r="r" b="b"/>
            <a:pathLst>
              <a:path w="168275" h="412750">
                <a:moveTo>
                  <a:pt x="93598" y="0"/>
                </a:moveTo>
                <a:lnTo>
                  <a:pt x="90550" y="82549"/>
                </a:lnTo>
                <a:lnTo>
                  <a:pt x="8659" y="82549"/>
                </a:lnTo>
                <a:lnTo>
                  <a:pt x="0" y="327278"/>
                </a:lnTo>
                <a:lnTo>
                  <a:pt x="81787" y="330199"/>
                </a:lnTo>
                <a:lnTo>
                  <a:pt x="78866" y="412749"/>
                </a:lnTo>
                <a:lnTo>
                  <a:pt x="168020" y="209295"/>
                </a:lnTo>
                <a:lnTo>
                  <a:pt x="122952" y="82549"/>
                </a:lnTo>
                <a:lnTo>
                  <a:pt x="90550" y="82549"/>
                </a:lnTo>
                <a:lnTo>
                  <a:pt x="8762" y="79628"/>
                </a:lnTo>
                <a:lnTo>
                  <a:pt x="121913" y="79628"/>
                </a:lnTo>
                <a:lnTo>
                  <a:pt x="93598" y="0"/>
                </a:lnTo>
                <a:close/>
              </a:path>
            </a:pathLst>
          </a:custGeom>
          <a:solidFill>
            <a:srgbClr val="DAE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37171" y="3083941"/>
            <a:ext cx="2259330" cy="1410970"/>
          </a:xfrm>
          <a:custGeom>
            <a:avLst/>
            <a:gdLst/>
            <a:ahLst/>
            <a:cxnLst/>
            <a:rect l="l" t="t" r="r" b="b"/>
            <a:pathLst>
              <a:path w="2259330" h="1410970">
                <a:moveTo>
                  <a:pt x="1129677" y="0"/>
                </a:moveTo>
                <a:lnTo>
                  <a:pt x="1037020" y="2338"/>
                </a:lnTo>
                <a:lnTo>
                  <a:pt x="946426" y="9233"/>
                </a:lnTo>
                <a:lnTo>
                  <a:pt x="858187" y="20502"/>
                </a:lnTo>
                <a:lnTo>
                  <a:pt x="772594" y="35965"/>
                </a:lnTo>
                <a:lnTo>
                  <a:pt x="689936" y="55439"/>
                </a:lnTo>
                <a:lnTo>
                  <a:pt x="610504" y="78743"/>
                </a:lnTo>
                <a:lnTo>
                  <a:pt x="534590" y="105696"/>
                </a:lnTo>
                <a:lnTo>
                  <a:pt x="462484" y="136115"/>
                </a:lnTo>
                <a:lnTo>
                  <a:pt x="394476" y="169820"/>
                </a:lnTo>
                <a:lnTo>
                  <a:pt x="330857" y="206629"/>
                </a:lnTo>
                <a:lnTo>
                  <a:pt x="271917" y="246359"/>
                </a:lnTo>
                <a:lnTo>
                  <a:pt x="217948" y="288831"/>
                </a:lnTo>
                <a:lnTo>
                  <a:pt x="169240" y="333862"/>
                </a:lnTo>
                <a:lnTo>
                  <a:pt x="126083" y="381270"/>
                </a:lnTo>
                <a:lnTo>
                  <a:pt x="88769" y="430875"/>
                </a:lnTo>
                <a:lnTo>
                  <a:pt x="57587" y="482494"/>
                </a:lnTo>
                <a:lnTo>
                  <a:pt x="32828" y="535946"/>
                </a:lnTo>
                <a:lnTo>
                  <a:pt x="14784" y="591049"/>
                </a:lnTo>
                <a:lnTo>
                  <a:pt x="3744" y="647623"/>
                </a:lnTo>
                <a:lnTo>
                  <a:pt x="0" y="705485"/>
                </a:lnTo>
                <a:lnTo>
                  <a:pt x="3744" y="763346"/>
                </a:lnTo>
                <a:lnTo>
                  <a:pt x="14784" y="819920"/>
                </a:lnTo>
                <a:lnTo>
                  <a:pt x="32828" y="875023"/>
                </a:lnTo>
                <a:lnTo>
                  <a:pt x="57587" y="928475"/>
                </a:lnTo>
                <a:lnTo>
                  <a:pt x="88769" y="980094"/>
                </a:lnTo>
                <a:lnTo>
                  <a:pt x="126083" y="1029699"/>
                </a:lnTo>
                <a:lnTo>
                  <a:pt x="169240" y="1077107"/>
                </a:lnTo>
                <a:lnTo>
                  <a:pt x="217948" y="1122138"/>
                </a:lnTo>
                <a:lnTo>
                  <a:pt x="271917" y="1164610"/>
                </a:lnTo>
                <a:lnTo>
                  <a:pt x="330857" y="1204341"/>
                </a:lnTo>
                <a:lnTo>
                  <a:pt x="394476" y="1241149"/>
                </a:lnTo>
                <a:lnTo>
                  <a:pt x="462484" y="1274854"/>
                </a:lnTo>
                <a:lnTo>
                  <a:pt x="534590" y="1305273"/>
                </a:lnTo>
                <a:lnTo>
                  <a:pt x="610504" y="1332226"/>
                </a:lnTo>
                <a:lnTo>
                  <a:pt x="689936" y="1355530"/>
                </a:lnTo>
                <a:lnTo>
                  <a:pt x="772594" y="1375004"/>
                </a:lnTo>
                <a:lnTo>
                  <a:pt x="858187" y="1390467"/>
                </a:lnTo>
                <a:lnTo>
                  <a:pt x="946426" y="1401736"/>
                </a:lnTo>
                <a:lnTo>
                  <a:pt x="1037020" y="1408631"/>
                </a:lnTo>
                <a:lnTo>
                  <a:pt x="1129677" y="1410970"/>
                </a:lnTo>
                <a:lnTo>
                  <a:pt x="1222317" y="1408631"/>
                </a:lnTo>
                <a:lnTo>
                  <a:pt x="1312893" y="1401736"/>
                </a:lnTo>
                <a:lnTo>
                  <a:pt x="1401117" y="1390467"/>
                </a:lnTo>
                <a:lnTo>
                  <a:pt x="1486698" y="1375004"/>
                </a:lnTo>
                <a:lnTo>
                  <a:pt x="1569343" y="1355530"/>
                </a:lnTo>
                <a:lnTo>
                  <a:pt x="1648764" y="1332226"/>
                </a:lnTo>
                <a:lnTo>
                  <a:pt x="1724668" y="1305273"/>
                </a:lnTo>
                <a:lnTo>
                  <a:pt x="1796767" y="1274854"/>
                </a:lnTo>
                <a:lnTo>
                  <a:pt x="1864767" y="1241149"/>
                </a:lnTo>
                <a:lnTo>
                  <a:pt x="1928380" y="1204341"/>
                </a:lnTo>
                <a:lnTo>
                  <a:pt x="1987314" y="1164610"/>
                </a:lnTo>
                <a:lnTo>
                  <a:pt x="2041279" y="1122138"/>
                </a:lnTo>
                <a:lnTo>
                  <a:pt x="2089984" y="1077107"/>
                </a:lnTo>
                <a:lnTo>
                  <a:pt x="2133138" y="1029699"/>
                </a:lnTo>
                <a:lnTo>
                  <a:pt x="2170450" y="980094"/>
                </a:lnTo>
                <a:lnTo>
                  <a:pt x="2201630" y="928475"/>
                </a:lnTo>
                <a:lnTo>
                  <a:pt x="2226388" y="875023"/>
                </a:lnTo>
                <a:lnTo>
                  <a:pt x="2244431" y="819920"/>
                </a:lnTo>
                <a:lnTo>
                  <a:pt x="2255471" y="763346"/>
                </a:lnTo>
                <a:lnTo>
                  <a:pt x="2259215" y="705485"/>
                </a:lnTo>
                <a:lnTo>
                  <a:pt x="2255471" y="647623"/>
                </a:lnTo>
                <a:lnTo>
                  <a:pt x="2244431" y="591049"/>
                </a:lnTo>
                <a:lnTo>
                  <a:pt x="2226388" y="535946"/>
                </a:lnTo>
                <a:lnTo>
                  <a:pt x="2201630" y="482494"/>
                </a:lnTo>
                <a:lnTo>
                  <a:pt x="2170450" y="430875"/>
                </a:lnTo>
                <a:lnTo>
                  <a:pt x="2133138" y="381270"/>
                </a:lnTo>
                <a:lnTo>
                  <a:pt x="2089984" y="333862"/>
                </a:lnTo>
                <a:lnTo>
                  <a:pt x="2041279" y="288831"/>
                </a:lnTo>
                <a:lnTo>
                  <a:pt x="1987314" y="246359"/>
                </a:lnTo>
                <a:lnTo>
                  <a:pt x="1928380" y="206628"/>
                </a:lnTo>
                <a:lnTo>
                  <a:pt x="1864767" y="169820"/>
                </a:lnTo>
                <a:lnTo>
                  <a:pt x="1796767" y="136115"/>
                </a:lnTo>
                <a:lnTo>
                  <a:pt x="1724668" y="105696"/>
                </a:lnTo>
                <a:lnTo>
                  <a:pt x="1648764" y="78743"/>
                </a:lnTo>
                <a:lnTo>
                  <a:pt x="1569343" y="55439"/>
                </a:lnTo>
                <a:lnTo>
                  <a:pt x="1486698" y="35965"/>
                </a:lnTo>
                <a:lnTo>
                  <a:pt x="1401117" y="20502"/>
                </a:lnTo>
                <a:lnTo>
                  <a:pt x="1312893" y="9233"/>
                </a:lnTo>
                <a:lnTo>
                  <a:pt x="1222317" y="2338"/>
                </a:lnTo>
                <a:lnTo>
                  <a:pt x="112967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37171" y="3083941"/>
            <a:ext cx="2259330" cy="1410970"/>
          </a:xfrm>
          <a:custGeom>
            <a:avLst/>
            <a:gdLst/>
            <a:ahLst/>
            <a:cxnLst/>
            <a:rect l="l" t="t" r="r" b="b"/>
            <a:pathLst>
              <a:path w="2259330" h="1410970">
                <a:moveTo>
                  <a:pt x="0" y="705485"/>
                </a:moveTo>
                <a:lnTo>
                  <a:pt x="3744" y="647623"/>
                </a:lnTo>
                <a:lnTo>
                  <a:pt x="14784" y="591049"/>
                </a:lnTo>
                <a:lnTo>
                  <a:pt x="32828" y="535946"/>
                </a:lnTo>
                <a:lnTo>
                  <a:pt x="57587" y="482494"/>
                </a:lnTo>
                <a:lnTo>
                  <a:pt x="88769" y="430875"/>
                </a:lnTo>
                <a:lnTo>
                  <a:pt x="126083" y="381270"/>
                </a:lnTo>
                <a:lnTo>
                  <a:pt x="169240" y="333862"/>
                </a:lnTo>
                <a:lnTo>
                  <a:pt x="217948" y="288831"/>
                </a:lnTo>
                <a:lnTo>
                  <a:pt x="271917" y="246359"/>
                </a:lnTo>
                <a:lnTo>
                  <a:pt x="330857" y="206629"/>
                </a:lnTo>
                <a:lnTo>
                  <a:pt x="394476" y="169820"/>
                </a:lnTo>
                <a:lnTo>
                  <a:pt x="462484" y="136115"/>
                </a:lnTo>
                <a:lnTo>
                  <a:pt x="534590" y="105696"/>
                </a:lnTo>
                <a:lnTo>
                  <a:pt x="610504" y="78743"/>
                </a:lnTo>
                <a:lnTo>
                  <a:pt x="689936" y="55439"/>
                </a:lnTo>
                <a:lnTo>
                  <a:pt x="772594" y="35965"/>
                </a:lnTo>
                <a:lnTo>
                  <a:pt x="858187" y="20502"/>
                </a:lnTo>
                <a:lnTo>
                  <a:pt x="946426" y="9233"/>
                </a:lnTo>
                <a:lnTo>
                  <a:pt x="1037020" y="2338"/>
                </a:lnTo>
                <a:lnTo>
                  <a:pt x="1129677" y="0"/>
                </a:lnTo>
                <a:lnTo>
                  <a:pt x="1222317" y="2338"/>
                </a:lnTo>
                <a:lnTo>
                  <a:pt x="1312893" y="9233"/>
                </a:lnTo>
                <a:lnTo>
                  <a:pt x="1401117" y="20502"/>
                </a:lnTo>
                <a:lnTo>
                  <a:pt x="1486698" y="35965"/>
                </a:lnTo>
                <a:lnTo>
                  <a:pt x="1569343" y="55439"/>
                </a:lnTo>
                <a:lnTo>
                  <a:pt x="1648764" y="78743"/>
                </a:lnTo>
                <a:lnTo>
                  <a:pt x="1724668" y="105696"/>
                </a:lnTo>
                <a:lnTo>
                  <a:pt x="1796767" y="136115"/>
                </a:lnTo>
                <a:lnTo>
                  <a:pt x="1864767" y="169820"/>
                </a:lnTo>
                <a:lnTo>
                  <a:pt x="1928380" y="206628"/>
                </a:lnTo>
                <a:lnTo>
                  <a:pt x="1987314" y="246359"/>
                </a:lnTo>
                <a:lnTo>
                  <a:pt x="2041279" y="288831"/>
                </a:lnTo>
                <a:lnTo>
                  <a:pt x="2089984" y="333862"/>
                </a:lnTo>
                <a:lnTo>
                  <a:pt x="2133138" y="381270"/>
                </a:lnTo>
                <a:lnTo>
                  <a:pt x="2170450" y="430875"/>
                </a:lnTo>
                <a:lnTo>
                  <a:pt x="2201630" y="482494"/>
                </a:lnTo>
                <a:lnTo>
                  <a:pt x="2226388" y="535946"/>
                </a:lnTo>
                <a:lnTo>
                  <a:pt x="2244431" y="591049"/>
                </a:lnTo>
                <a:lnTo>
                  <a:pt x="2255471" y="647623"/>
                </a:lnTo>
                <a:lnTo>
                  <a:pt x="2259215" y="705485"/>
                </a:lnTo>
                <a:lnTo>
                  <a:pt x="2255471" y="763346"/>
                </a:lnTo>
                <a:lnTo>
                  <a:pt x="2244431" y="819920"/>
                </a:lnTo>
                <a:lnTo>
                  <a:pt x="2226388" y="875023"/>
                </a:lnTo>
                <a:lnTo>
                  <a:pt x="2201630" y="928475"/>
                </a:lnTo>
                <a:lnTo>
                  <a:pt x="2170450" y="980094"/>
                </a:lnTo>
                <a:lnTo>
                  <a:pt x="2133138" y="1029699"/>
                </a:lnTo>
                <a:lnTo>
                  <a:pt x="2089984" y="1077107"/>
                </a:lnTo>
                <a:lnTo>
                  <a:pt x="2041279" y="1122138"/>
                </a:lnTo>
                <a:lnTo>
                  <a:pt x="1987314" y="1164610"/>
                </a:lnTo>
                <a:lnTo>
                  <a:pt x="1928380" y="1204341"/>
                </a:lnTo>
                <a:lnTo>
                  <a:pt x="1864767" y="1241149"/>
                </a:lnTo>
                <a:lnTo>
                  <a:pt x="1796767" y="1274854"/>
                </a:lnTo>
                <a:lnTo>
                  <a:pt x="1724668" y="1305273"/>
                </a:lnTo>
                <a:lnTo>
                  <a:pt x="1648764" y="1332226"/>
                </a:lnTo>
                <a:lnTo>
                  <a:pt x="1569343" y="1355530"/>
                </a:lnTo>
                <a:lnTo>
                  <a:pt x="1486698" y="1375004"/>
                </a:lnTo>
                <a:lnTo>
                  <a:pt x="1401117" y="1390467"/>
                </a:lnTo>
                <a:lnTo>
                  <a:pt x="1312893" y="1401736"/>
                </a:lnTo>
                <a:lnTo>
                  <a:pt x="1222317" y="1408631"/>
                </a:lnTo>
                <a:lnTo>
                  <a:pt x="1129677" y="1410970"/>
                </a:lnTo>
                <a:lnTo>
                  <a:pt x="1037020" y="1408631"/>
                </a:lnTo>
                <a:lnTo>
                  <a:pt x="946426" y="1401736"/>
                </a:lnTo>
                <a:lnTo>
                  <a:pt x="858187" y="1390467"/>
                </a:lnTo>
                <a:lnTo>
                  <a:pt x="772594" y="1375004"/>
                </a:lnTo>
                <a:lnTo>
                  <a:pt x="689936" y="1355530"/>
                </a:lnTo>
                <a:lnTo>
                  <a:pt x="610504" y="1332226"/>
                </a:lnTo>
                <a:lnTo>
                  <a:pt x="534590" y="1305273"/>
                </a:lnTo>
                <a:lnTo>
                  <a:pt x="462484" y="1274854"/>
                </a:lnTo>
                <a:lnTo>
                  <a:pt x="394476" y="1241149"/>
                </a:lnTo>
                <a:lnTo>
                  <a:pt x="330857" y="1204341"/>
                </a:lnTo>
                <a:lnTo>
                  <a:pt x="271917" y="1164610"/>
                </a:lnTo>
                <a:lnTo>
                  <a:pt x="217948" y="1122138"/>
                </a:lnTo>
                <a:lnTo>
                  <a:pt x="169240" y="1077107"/>
                </a:lnTo>
                <a:lnTo>
                  <a:pt x="126083" y="1029699"/>
                </a:lnTo>
                <a:lnTo>
                  <a:pt x="88769" y="980094"/>
                </a:lnTo>
                <a:lnTo>
                  <a:pt x="57587" y="928475"/>
                </a:lnTo>
                <a:lnTo>
                  <a:pt x="32828" y="875023"/>
                </a:lnTo>
                <a:lnTo>
                  <a:pt x="14784" y="819920"/>
                </a:lnTo>
                <a:lnTo>
                  <a:pt x="3744" y="763346"/>
                </a:lnTo>
                <a:lnTo>
                  <a:pt x="0" y="705485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94917" y="3395669"/>
            <a:ext cx="1543685" cy="794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1905">
              <a:lnSpc>
                <a:spcPct val="91100"/>
              </a:lnSpc>
            </a:pPr>
            <a:r>
              <a:rPr dirty="0" sz="1900" spc="-15">
                <a:latin typeface="Verdana"/>
                <a:cs typeface="Verdana"/>
              </a:rPr>
              <a:t>STILISTICA IN</a:t>
            </a:r>
            <a:r>
              <a:rPr dirty="0" sz="1900" spc="-25">
                <a:latin typeface="Verdana"/>
                <a:cs typeface="Verdana"/>
              </a:rPr>
              <a:t>T</a:t>
            </a:r>
            <a:r>
              <a:rPr dirty="0" sz="1900" spc="-20">
                <a:latin typeface="Verdana"/>
                <a:cs typeface="Verdana"/>
              </a:rPr>
              <a:t>ERN</a:t>
            </a:r>
            <a:r>
              <a:rPr dirty="0" sz="1900" spc="-15">
                <a:latin typeface="Verdana"/>
                <a:cs typeface="Verdana"/>
              </a:rPr>
              <a:t>A</a:t>
            </a:r>
            <a:r>
              <a:rPr dirty="0" sz="1900" spc="15">
                <a:latin typeface="Verdana"/>
                <a:cs typeface="Verdana"/>
              </a:rPr>
              <a:t> </a:t>
            </a:r>
            <a:r>
              <a:rPr dirty="0" sz="1900" spc="-20">
                <a:latin typeface="Verdana"/>
                <a:cs typeface="Verdana"/>
              </a:rPr>
              <a:t>ED</a:t>
            </a:r>
            <a:r>
              <a:rPr dirty="0" sz="1900" spc="-20">
                <a:latin typeface="Verdana"/>
                <a:cs typeface="Verdana"/>
              </a:rPr>
              <a:t> ES</a:t>
            </a:r>
            <a:r>
              <a:rPr dirty="0" sz="1900" spc="-25">
                <a:latin typeface="Verdana"/>
                <a:cs typeface="Verdana"/>
              </a:rPr>
              <a:t>T</a:t>
            </a:r>
            <a:r>
              <a:rPr dirty="0" sz="1900" spc="-20">
                <a:latin typeface="Verdana"/>
                <a:cs typeface="Verdana"/>
              </a:rPr>
              <a:t>ERNA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20"/>
              <a:t>CONNETTIVI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87406"/>
            <a:ext cx="4953000" cy="4495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CA</a:t>
            </a:r>
            <a:r>
              <a:rPr dirty="0" sz="1600" spc="0" b="1">
                <a:latin typeface="Franklin Gothic Book"/>
                <a:cs typeface="Franklin Gothic Book"/>
              </a:rPr>
              <a:t>U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 marR="2239010">
              <a:lnSpc>
                <a:spcPts val="2590"/>
              </a:lnSpc>
              <a:spcBef>
                <a:spcPts val="1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ché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siccom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IN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 marL="12700" marR="1880870">
              <a:lnSpc>
                <a:spcPts val="258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er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NDIZ</a:t>
            </a:r>
            <a:r>
              <a:rPr dirty="0" sz="1600" spc="-10" b="1">
                <a:latin typeface="Franklin Gothic Book"/>
                <a:cs typeface="Franklin Gothic Book"/>
              </a:rPr>
              <a:t>IONE</a:t>
            </a:r>
            <a:endParaRPr sz="1600">
              <a:latin typeface="Franklin Gothic Book"/>
              <a:cs typeface="Franklin Gothic Book"/>
            </a:endParaRPr>
          </a:p>
          <a:p>
            <a:pPr marL="12700" marR="1019175">
              <a:lnSpc>
                <a:spcPts val="2580"/>
              </a:lnSpc>
              <a:spcBef>
                <a:spcPts val="1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nell’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ventual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tà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cu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EM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RAL</a:t>
            </a:r>
            <a:r>
              <a:rPr dirty="0" sz="1600" spc="-10" b="1">
                <a:latin typeface="Franklin Gothic Book"/>
                <a:cs typeface="Franklin Gothic Book"/>
              </a:rPr>
              <a:t>ITÀ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po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5" i="1">
                <a:latin typeface="Franklin Gothic Book"/>
                <a:cs typeface="Franklin Gothic Book"/>
              </a:rPr>
              <a:t>cce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sivamen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rec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denza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mentr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EG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 marR="2362835">
              <a:lnSpc>
                <a:spcPct val="1344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rtant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unqu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RA</a:t>
            </a:r>
            <a:r>
              <a:rPr dirty="0" sz="1600" spc="-15" b="1">
                <a:latin typeface="Franklin Gothic Book"/>
                <a:cs typeface="Franklin Gothic Book"/>
              </a:rPr>
              <a:t>STO</a:t>
            </a:r>
            <a:endParaRPr sz="1600">
              <a:latin typeface="Franklin Gothic Book"/>
              <a:cs typeface="Franklin Gothic Book"/>
            </a:endParaRPr>
          </a:p>
          <a:p>
            <a:pPr marL="12700" marR="3665220">
              <a:lnSpc>
                <a:spcPct val="134500"/>
              </a:lnSpc>
              <a:spcBef>
                <a:spcPts val="1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NC</a:t>
            </a:r>
            <a:r>
              <a:rPr dirty="0" sz="1600" spc="-10" b="1">
                <a:latin typeface="Franklin Gothic Book"/>
                <a:cs typeface="Franklin Gothic Book"/>
              </a:rPr>
              <a:t>ES</a:t>
            </a:r>
            <a:r>
              <a:rPr dirty="0" sz="1600" spc="-15" b="1">
                <a:latin typeface="Franklin Gothic Book"/>
                <a:cs typeface="Franklin Gothic Book"/>
              </a:rPr>
              <a:t>SI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NE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anch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bben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comunque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tutt</a:t>
            </a:r>
            <a:r>
              <a:rPr dirty="0" sz="1600" spc="-15" i="1">
                <a:latin typeface="Franklin Gothic Book"/>
                <a:cs typeface="Franklin Gothic Book"/>
              </a:rPr>
              <a:t>avi</a:t>
            </a:r>
            <a:r>
              <a:rPr dirty="0" sz="1600" spc="-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tante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90830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net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ivi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nella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testo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125225"/>
            <a:ext cx="7622540" cy="2235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1700"/>
              </a:lnSpc>
            </a:pPr>
            <a:r>
              <a:rPr dirty="0" sz="2000">
                <a:latin typeface="Franklin Gothic Book"/>
                <a:cs typeface="Franklin Gothic Book"/>
              </a:rPr>
              <a:t>«La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mpos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fore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opica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cambierà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ciò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a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rà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nega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inar</a:t>
            </a:r>
            <a:r>
              <a:rPr dirty="0" sz="2000">
                <a:latin typeface="Franklin Gothic Book"/>
                <a:cs typeface="Franklin Gothic Book"/>
              </a:rPr>
              <a:t>e carbonio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9984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>
                <a:solidFill>
                  <a:srgbClr val="009984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09984"/>
                </a:solidFill>
                <a:latin typeface="Franklin Gothic Book"/>
                <a:cs typeface="Franklin Gothic Book"/>
              </a:rPr>
              <a:t>nq</a:t>
            </a:r>
            <a:r>
              <a:rPr dirty="0" sz="2000" spc="-5">
                <a:solidFill>
                  <a:srgbClr val="009984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09984"/>
                </a:solidFill>
                <a:latin typeface="Franklin Gothic Book"/>
                <a:cs typeface="Franklin Gothic Book"/>
              </a:rPr>
              <a:t>e </a:t>
            </a:r>
            <a:r>
              <a:rPr dirty="0" sz="2000">
                <a:latin typeface="Franklin Gothic Book"/>
                <a:cs typeface="Franklin Gothic Book"/>
              </a:rPr>
              <a:t>di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il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cambiamento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clim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co”,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avve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tono 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ricerca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ori.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9984"/>
                </a:solidFill>
                <a:latin typeface="Franklin Gothic Book"/>
                <a:cs typeface="Franklin Gothic Book"/>
              </a:rPr>
              <a:t>Tu</a:t>
            </a:r>
            <a:r>
              <a:rPr dirty="0" sz="2000">
                <a:solidFill>
                  <a:srgbClr val="009984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09984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9984"/>
                </a:solidFill>
                <a:latin typeface="Franklin Gothic Book"/>
                <a:cs typeface="Franklin Gothic Book"/>
              </a:rPr>
              <a:t>av</a:t>
            </a:r>
            <a:r>
              <a:rPr dirty="0" sz="2000" spc="-10">
                <a:solidFill>
                  <a:srgbClr val="009984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09984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finora,</a:t>
            </a:r>
            <a:r>
              <a:rPr dirty="0" sz="2000" spc="-5">
                <a:latin typeface="Franklin Gothic Book"/>
                <a:cs typeface="Franklin Gothic Book"/>
              </a:rPr>
              <a:t> 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orzi</a:t>
            </a:r>
            <a:r>
              <a:rPr dirty="0" sz="2000" spc="-5">
                <a:latin typeface="Franklin Gothic Book"/>
                <a:cs typeface="Franklin Gothic Book"/>
              </a:rPr>
              <a:t> 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orbime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CO2 da par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fore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anda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nell’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nica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direzione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defore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senza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import</a:t>
            </a:r>
            <a:r>
              <a:rPr dirty="0" sz="2000">
                <a:latin typeface="Franklin Gothic Book"/>
                <a:cs typeface="Franklin Gothic Book"/>
              </a:rPr>
              <a:t>anza 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anima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bit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olgono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viz</a:t>
            </a:r>
            <a:r>
              <a:rPr dirty="0" sz="2000">
                <a:latin typeface="Franklin Gothic Book"/>
                <a:cs typeface="Franklin Gothic Book"/>
              </a:rPr>
              <a:t>i ecosi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tem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pen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ab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i»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Uso</a:t>
            </a:r>
            <a:r>
              <a:rPr dirty="0" spc="-5"/>
              <a:t> </a:t>
            </a:r>
            <a:r>
              <a:rPr dirty="0" spc="-10"/>
              <a:t>d</a:t>
            </a:r>
            <a:r>
              <a:rPr dirty="0" spc="-10"/>
              <a:t>i</a:t>
            </a:r>
            <a:r>
              <a:rPr dirty="0" spc="-15"/>
              <a:t> </a:t>
            </a:r>
            <a:r>
              <a:rPr dirty="0" spc="-25"/>
              <a:t>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131321"/>
            <a:ext cx="5280660" cy="961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anda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 car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io,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l’ho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ova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hi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*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02641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sequenz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asi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tes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8381"/>
            <a:ext cx="7820659" cy="4838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107950" indent="-457200">
              <a:lnSpc>
                <a:spcPct val="91700"/>
              </a:lnSpc>
              <a:buFont typeface="Franklin Gothic Book"/>
              <a:buAutoNum type="arabicPeriod"/>
              <a:tabLst>
                <a:tab pos="469900" algn="l"/>
              </a:tabLst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re,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effe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o ancora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origina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movimenta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fi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te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al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pu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compos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“modu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o”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 vertic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Franklin Gothic Book"/>
              <a:buAutoNum type="arabicPeriod"/>
            </a:pPr>
            <a:endParaRPr sz="2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1700"/>
              </a:lnSpc>
              <a:buFont typeface="Franklin Gothic Book"/>
              <a:buAutoNum type="arabicPeriod"/>
              <a:tabLst>
                <a:tab pos="289560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int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colori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ad ac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reper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colorif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 ne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ot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compos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più</a:t>
            </a:r>
            <a:r>
              <a:rPr dirty="0" sz="2000" spc="-5">
                <a:latin typeface="Franklin Gothic Book"/>
                <a:cs typeface="Franklin Gothic Book"/>
              </a:rPr>
              <a:t> grande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accando 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dive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colla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legno,</a:t>
            </a:r>
            <a:r>
              <a:rPr dirty="0" sz="2000">
                <a:latin typeface="Franklin Gothic Book"/>
                <a:cs typeface="Franklin Gothic Book"/>
              </a:rPr>
              <a:t> chiodini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ntin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  <a:buFont typeface="Franklin Gothic Book"/>
              <a:buAutoNum type="arabicPeriod"/>
            </a:pPr>
            <a:endParaRPr sz="2700">
              <a:latin typeface="Times New Roman"/>
              <a:cs typeface="Times New Roman"/>
            </a:endParaRPr>
          </a:p>
          <a:p>
            <a:pPr marL="355600" marR="368300" indent="-342900">
              <a:lnSpc>
                <a:spcPct val="91800"/>
              </a:lnSpc>
              <a:buFont typeface="Franklin Gothic Book"/>
              <a:buAutoNum type="arabicPeriod"/>
              <a:tabLst>
                <a:tab pos="289560" algn="l"/>
              </a:tabLst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fr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divent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ri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orn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5">
                <a:latin typeface="Franklin Gothic Book"/>
                <a:cs typeface="Franklin Gothic Book"/>
              </a:rPr>
              <a:t>inu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izzat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invec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recar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  <a:buFont typeface="Franklin Gothic Book"/>
              <a:buAutoNum type="arabicPeriod"/>
            </a:pPr>
            <a:endParaRPr sz="2750">
              <a:latin typeface="Times New Roman"/>
              <a:cs typeface="Times New Roman"/>
            </a:endParaRPr>
          </a:p>
          <a:p>
            <a:pPr marL="355600" marR="108585" indent="-342900">
              <a:lnSpc>
                <a:spcPts val="2200"/>
              </a:lnSpc>
              <a:buFont typeface="Franklin Gothic Book"/>
              <a:buAutoNum type="arabicPeriod"/>
              <a:tabLst>
                <a:tab pos="28892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occorre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ricor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 che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ementi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egger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5">
                <a:latin typeface="Franklin Gothic Book"/>
                <a:cs typeface="Franklin Gothic Book"/>
              </a:rPr>
              <a:t>vann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ben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poggi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rvi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bro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dando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ogget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rammobi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cia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Sequenz</a:t>
            </a:r>
            <a:r>
              <a:rPr dirty="0" spc="-15"/>
              <a:t>a</a:t>
            </a:r>
            <a:r>
              <a:rPr dirty="0" spc="25"/>
              <a:t> </a:t>
            </a:r>
            <a:r>
              <a:rPr dirty="0" spc="-15"/>
              <a:t>cor</a:t>
            </a:r>
            <a:r>
              <a:rPr dirty="0" spc="-20"/>
              <a:t>r</a:t>
            </a:r>
            <a:r>
              <a:rPr dirty="0" spc="-5"/>
              <a:t>ett</a:t>
            </a:r>
            <a:r>
              <a:rPr dirty="0" spc="-10"/>
              <a:t>a</a:t>
            </a:r>
            <a:r>
              <a:rPr dirty="0" spc="-10"/>
              <a:t>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87406"/>
            <a:ext cx="7937500" cy="3874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114399"/>
              </a:lnSpc>
              <a:buFont typeface="Franklin Gothic Book"/>
              <a:buAutoNum type="arabicPeriod"/>
              <a:tabLst>
                <a:tab pos="46990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cassette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frutta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venta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iorno: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usare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inutil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invece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uttarlo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sprecarl</a:t>
            </a:r>
            <a:r>
              <a:rPr dirty="0" sz="1600" spc="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rabicPeriod"/>
            </a:pPr>
            <a:endParaRPr sz="1600">
              <a:latin typeface="Times New Roman"/>
              <a:cs typeface="Times New Roman"/>
            </a:endParaRPr>
          </a:p>
          <a:p>
            <a:pPr marL="469900" marR="272415" indent="-457200">
              <a:lnSpc>
                <a:spcPct val="114700"/>
              </a:lnSpc>
              <a:spcBef>
                <a:spcPts val="1130"/>
              </a:spcBef>
              <a:buFont typeface="Franklin Gothic Book"/>
              <a:buAutoNum type="arabicPeriod"/>
              <a:tabLst>
                <a:tab pos="46990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inte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colori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ci,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-5">
                <a:latin typeface="Franklin Gothic Book"/>
                <a:cs typeface="Franklin Gothic Book"/>
              </a:rPr>
              <a:t> utili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nde,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versi</a:t>
            </a:r>
            <a:r>
              <a:rPr dirty="0" sz="1600" spc="-15">
                <a:latin typeface="Franklin Gothic Book"/>
                <a:cs typeface="Franklin Gothic Book"/>
              </a:rPr>
              <a:t> pe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puntine.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rabicPeriod"/>
            </a:pPr>
            <a:endParaRPr sz="1600">
              <a:latin typeface="Times New Roman"/>
              <a:cs typeface="Times New Roman"/>
            </a:endParaRPr>
          </a:p>
          <a:p>
            <a:pPr marL="469900" marR="490855" indent="-457200">
              <a:lnSpc>
                <a:spcPct val="114999"/>
              </a:lnSpc>
              <a:spcBef>
                <a:spcPts val="1110"/>
              </a:spcBef>
              <a:buFont typeface="Franklin Gothic Book"/>
              <a:buAutoNum type="arabicPeriod"/>
              <a:tabLst>
                <a:tab pos="46990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ltre,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effetto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ncora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ori</a:t>
            </a:r>
            <a:r>
              <a:rPr dirty="0" sz="1600" spc="-15">
                <a:latin typeface="Franklin Gothic Book"/>
                <a:cs typeface="Franklin Gothic Book"/>
              </a:rPr>
              <a:t>ginal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ila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cassette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può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posta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“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odulo”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stem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vertical</a:t>
            </a:r>
            <a:r>
              <a:rPr dirty="0" sz="1600" spc="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rabicPeriod"/>
            </a:pPr>
            <a:endParaRPr sz="1600">
              <a:latin typeface="Times New Roman"/>
              <a:cs typeface="Times New Roman"/>
            </a:endParaRPr>
          </a:p>
          <a:p>
            <a:pPr marL="469900" marR="497205" indent="-457200">
              <a:lnSpc>
                <a:spcPct val="114700"/>
              </a:lnSpc>
              <a:spcBef>
                <a:spcPts val="1120"/>
              </a:spcBef>
              <a:buFont typeface="Franklin Gothic Book"/>
              <a:buAutoNum type="arabicPeriod"/>
              <a:tabLst>
                <a:tab pos="469900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occorre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cordare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tratta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vann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giarvi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esa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tisce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dando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ilità,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-10">
                <a:latin typeface="Franklin Gothic Book"/>
                <a:cs typeface="Franklin Gothic Book"/>
              </a:rPr>
              <a:t> lasciare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vista.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20"/>
              <a:t>COESI</a:t>
            </a:r>
            <a:r>
              <a:rPr dirty="0" spc="-15"/>
              <a:t>ONE</a:t>
            </a:r>
            <a:r>
              <a:rPr dirty="0" spc="5"/>
              <a:t> </a:t>
            </a:r>
            <a:r>
              <a:rPr dirty="0" spc="-25"/>
              <a:t>GRAMMA</a:t>
            </a:r>
            <a:r>
              <a:rPr dirty="0" spc="-10"/>
              <a:t>T</a:t>
            </a:r>
            <a:r>
              <a:rPr dirty="0" spc="-15"/>
              <a:t>ICALE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881138"/>
            <a:ext cx="7303134" cy="1641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*l’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bi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grig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vengono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ts val="5360"/>
              </a:lnSpc>
              <a:spcBef>
                <a:spcPts val="660"/>
              </a:spcBef>
            </a:pP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bambi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piccol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asma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bro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peri</a:t>
            </a:r>
            <a:r>
              <a:rPr dirty="0" sz="2000">
                <a:latin typeface="Franklin Gothic Book"/>
                <a:cs typeface="Franklin Gothic Book"/>
              </a:rPr>
              <a:t>coloso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ggio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pa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avrà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eco 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rofo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esi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2023-04-06T16:07:04Z</dcterms:created>
  <dcterms:modified xsi:type="dcterms:W3CDTF">2023-04-06T16:07:04Z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2016-10-05T00:00:00Z</vt:filetime>
  </property>
  <property fmtid="{D5CDD505-2E9C-101B-9397-08002B2CF9AE}" pid="3" name="LastSaved">
    <vt:filetime>2023-04-06T00:00:00Z</vt:filetime>
  </property>
</Properties>
</file>