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1905"/>
          </a:xfrm>
          <a:custGeom>
            <a:avLst/>
            <a:gdLst/>
            <a:ahLst/>
            <a:cxnLst/>
            <a:rect l="l" t="t" r="r" b="b"/>
            <a:pathLst>
              <a:path w="5603875" h="1905">
                <a:moveTo>
                  <a:pt x="0" y="0"/>
                </a:moveTo>
                <a:lnTo>
                  <a:pt x="5603875" y="1524"/>
                </a:lnTo>
              </a:path>
            </a:pathLst>
          </a:custGeom>
          <a:ln w="1908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59885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720" y="2420348"/>
            <a:ext cx="8074558" cy="14979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60274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221226" y="5082394"/>
            <a:ext cx="1404620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im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dirty="0" sz="2200" spc="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pa</a:t>
            </a:r>
            <a:r>
              <a:rPr dirty="0" sz="2200" spc="55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5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2270" y="4553324"/>
            <a:ext cx="146240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ss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6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Riassun</a:t>
            </a:r>
            <a:r>
              <a:rPr dirty="0" spc="-25"/>
              <a:t>t</a:t>
            </a:r>
            <a:r>
              <a:rPr dirty="0" spc="-15"/>
              <a:t>o</a:t>
            </a:r>
            <a:r>
              <a:rPr dirty="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5"/>
              <a:t>test</a:t>
            </a:r>
            <a:r>
              <a:rPr dirty="0"/>
              <a:t>o</a:t>
            </a:r>
            <a:r>
              <a:rPr dirty="0" spc="10"/>
              <a:t> </a:t>
            </a:r>
            <a:r>
              <a:rPr dirty="0" spc="-15"/>
              <a:t>na</a:t>
            </a:r>
            <a:r>
              <a:rPr dirty="0" spc="-25"/>
              <a:t>r</a:t>
            </a:r>
            <a:r>
              <a:rPr dirty="0" spc="-10"/>
              <a:t>r</a:t>
            </a:r>
            <a:r>
              <a:rPr dirty="0" spc="-25"/>
              <a:t>a</a:t>
            </a:r>
            <a:r>
              <a:rPr dirty="0" spc="-5"/>
              <a:t>tivo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872" y="660274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720" y="1148832"/>
            <a:ext cx="7982584" cy="5158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for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li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7980" marR="795020" indent="-334010">
              <a:lnSpc>
                <a:spcPct val="109400"/>
              </a:lnSpc>
              <a:spcBef>
                <a:spcPts val="10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fond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cav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ola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5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giornal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smo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nglosassone.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  <a:spcBef>
                <a:spcPts val="1245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Ch</a:t>
            </a:r>
            <a:r>
              <a:rPr dirty="0" sz="1600" spc="-10" b="1">
                <a:latin typeface="Franklin Gothic Medium"/>
                <a:cs typeface="Franklin Gothic Medium"/>
              </a:rPr>
              <a:t>i?</a:t>
            </a:r>
            <a:endParaRPr sz="1600">
              <a:latin typeface="Franklin Gothic Medium"/>
              <a:cs typeface="Franklin Gothic Medium"/>
            </a:endParaRPr>
          </a:p>
          <a:p>
            <a:pPr marL="13970" marR="7066915">
              <a:lnSpc>
                <a:spcPct val="13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Ch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os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10" b="1">
                <a:latin typeface="Franklin Gothic Medium"/>
                <a:cs typeface="Franklin Gothic Medium"/>
              </a:rPr>
              <a:t>?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Q</a:t>
            </a:r>
            <a:r>
              <a:rPr dirty="0" sz="1600" b="1">
                <a:latin typeface="Franklin Gothic Medium"/>
                <a:cs typeface="Franklin Gothic Medium"/>
              </a:rPr>
              <a:t>u</a:t>
            </a:r>
            <a:r>
              <a:rPr dirty="0" sz="1600" spc="-10" b="1">
                <a:latin typeface="Franklin Gothic Medium"/>
                <a:cs typeface="Franklin Gothic Medium"/>
              </a:rPr>
              <a:t>ando?</a:t>
            </a:r>
            <a:endParaRPr sz="1600">
              <a:latin typeface="Franklin Gothic Medium"/>
              <a:cs typeface="Franklin Gothic Medium"/>
            </a:endParaRPr>
          </a:p>
          <a:p>
            <a:pPr marL="13970" marR="7226300">
              <a:lnSpc>
                <a:spcPct val="130100"/>
              </a:lnSpc>
              <a:spcBef>
                <a:spcPts val="10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ov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10" b="1">
                <a:latin typeface="Franklin Gothic Medium"/>
                <a:cs typeface="Franklin Gothic Medium"/>
              </a:rPr>
              <a:t>?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Pe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10" b="1">
                <a:latin typeface="Franklin Gothic Medium"/>
                <a:cs typeface="Franklin Gothic Medium"/>
              </a:rPr>
              <a:t>hé?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(</a:t>
            </a:r>
            <a:r>
              <a:rPr dirty="0" sz="1600" spc="-5" b="1">
                <a:latin typeface="Franklin Gothic Medium"/>
                <a:cs typeface="Franklin Gothic Medium"/>
              </a:rPr>
              <a:t>Co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-15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?</a:t>
            </a:r>
            <a:r>
              <a:rPr dirty="0" sz="1600" spc="-5" b="1">
                <a:latin typeface="Franklin Gothic Medium"/>
                <a:cs typeface="Franklin Gothic Medium"/>
              </a:rPr>
              <a:t>)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7980" marR="788035" indent="-334010">
              <a:lnSpc>
                <a:spcPct val="109400"/>
              </a:lnSpc>
              <a:spcBef>
                <a:spcPts val="10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faci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assumi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ile: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rarchi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ate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progre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atica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nci</a:t>
            </a:r>
            <a:r>
              <a:rPr dirty="0" sz="1600" spc="-15">
                <a:latin typeface="Franklin Gothic Book"/>
                <a:cs typeface="Franklin Gothic Book"/>
              </a:rPr>
              <a:t>palme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pora</a:t>
            </a:r>
            <a:r>
              <a:rPr dirty="0" sz="1600" spc="-10">
                <a:latin typeface="Franklin Gothic Book"/>
                <a:cs typeface="Franklin Gothic Book"/>
              </a:rPr>
              <a:t>le.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7980" marR="5080" indent="-335280">
              <a:lnSpc>
                <a:spcPct val="109400"/>
              </a:lnSpc>
              <a:spcBef>
                <a:spcPts val="1065"/>
              </a:spcBef>
            </a:pPr>
            <a:r>
              <a:rPr dirty="0" sz="1600" spc="-5" b="1">
                <a:latin typeface="Franklin Gothic Book"/>
                <a:cs typeface="Franklin Gothic Book"/>
              </a:rPr>
              <a:t>“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b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v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no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li</a:t>
            </a:r>
            <a:r>
              <a:rPr dirty="0" sz="1600" spc="-10" b="1">
                <a:latin typeface="Franklin Gothic Book"/>
                <a:cs typeface="Franklin Gothic Book"/>
              </a:rPr>
              <a:t>bri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an</a:t>
            </a:r>
            <a:r>
              <a:rPr dirty="0" sz="1600" spc="-5" b="1">
                <a:latin typeface="Franklin Gothic Book"/>
                <a:cs typeface="Franklin Gothic Book"/>
              </a:rPr>
              <a:t>ti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hi</a:t>
            </a:r>
            <a:r>
              <a:rPr dirty="0" sz="1600" spc="-4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1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b="1">
                <a:latin typeface="Franklin Gothic Book"/>
                <a:cs typeface="Franklin Gothic Book"/>
              </a:rPr>
              <a:t>v</a:t>
            </a:r>
            <a:r>
              <a:rPr dirty="0" sz="1600" spc="-10" b="1">
                <a:latin typeface="Franklin Gothic Book"/>
                <a:cs typeface="Franklin Gothic Book"/>
              </a:rPr>
              <a:t>end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v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no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ne</a:t>
            </a:r>
            <a:r>
              <a:rPr dirty="0" sz="1600" spc="5" b="1">
                <a:latin typeface="Franklin Gothic Book"/>
                <a:cs typeface="Franklin Gothic Book"/>
              </a:rPr>
              <a:t>ll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li</a:t>
            </a:r>
            <a:r>
              <a:rPr dirty="0" sz="1600" spc="-10" b="1">
                <a:latin typeface="Franklin Gothic Book"/>
                <a:cs typeface="Franklin Gothic Book"/>
              </a:rPr>
              <a:t>brer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rr</a:t>
            </a:r>
            <a:r>
              <a:rPr dirty="0" sz="1600" spc="-10" b="1">
                <a:latin typeface="Franklin Gothic Book"/>
                <a:cs typeface="Franklin Gothic Book"/>
              </a:rPr>
              <a:t>estati</a:t>
            </a:r>
            <a:r>
              <a:rPr dirty="0" sz="1600" spc="-4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ma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ito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m</a:t>
            </a:r>
            <a:r>
              <a:rPr dirty="0" sz="1600" spc="-5" b="1">
                <a:latin typeface="Franklin Gothic Book"/>
                <a:cs typeface="Franklin Gothic Book"/>
              </a:rPr>
              <a:t>og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”,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om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ay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03</a:t>
            </a:r>
            <a:r>
              <a:rPr dirty="0" sz="1600" spc="-5" b="1">
                <a:latin typeface="Franklin Gothic Book"/>
                <a:cs typeface="Franklin Gothic Book"/>
              </a:rPr>
              <a:t>/</a:t>
            </a:r>
            <a:r>
              <a:rPr dirty="0" sz="1600" b="1">
                <a:latin typeface="Franklin Gothic Book"/>
                <a:cs typeface="Franklin Gothic Book"/>
              </a:rPr>
              <a:t>0</a:t>
            </a:r>
            <a:r>
              <a:rPr dirty="0" sz="1600" spc="-15" b="1">
                <a:latin typeface="Franklin Gothic Book"/>
                <a:cs typeface="Franklin Gothic Book"/>
              </a:rPr>
              <a:t>3/2</a:t>
            </a:r>
            <a:r>
              <a:rPr dirty="0" sz="1600" spc="-5" b="1">
                <a:latin typeface="Franklin Gothic Book"/>
                <a:cs typeface="Franklin Gothic Book"/>
              </a:rPr>
              <a:t>0</a:t>
            </a:r>
            <a:r>
              <a:rPr dirty="0" sz="1600" spc="-15" b="1">
                <a:latin typeface="Franklin Gothic Book"/>
                <a:cs typeface="Franklin Gothic Book"/>
              </a:rPr>
              <a:t>16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Riassun</a:t>
            </a:r>
            <a:r>
              <a:rPr dirty="0" spc="-25"/>
              <a:t>t</a:t>
            </a:r>
            <a:r>
              <a:rPr dirty="0" spc="-15"/>
              <a:t>o</a:t>
            </a:r>
            <a:r>
              <a:rPr dirty="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5"/>
              <a:t>test</a:t>
            </a:r>
            <a:r>
              <a:rPr dirty="0"/>
              <a:t>o</a:t>
            </a:r>
            <a:r>
              <a:rPr dirty="0" spc="10"/>
              <a:t> </a:t>
            </a:r>
            <a:r>
              <a:rPr dirty="0" spc="-15"/>
              <a:t>na</a:t>
            </a:r>
            <a:r>
              <a:rPr dirty="0" spc="-25"/>
              <a:t>r</a:t>
            </a:r>
            <a:r>
              <a:rPr dirty="0" spc="-10"/>
              <a:t>r</a:t>
            </a:r>
            <a:r>
              <a:rPr dirty="0" spc="-25"/>
              <a:t>a</a:t>
            </a:r>
            <a:r>
              <a:rPr dirty="0" spc="-5"/>
              <a:t>tivo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148832"/>
            <a:ext cx="6745605" cy="4357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Ch</a:t>
            </a:r>
            <a:r>
              <a:rPr dirty="0" sz="1600" spc="-10" b="1">
                <a:latin typeface="Franklin Gothic Medium"/>
                <a:cs typeface="Franklin Gothic Medium"/>
              </a:rPr>
              <a:t>i?</a:t>
            </a:r>
            <a:endParaRPr sz="16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00" spc="-10">
                <a:latin typeface="Franklin Gothic Book"/>
                <a:cs typeface="Franklin Gothic Book"/>
              </a:rPr>
              <a:t>Due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ladri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ri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tichi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Ch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os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10" b="1">
                <a:latin typeface="Franklin Gothic Medium"/>
                <a:cs typeface="Franklin Gothic Medium"/>
              </a:rPr>
              <a:t>?</a:t>
            </a:r>
            <a:endParaRPr sz="16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5">
                <a:latin typeface="Franklin Gothic Book"/>
                <a:cs typeface="Franklin Gothic Book"/>
              </a:rPr>
              <a:t>Son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stati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arr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stati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600" b="1">
                <a:latin typeface="Franklin Gothic Medium"/>
                <a:cs typeface="Franklin Gothic Medium"/>
              </a:rPr>
              <a:t>Q</a:t>
            </a:r>
            <a:r>
              <a:rPr dirty="0" sz="1600" b="1">
                <a:latin typeface="Franklin Gothic Medium"/>
                <a:cs typeface="Franklin Gothic Medium"/>
              </a:rPr>
              <a:t>u</a:t>
            </a:r>
            <a:r>
              <a:rPr dirty="0" sz="1600" spc="-10" b="1">
                <a:latin typeface="Franklin Gothic Medium"/>
                <a:cs typeface="Franklin Gothic Medium"/>
              </a:rPr>
              <a:t>ando?</a:t>
            </a:r>
            <a:endParaRPr sz="16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3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2016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ov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10" b="1">
                <a:latin typeface="Franklin Gothic Medium"/>
                <a:cs typeface="Franklin Gothic Medium"/>
              </a:rPr>
              <a:t>?</a:t>
            </a:r>
            <a:endParaRPr sz="16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b="1">
                <a:latin typeface="Franklin Gothic Medium"/>
                <a:cs typeface="Franklin Gothic Medium"/>
              </a:rPr>
              <a:t>Pe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10" b="1">
                <a:latin typeface="Franklin Gothic Medium"/>
                <a:cs typeface="Franklin Gothic Medium"/>
              </a:rPr>
              <a:t>hé?</a:t>
            </a:r>
            <a:endParaRPr sz="16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furto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nni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collezionista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9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nni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00" spc="0" b="1">
                <a:latin typeface="Franklin Gothic Medium"/>
                <a:cs typeface="Franklin Gothic Medium"/>
              </a:rPr>
              <a:t>(</a:t>
            </a:r>
            <a:r>
              <a:rPr dirty="0" sz="1600" spc="-5" b="1">
                <a:latin typeface="Franklin Gothic Medium"/>
                <a:cs typeface="Franklin Gothic Medium"/>
              </a:rPr>
              <a:t>Co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-15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?</a:t>
            </a:r>
            <a:r>
              <a:rPr dirty="0" sz="1600" spc="-5" b="1">
                <a:latin typeface="Franklin Gothic Medium"/>
                <a:cs typeface="Franklin Gothic Medium"/>
              </a:rPr>
              <a:t>)</a:t>
            </a:r>
            <a:endParaRPr sz="16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0">
                <a:latin typeface="Franklin Gothic Book"/>
                <a:cs typeface="Franklin Gothic Book"/>
              </a:rPr>
              <a:t>Dopo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partit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seguito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denuncia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colle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ionista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fond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devono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presenta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0">
                <a:latin typeface="Franklin Gothic Book"/>
                <a:cs typeface="Franklin Gothic Book"/>
              </a:rPr>
              <a:t>'</a:t>
            </a:r>
            <a:r>
              <a:rPr dirty="0" sz="1600" spc="-10">
                <a:latin typeface="Franklin Gothic Book"/>
                <a:cs typeface="Franklin Gothic Book"/>
              </a:rPr>
              <a:t>ini</a:t>
            </a:r>
            <a:r>
              <a:rPr dirty="0" sz="1600" spc="-15">
                <a:latin typeface="Franklin Gothic Book"/>
                <a:cs typeface="Franklin Gothic Book"/>
              </a:rPr>
              <a:t>zi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riassunto.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Riassun</a:t>
            </a:r>
            <a:r>
              <a:rPr dirty="0" spc="-25"/>
              <a:t>t</a:t>
            </a:r>
            <a:r>
              <a:rPr dirty="0" spc="-15"/>
              <a:t>o</a:t>
            </a:r>
            <a:r>
              <a:rPr dirty="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5"/>
              <a:t>test</a:t>
            </a:r>
            <a:r>
              <a:rPr dirty="0"/>
              <a:t>o</a:t>
            </a:r>
            <a:r>
              <a:rPr dirty="0" spc="10"/>
              <a:t> </a:t>
            </a:r>
            <a:r>
              <a:rPr dirty="0" spc="-15"/>
              <a:t>na</a:t>
            </a:r>
            <a:r>
              <a:rPr dirty="0" spc="-25"/>
              <a:t>r</a:t>
            </a:r>
            <a:r>
              <a:rPr dirty="0" spc="-10"/>
              <a:t>r</a:t>
            </a:r>
            <a:r>
              <a:rPr dirty="0" spc="-25"/>
              <a:t>a</a:t>
            </a:r>
            <a:r>
              <a:rPr dirty="0" spc="-5"/>
              <a:t>tivo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3196" y="1148832"/>
            <a:ext cx="7884795" cy="4153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spc="-20" b="1">
                <a:latin typeface="Franklin Gothic Medium"/>
                <a:cs typeface="Franklin Gothic Medium"/>
              </a:rPr>
              <a:t>s</a:t>
            </a:r>
            <a:r>
              <a:rPr dirty="0" sz="1600" spc="-10" b="1">
                <a:latin typeface="Franklin Gothic Medium"/>
                <a:cs typeface="Franklin Gothic Medium"/>
              </a:rPr>
              <a:t>unto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b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(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lo</a:t>
            </a:r>
            <a:r>
              <a:rPr dirty="0" sz="1600" spc="-2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n</a:t>
            </a:r>
            <a:r>
              <a:rPr dirty="0" sz="1600" spc="-5" b="1">
                <a:latin typeface="Franklin Gothic Medium"/>
                <a:cs typeface="Franklin Gothic Medium"/>
              </a:rPr>
              <a:t>for</a:t>
            </a:r>
            <a:r>
              <a:rPr dirty="0" sz="1600" spc="-20" b="1">
                <a:latin typeface="Franklin Gothic Medium"/>
                <a:cs typeface="Franklin Gothic Medium"/>
              </a:rPr>
              <a:t>ma</a:t>
            </a:r>
            <a:r>
              <a:rPr dirty="0" sz="1600" b="1">
                <a:latin typeface="Franklin Gothic Medium"/>
                <a:cs typeface="Franklin Gothic Medium"/>
              </a:rPr>
              <a:t>z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ni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fon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10" b="1">
                <a:latin typeface="Franklin Gothic Medium"/>
                <a:cs typeface="Franklin Gothic Medium"/>
              </a:rPr>
              <a:t>amen</a:t>
            </a:r>
            <a:r>
              <a:rPr dirty="0" sz="1600" spc="-2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ali)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9250" marR="5080" indent="-337185">
              <a:lnSpc>
                <a:spcPct val="109400"/>
              </a:lnSpc>
              <a:spcBef>
                <a:spcPts val="10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3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marzo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201</a:t>
            </a:r>
            <a:r>
              <a:rPr dirty="0" sz="1600" spc="-10" i="1">
                <a:latin typeface="Franklin Gothic Book"/>
                <a:cs typeface="Franklin Gothic Book"/>
              </a:rPr>
              <a:t>6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adr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ec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z</a:t>
            </a:r>
            <a:r>
              <a:rPr dirty="0" sz="1600" spc="-10" i="1">
                <a:latin typeface="Franklin Gothic Book"/>
                <a:cs typeface="Franklin Gothic Book"/>
              </a:rPr>
              <a:t>z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nel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furto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testi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stat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rre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tati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ma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gu</a:t>
            </a:r>
            <a:r>
              <a:rPr dirty="0" sz="1600" spc="-10" i="1">
                <a:latin typeface="Franklin Gothic Book"/>
                <a:cs typeface="Franklin Gothic Book"/>
              </a:rPr>
              <a:t>ito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ag</a:t>
            </a:r>
            <a:r>
              <a:rPr dirty="0" sz="1600" spc="-10" i="1">
                <a:latin typeface="Franklin Gothic Book"/>
                <a:cs typeface="Franklin Gothic Book"/>
              </a:rPr>
              <a:t>ini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te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do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denuncia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furto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ntata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anz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ano</a:t>
            </a:r>
            <a:r>
              <a:rPr dirty="0" sz="1600" spc="-15" i="1">
                <a:latin typeface="Franklin Gothic Book"/>
                <a:cs typeface="Franklin Gothic Book"/>
              </a:rPr>
              <a:t> col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ez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onista.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colo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'epi</a:t>
            </a:r>
            <a:r>
              <a:rPr dirty="0" sz="1600" spc="-10">
                <a:latin typeface="Franklin Gothic Book"/>
                <a:cs typeface="Franklin Gothic Book"/>
              </a:rPr>
              <a:t>sod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rgo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ntro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9250" marR="149860" indent="-337185">
              <a:lnSpc>
                <a:spcPct val="109400"/>
              </a:lnSpc>
              <a:spcBef>
                <a:spcPts val="1050"/>
              </a:spcBef>
            </a:pPr>
            <a:r>
              <a:rPr dirty="0" sz="1600" spc="-20">
                <a:latin typeface="Franklin Gothic Book"/>
                <a:cs typeface="Franklin Gothic Book"/>
              </a:rPr>
              <a:t>Com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arr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ior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rtanti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trascura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ili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n'ottica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pura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va)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giungon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circostan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ncido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leo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</a:t>
            </a:r>
            <a:r>
              <a:rPr dirty="0" sz="1600" spc="-10">
                <a:latin typeface="Franklin Gothic Book"/>
                <a:cs typeface="Franklin Gothic Book"/>
              </a:rPr>
              <a:t>'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pi</a:t>
            </a:r>
            <a:r>
              <a:rPr dirty="0" sz="1600" spc="-10">
                <a:latin typeface="Franklin Gothic Book"/>
                <a:cs typeface="Franklin Gothic Book"/>
              </a:rPr>
              <a:t>sodio.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14300" indent="-101600">
              <a:lnSpc>
                <a:spcPct val="100000"/>
              </a:lnSpc>
              <a:spcBef>
                <a:spcPts val="124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Com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avve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furto?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20">
                <a:latin typeface="Franklin Gothic Book"/>
                <a:cs typeface="Franklin Gothic Book"/>
              </a:rPr>
              <a:t>Com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condotte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inda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ini?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Riassun</a:t>
            </a:r>
            <a:r>
              <a:rPr dirty="0" spc="-25"/>
              <a:t>t</a:t>
            </a:r>
            <a:r>
              <a:rPr dirty="0" spc="-15"/>
              <a:t>o</a:t>
            </a:r>
            <a:r>
              <a:rPr dirty="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5"/>
              <a:t>test</a:t>
            </a:r>
            <a:r>
              <a:rPr dirty="0"/>
              <a:t>o</a:t>
            </a:r>
            <a:r>
              <a:rPr dirty="0" spc="10"/>
              <a:t> </a:t>
            </a:r>
            <a:r>
              <a:rPr dirty="0" spc="-15"/>
              <a:t>na</a:t>
            </a:r>
            <a:r>
              <a:rPr dirty="0" spc="-25"/>
              <a:t>r</a:t>
            </a:r>
            <a:r>
              <a:rPr dirty="0" spc="-10"/>
              <a:t>r</a:t>
            </a:r>
            <a:r>
              <a:rPr dirty="0" spc="-25"/>
              <a:t>a</a:t>
            </a:r>
            <a:r>
              <a:rPr dirty="0" spc="-5"/>
              <a:t>tivo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467594"/>
            <a:ext cx="2082164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n</a:t>
            </a:r>
            <a:r>
              <a:rPr dirty="0" sz="1600" spc="-5" b="1">
                <a:latin typeface="Franklin Gothic Medium"/>
                <a:cs typeface="Franklin Gothic Medium"/>
              </a:rPr>
              <a:t>for</a:t>
            </a:r>
            <a:r>
              <a:rPr dirty="0" sz="1600" spc="-20" b="1">
                <a:latin typeface="Franklin Gothic Medium"/>
                <a:cs typeface="Franklin Gothic Medium"/>
              </a:rPr>
              <a:t>ma</a:t>
            </a:r>
            <a:r>
              <a:rPr dirty="0" sz="1600" spc="-5" b="1">
                <a:latin typeface="Franklin Gothic Medium"/>
                <a:cs typeface="Franklin Gothic Medium"/>
              </a:rPr>
              <a:t>z</a:t>
            </a:r>
            <a:r>
              <a:rPr dirty="0" sz="1600" spc="-10" b="1">
                <a:latin typeface="Franklin Gothic Medium"/>
                <a:cs typeface="Franklin Gothic Medium"/>
              </a:rPr>
              <a:t>io</a:t>
            </a:r>
            <a:r>
              <a:rPr dirty="0" sz="1600" spc="-15" b="1">
                <a:latin typeface="Franklin Gothic Medium"/>
                <a:cs typeface="Franklin Gothic Medium"/>
              </a:rPr>
              <a:t>n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rtanti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720" y="2420348"/>
            <a:ext cx="6177280" cy="149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4300" indent="-101600">
              <a:lnSpc>
                <a:spcPct val="100000"/>
              </a:lnSpc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devono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rett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fond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li.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Char char="-"/>
            </a:pPr>
            <a:endParaRPr sz="1600">
              <a:latin typeface="Times New Roman"/>
              <a:cs typeface="Times New Roman"/>
            </a:endParaRPr>
          </a:p>
          <a:p>
            <a:pPr marL="114300" indent="-101600">
              <a:lnSpc>
                <a:spcPct val="100000"/>
              </a:lnSpc>
              <a:spcBef>
                <a:spcPts val="1230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devono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proporz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spazio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</a:t>
            </a:r>
            <a:r>
              <a:rPr dirty="0" sz="1600" spc="-15">
                <a:latin typeface="Franklin Gothic Book"/>
                <a:cs typeface="Franklin Gothic Book"/>
              </a:rPr>
              <a:t>ogl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ginar</a:t>
            </a:r>
            <a:r>
              <a:rPr dirty="0" sz="1600" spc="-10">
                <a:latin typeface="Franklin Gothic Book"/>
                <a:cs typeface="Franklin Gothic Book"/>
              </a:rPr>
              <a:t>io.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Char char="-"/>
            </a:pPr>
            <a:endParaRPr sz="1600">
              <a:latin typeface="Times New Roman"/>
              <a:cs typeface="Times New Roman"/>
            </a:endParaRPr>
          </a:p>
          <a:p>
            <a:pPr marL="114300" indent="-101600">
              <a:lnSpc>
                <a:spcPct val="100000"/>
              </a:lnSpc>
              <a:spcBef>
                <a:spcPts val="124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devono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funzione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d'arri</a:t>
            </a:r>
            <a:r>
              <a:rPr dirty="0" sz="1600" spc="-15">
                <a:latin typeface="Franklin Gothic Book"/>
                <a:cs typeface="Franklin Gothic Book"/>
              </a:rPr>
              <a:t>vo.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720" y="4642594"/>
            <a:ext cx="7982584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7980" marR="5080" indent="-335280">
              <a:lnSpc>
                <a:spcPct val="1094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“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b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v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no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li</a:t>
            </a:r>
            <a:r>
              <a:rPr dirty="0" sz="1600" spc="-10" b="1">
                <a:latin typeface="Franklin Gothic Book"/>
                <a:cs typeface="Franklin Gothic Book"/>
              </a:rPr>
              <a:t>bri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an</a:t>
            </a:r>
            <a:r>
              <a:rPr dirty="0" sz="1600" spc="-5" b="1">
                <a:latin typeface="Franklin Gothic Book"/>
                <a:cs typeface="Franklin Gothic Book"/>
              </a:rPr>
              <a:t>ti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hi</a:t>
            </a:r>
            <a:r>
              <a:rPr dirty="0" sz="1600" spc="-4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1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b="1">
                <a:latin typeface="Franklin Gothic Book"/>
                <a:cs typeface="Franklin Gothic Book"/>
              </a:rPr>
              <a:t>v</a:t>
            </a:r>
            <a:r>
              <a:rPr dirty="0" sz="1600" spc="-10" b="1">
                <a:latin typeface="Franklin Gothic Book"/>
                <a:cs typeface="Franklin Gothic Book"/>
              </a:rPr>
              <a:t>end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v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no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ne</a:t>
            </a:r>
            <a:r>
              <a:rPr dirty="0" sz="1600" spc="5" b="1">
                <a:latin typeface="Franklin Gothic Book"/>
                <a:cs typeface="Franklin Gothic Book"/>
              </a:rPr>
              <a:t>ll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li</a:t>
            </a:r>
            <a:r>
              <a:rPr dirty="0" sz="1600" spc="-10" b="1">
                <a:latin typeface="Franklin Gothic Book"/>
                <a:cs typeface="Franklin Gothic Book"/>
              </a:rPr>
              <a:t>brer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rr</a:t>
            </a:r>
            <a:r>
              <a:rPr dirty="0" sz="1600" spc="-10" b="1">
                <a:latin typeface="Franklin Gothic Book"/>
                <a:cs typeface="Franklin Gothic Book"/>
              </a:rPr>
              <a:t>estati</a:t>
            </a:r>
            <a:r>
              <a:rPr dirty="0" sz="1600" spc="-4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ma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ito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m</a:t>
            </a:r>
            <a:r>
              <a:rPr dirty="0" sz="1600" spc="-5" b="1">
                <a:latin typeface="Franklin Gothic Book"/>
                <a:cs typeface="Franklin Gothic Book"/>
              </a:rPr>
              <a:t>og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”,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om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ay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03</a:t>
            </a:r>
            <a:r>
              <a:rPr dirty="0" sz="1600" spc="-5" b="1">
                <a:latin typeface="Franklin Gothic Book"/>
                <a:cs typeface="Franklin Gothic Book"/>
              </a:rPr>
              <a:t>/</a:t>
            </a:r>
            <a:r>
              <a:rPr dirty="0" sz="1600" b="1">
                <a:latin typeface="Franklin Gothic Book"/>
                <a:cs typeface="Franklin Gothic Book"/>
              </a:rPr>
              <a:t>0</a:t>
            </a:r>
            <a:r>
              <a:rPr dirty="0" sz="1600" spc="-15" b="1">
                <a:latin typeface="Franklin Gothic Book"/>
                <a:cs typeface="Franklin Gothic Book"/>
              </a:rPr>
              <a:t>3/2</a:t>
            </a:r>
            <a:r>
              <a:rPr dirty="0" sz="1600" spc="-5" b="1">
                <a:latin typeface="Franklin Gothic Book"/>
                <a:cs typeface="Franklin Gothic Book"/>
              </a:rPr>
              <a:t>0</a:t>
            </a:r>
            <a:r>
              <a:rPr dirty="0" sz="1600" spc="-15" b="1">
                <a:latin typeface="Franklin Gothic Book"/>
                <a:cs typeface="Franklin Gothic Book"/>
              </a:rPr>
              <a:t>16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Riassun</a:t>
            </a:r>
            <a:r>
              <a:rPr dirty="0" spc="-25"/>
              <a:t>t</a:t>
            </a:r>
            <a:r>
              <a:rPr dirty="0" spc="-15"/>
              <a:t>o</a:t>
            </a:r>
            <a:r>
              <a:rPr dirty="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5"/>
              <a:t>test</a:t>
            </a:r>
            <a:r>
              <a:rPr dirty="0"/>
              <a:t>o</a:t>
            </a:r>
            <a:r>
              <a:rPr dirty="0" spc="10"/>
              <a:t> </a:t>
            </a:r>
            <a:r>
              <a:rPr dirty="0" spc="-15"/>
              <a:t>na</a:t>
            </a:r>
            <a:r>
              <a:rPr dirty="0" spc="-25"/>
              <a:t>r</a:t>
            </a:r>
            <a:r>
              <a:rPr dirty="0" spc="-10"/>
              <a:t>r</a:t>
            </a:r>
            <a:r>
              <a:rPr dirty="0" spc="-25"/>
              <a:t>a</a:t>
            </a:r>
            <a:r>
              <a:rPr dirty="0" spc="-5"/>
              <a:t>tivo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148832"/>
            <a:ext cx="7982584" cy="1130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for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scur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ili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7980" marR="5080" indent="-335280">
              <a:lnSpc>
                <a:spcPct val="109400"/>
              </a:lnSpc>
              <a:spcBef>
                <a:spcPts val="1060"/>
              </a:spcBef>
            </a:pPr>
            <a:r>
              <a:rPr dirty="0" sz="1600" spc="-5" b="1">
                <a:latin typeface="Franklin Gothic Book"/>
                <a:cs typeface="Franklin Gothic Book"/>
              </a:rPr>
              <a:t>“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b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v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no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li</a:t>
            </a:r>
            <a:r>
              <a:rPr dirty="0" sz="1600" spc="-10" b="1">
                <a:latin typeface="Franklin Gothic Book"/>
                <a:cs typeface="Franklin Gothic Book"/>
              </a:rPr>
              <a:t>bri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an</a:t>
            </a:r>
            <a:r>
              <a:rPr dirty="0" sz="1600" spc="-5" b="1">
                <a:latin typeface="Franklin Gothic Book"/>
                <a:cs typeface="Franklin Gothic Book"/>
              </a:rPr>
              <a:t>ti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hi</a:t>
            </a:r>
            <a:r>
              <a:rPr dirty="0" sz="1600" spc="-4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1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b="1">
                <a:latin typeface="Franklin Gothic Book"/>
                <a:cs typeface="Franklin Gothic Book"/>
              </a:rPr>
              <a:t>v</a:t>
            </a:r>
            <a:r>
              <a:rPr dirty="0" sz="1600" spc="-10" b="1">
                <a:latin typeface="Franklin Gothic Book"/>
                <a:cs typeface="Franklin Gothic Book"/>
              </a:rPr>
              <a:t>end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v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no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ne</a:t>
            </a:r>
            <a:r>
              <a:rPr dirty="0" sz="1600" spc="5" b="1">
                <a:latin typeface="Franklin Gothic Book"/>
                <a:cs typeface="Franklin Gothic Book"/>
              </a:rPr>
              <a:t>ll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li</a:t>
            </a:r>
            <a:r>
              <a:rPr dirty="0" sz="1600" spc="-10" b="1">
                <a:latin typeface="Franklin Gothic Book"/>
                <a:cs typeface="Franklin Gothic Book"/>
              </a:rPr>
              <a:t>brer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rr</a:t>
            </a:r>
            <a:r>
              <a:rPr dirty="0" sz="1600" spc="-10" b="1">
                <a:latin typeface="Franklin Gothic Book"/>
                <a:cs typeface="Franklin Gothic Book"/>
              </a:rPr>
              <a:t>estati</a:t>
            </a:r>
            <a:r>
              <a:rPr dirty="0" sz="1600" spc="-4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ma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ito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m</a:t>
            </a:r>
            <a:r>
              <a:rPr dirty="0" sz="1600" spc="-5" b="1">
                <a:latin typeface="Franklin Gothic Book"/>
                <a:cs typeface="Franklin Gothic Book"/>
              </a:rPr>
              <a:t>og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”,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om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ay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03</a:t>
            </a:r>
            <a:r>
              <a:rPr dirty="0" sz="1600" spc="-5" b="1">
                <a:latin typeface="Franklin Gothic Book"/>
                <a:cs typeface="Franklin Gothic Book"/>
              </a:rPr>
              <a:t>/</a:t>
            </a:r>
            <a:r>
              <a:rPr dirty="0" sz="1600" b="1">
                <a:latin typeface="Franklin Gothic Book"/>
                <a:cs typeface="Franklin Gothic Book"/>
              </a:rPr>
              <a:t>0</a:t>
            </a:r>
            <a:r>
              <a:rPr dirty="0" sz="1600" spc="-15" b="1">
                <a:latin typeface="Franklin Gothic Book"/>
                <a:cs typeface="Franklin Gothic Book"/>
              </a:rPr>
              <a:t>3/2</a:t>
            </a:r>
            <a:r>
              <a:rPr dirty="0" sz="1600" spc="-5" b="1">
                <a:latin typeface="Franklin Gothic Book"/>
                <a:cs typeface="Franklin Gothic Book"/>
              </a:rPr>
              <a:t>0</a:t>
            </a:r>
            <a:r>
              <a:rPr dirty="0" sz="1600" spc="-15" b="1">
                <a:latin typeface="Franklin Gothic Book"/>
                <a:cs typeface="Franklin Gothic Book"/>
              </a:rPr>
              <a:t>16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25"/>
              <a:t>r</a:t>
            </a:r>
            <a:r>
              <a:rPr dirty="0"/>
              <a:t>iassu</a:t>
            </a:r>
            <a:r>
              <a:rPr dirty="0" spc="-15"/>
              <a:t>n</a:t>
            </a:r>
            <a:r>
              <a:rPr dirty="0" spc="-5"/>
              <a:t>to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6244" y="2057139"/>
            <a:ext cx="7880984" cy="1528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'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tivit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uo</a:t>
            </a:r>
            <a:r>
              <a:rPr dirty="0" sz="2400" spc="-10" b="1">
                <a:latin typeface="Franklin Gothic Medium"/>
                <a:cs typeface="Franklin Gothic Medium"/>
              </a:rPr>
              <a:t>tidi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na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comunicazione.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3150">
              <a:latin typeface="Times New Roman"/>
              <a:cs typeface="Times New Roman"/>
            </a:endParaRPr>
          </a:p>
          <a:p>
            <a:pPr marL="346075" marR="5080" indent="-33401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cco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qualcosa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qualc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(u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fatto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person</a:t>
            </a:r>
            <a:r>
              <a:rPr dirty="0" sz="2400" spc="-10">
                <a:latin typeface="Franklin Gothic Book"/>
                <a:cs typeface="Franklin Gothic Book"/>
              </a:rPr>
              <a:t>ale,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 film,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a)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lica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244" y="4224434"/>
            <a:ext cx="128270" cy="162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 spc="15">
                <a:latin typeface="Wingdings"/>
                <a:cs typeface="Wingdings"/>
              </a:rPr>
              <a:t></a:t>
            </a:r>
            <a:endParaRPr sz="105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78788" y="4088893"/>
            <a:ext cx="4987290" cy="1164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la </a:t>
            </a:r>
            <a:r>
              <a:rPr dirty="0" sz="2400" spc="-5">
                <a:latin typeface="Franklin Gothic Book"/>
                <a:cs typeface="Franklin Gothic Book"/>
              </a:rPr>
              <a:t>visione/pe</a:t>
            </a:r>
            <a:r>
              <a:rPr dirty="0" sz="2400">
                <a:latin typeface="Franklin Gothic Book"/>
                <a:cs typeface="Franklin Gothic Book"/>
              </a:rPr>
              <a:t>rc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zione;</a:t>
            </a:r>
            <a:endParaRPr sz="2400">
              <a:latin typeface="Franklin Gothic Book"/>
              <a:cs typeface="Franklin Gothic Book"/>
            </a:endParaRPr>
          </a:p>
          <a:p>
            <a:pPr marL="12700" marR="5080">
              <a:lnSpc>
                <a:spcPts val="3290"/>
              </a:lnSpc>
              <a:spcBef>
                <a:spcPts val="160"/>
              </a:spcBef>
            </a:pP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selezione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informaz</a:t>
            </a:r>
            <a:r>
              <a:rPr dirty="0" sz="2400" spc="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salienti;</a:t>
            </a:r>
            <a:r>
              <a:rPr dirty="0" sz="2400" spc="-10">
                <a:latin typeface="Franklin Gothic Book"/>
                <a:cs typeface="Franklin Gothic Book"/>
              </a:rPr>
              <a:t> 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presenta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informaz</a:t>
            </a:r>
            <a:r>
              <a:rPr dirty="0" sz="2400" spc="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oni.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44" y="4640486"/>
            <a:ext cx="128270" cy="162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 spc="15">
                <a:latin typeface="Wingdings"/>
                <a:cs typeface="Wingdings"/>
              </a:rPr>
              <a:t></a:t>
            </a:r>
            <a:endParaRPr sz="105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6244" y="5058062"/>
            <a:ext cx="128270" cy="162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 spc="15">
                <a:latin typeface="Wingdings"/>
                <a:cs typeface="Wingdings"/>
              </a:rPr>
              <a:t></a:t>
            </a:r>
            <a:endParaRPr sz="105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58361"/>
            <a:ext cx="7364095" cy="5189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iassun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3100">
              <a:latin typeface="Times New Roman"/>
              <a:cs typeface="Times New Roman"/>
            </a:endParaRPr>
          </a:p>
          <a:p>
            <a:pPr marL="355600" marR="5080" indent="-33401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L'o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iet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iv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restituire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d'arrivo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uto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 t</a:t>
            </a:r>
            <a:r>
              <a:rPr dirty="0" sz="2400" spc="-5" b="1">
                <a:latin typeface="Franklin Gothic Medium"/>
                <a:cs typeface="Franklin Gothic Medium"/>
              </a:rPr>
              <a:t>es</a:t>
            </a:r>
            <a:r>
              <a:rPr dirty="0" sz="2400" spc="-15" b="1">
                <a:latin typeface="Franklin Gothic Medium"/>
                <a:cs typeface="Franklin Gothic Medium"/>
              </a:rPr>
              <a:t>to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ar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5" b="1">
                <a:latin typeface="Franklin Gothic Medium"/>
                <a:cs typeface="Franklin Gothic Medium"/>
              </a:rPr>
              <a:t>z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man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ra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pi</a:t>
            </a:r>
            <a:r>
              <a:rPr dirty="0" sz="2400" spc="-15" b="1">
                <a:latin typeface="Franklin Gothic Medium"/>
                <a:cs typeface="Franklin Gothic Medium"/>
              </a:rPr>
              <a:t>ù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si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ic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5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Son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cessarie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3200">
              <a:latin typeface="Times New Roman"/>
              <a:cs typeface="Times New Roman"/>
            </a:endParaRPr>
          </a:p>
          <a:p>
            <a:pPr marL="365760" indent="-344170">
              <a:lnSpc>
                <a:spcPct val="100000"/>
              </a:lnSpc>
              <a:buFont typeface="Franklin Gothic Book"/>
              <a:buAutoNum type="arabicParenR"/>
              <a:tabLst>
                <a:tab pos="36639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ura;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AutoNum type="arabicParenR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"/>
              </a:spcBef>
              <a:buFont typeface="Franklin Gothic Book"/>
              <a:buAutoNum type="arabicParenR"/>
            </a:pPr>
            <a:endParaRPr sz="2250">
              <a:latin typeface="Times New Roman"/>
              <a:cs typeface="Times New Roman"/>
            </a:endParaRPr>
          </a:p>
          <a:p>
            <a:pPr marL="365760" indent="-344170">
              <a:lnSpc>
                <a:spcPct val="100000"/>
              </a:lnSpc>
              <a:buFont typeface="Franklin Gothic Book"/>
              <a:buAutoNum type="arabicParenR"/>
              <a:tabLst>
                <a:tab pos="36639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comprensione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selezione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informaz</a:t>
            </a:r>
            <a:r>
              <a:rPr dirty="0" sz="2400" spc="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oni;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AutoNum type="arabicParenR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Franklin Gothic Book"/>
              <a:buAutoNum type="arabicParenR"/>
            </a:pPr>
            <a:endParaRPr sz="2250">
              <a:latin typeface="Times New Roman"/>
              <a:cs typeface="Times New Roman"/>
            </a:endParaRPr>
          </a:p>
          <a:p>
            <a:pPr marL="365760" indent="-344170">
              <a:lnSpc>
                <a:spcPct val="100000"/>
              </a:lnSpc>
              <a:buFont typeface="Franklin Gothic Book"/>
              <a:buAutoNum type="arabicParenR"/>
              <a:tabLst>
                <a:tab pos="366395" algn="l"/>
              </a:tabLst>
            </a:pPr>
            <a:r>
              <a:rPr dirty="0" sz="2400">
                <a:latin typeface="Franklin Gothic Book"/>
                <a:cs typeface="Franklin Gothic Book"/>
              </a:rPr>
              <a:t>la riscrittura.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La le</a:t>
            </a:r>
            <a:r>
              <a:rPr dirty="0" spc="-10"/>
              <a:t>t</a:t>
            </a:r>
            <a:r>
              <a:rPr dirty="0" spc="-5"/>
              <a:t>tu</a:t>
            </a:r>
            <a:r>
              <a:rPr dirty="0" spc="-10"/>
              <a:t>r</a:t>
            </a:r>
            <a:r>
              <a:rPr dirty="0"/>
              <a:t>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6244" y="1116090"/>
            <a:ext cx="7909559" cy="4972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250"/>
              </a:lnSpc>
            </a:pP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nece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oba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es</a:t>
            </a:r>
            <a:r>
              <a:rPr dirty="0" sz="2000">
                <a:latin typeface="Franklin Gothic Book"/>
                <a:cs typeface="Franklin Gothic Book"/>
              </a:rPr>
              <a:t>to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ogia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 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to</a:t>
            </a:r>
            <a:endParaRPr sz="2000">
              <a:latin typeface="Franklin Gothic Book"/>
              <a:cs typeface="Franklin Gothic Book"/>
            </a:endParaRPr>
          </a:p>
          <a:p>
            <a:pPr marL="562610">
              <a:lnSpc>
                <a:spcPts val="2250"/>
              </a:lnSpc>
            </a:pP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>
                <a:latin typeface="Franklin Gothic Book"/>
                <a:cs typeface="Franklin Gothic Book"/>
              </a:rPr>
              <a:t>argomento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Tip</a:t>
            </a:r>
            <a:r>
              <a:rPr dirty="0" sz="2400" spc="-10" b="1">
                <a:latin typeface="Franklin Gothic Medium"/>
                <a:cs typeface="Franklin Gothic Medium"/>
              </a:rPr>
              <a:t>ol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gi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es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15" b="1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152400" indent="-139700">
              <a:lnSpc>
                <a:spcPct val="100000"/>
              </a:lnSpc>
              <a:spcBef>
                <a:spcPts val="405"/>
              </a:spcBef>
              <a:buFont typeface="Franklin Gothic Book"/>
              <a:buChar char="-"/>
              <a:tabLst>
                <a:tab pos="153035" algn="l"/>
              </a:tabLst>
            </a:pP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sti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riass</a:t>
            </a:r>
            <a:r>
              <a:rPr dirty="0" sz="2200" spc="-25">
                <a:latin typeface="Franklin Gothic Book"/>
                <a:cs typeface="Franklin Gothic Book"/>
              </a:rPr>
              <a:t>u</a:t>
            </a:r>
            <a:r>
              <a:rPr dirty="0" sz="2200" spc="-10">
                <a:latin typeface="Franklin Gothic Book"/>
                <a:cs typeface="Franklin Gothic Book"/>
              </a:rPr>
              <a:t>mibili: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pr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5">
                <a:latin typeface="Franklin Gothic Book"/>
                <a:cs typeface="Franklin Gothic Book"/>
              </a:rPr>
              <a:t>sc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it</a:t>
            </a:r>
            <a:r>
              <a:rPr dirty="0" sz="2200" spc="-20">
                <a:latin typeface="Franklin Gothic Book"/>
                <a:cs typeface="Franklin Gothic Book"/>
              </a:rPr>
              <a:t>t</a:t>
            </a:r>
            <a:r>
              <a:rPr dirty="0" sz="2200" spc="-5">
                <a:latin typeface="Franklin Gothic Book"/>
                <a:cs typeface="Franklin Gothic Book"/>
              </a:rPr>
              <a:t>iv</a:t>
            </a:r>
            <a:r>
              <a:rPr dirty="0" sz="2200">
                <a:latin typeface="Franklin Gothic Book"/>
                <a:cs typeface="Franklin Gothic Book"/>
              </a:rPr>
              <a:t>i</a:t>
            </a:r>
            <a:r>
              <a:rPr dirty="0" sz="2200" spc="3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eg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lati</a:t>
            </a:r>
            <a:r>
              <a:rPr dirty="0" sz="2200" spc="-25">
                <a:latin typeface="Franklin Gothic Book"/>
                <a:cs typeface="Franklin Gothic Book"/>
              </a:rPr>
              <a:t>v</a:t>
            </a:r>
            <a:r>
              <a:rPr dirty="0" sz="2200" spc="-5">
                <a:latin typeface="Franklin Gothic Book"/>
                <a:cs typeface="Franklin Gothic Book"/>
              </a:rPr>
              <a:t>i;</a:t>
            </a:r>
            <a:endParaRPr sz="2200">
              <a:latin typeface="Franklin Gothic Book"/>
              <a:cs typeface="Franklin Gothic Book"/>
            </a:endParaRPr>
          </a:p>
          <a:p>
            <a:pPr marL="152400" indent="-139700">
              <a:lnSpc>
                <a:spcPct val="100000"/>
              </a:lnSpc>
              <a:spcBef>
                <a:spcPts val="395"/>
              </a:spcBef>
              <a:buFont typeface="Franklin Gothic Book"/>
              <a:buChar char="-"/>
              <a:tabLst>
                <a:tab pos="153035" algn="l"/>
              </a:tabLst>
            </a:pP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sti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mediamente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riassumibili:</a:t>
            </a:r>
            <a:r>
              <a:rPr dirty="0" sz="2200" spc="-2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argomen</a:t>
            </a:r>
            <a:r>
              <a:rPr dirty="0" sz="2200" spc="-20">
                <a:latin typeface="Franklin Gothic Book"/>
                <a:cs typeface="Franklin Gothic Book"/>
              </a:rPr>
              <a:t>t</a:t>
            </a:r>
            <a:r>
              <a:rPr dirty="0" sz="2200" spc="-10">
                <a:latin typeface="Franklin Gothic Book"/>
                <a:cs typeface="Franklin Gothic Book"/>
              </a:rPr>
              <a:t>ativi,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informati</a:t>
            </a:r>
            <a:r>
              <a:rPr dirty="0" sz="2200" spc="-10">
                <a:latin typeface="Franklin Gothic Book"/>
                <a:cs typeface="Franklin Gothic Book"/>
              </a:rPr>
              <a:t>v</a:t>
            </a:r>
            <a:r>
              <a:rPr dirty="0" sz="2200" spc="-15">
                <a:latin typeface="Franklin Gothic Book"/>
                <a:cs typeface="Franklin Gothic Book"/>
              </a:rPr>
              <a:t>i;</a:t>
            </a:r>
            <a:endParaRPr sz="2200">
              <a:latin typeface="Franklin Gothic Book"/>
              <a:cs typeface="Franklin Gothic Book"/>
            </a:endParaRPr>
          </a:p>
          <a:p>
            <a:pPr marL="152400" indent="-139700">
              <a:lnSpc>
                <a:spcPct val="100000"/>
              </a:lnSpc>
              <a:spcBef>
                <a:spcPts val="405"/>
              </a:spcBef>
              <a:buFont typeface="Franklin Gothic Book"/>
              <a:buChar char="-"/>
              <a:tabLst>
                <a:tab pos="153035" algn="l"/>
              </a:tabLst>
            </a:pP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sti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facilmen</a:t>
            </a:r>
            <a:r>
              <a:rPr dirty="0" sz="2200" spc="-25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riassumibili:</a:t>
            </a:r>
            <a:r>
              <a:rPr dirty="0" sz="2200" spc="-2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narra</a:t>
            </a:r>
            <a:r>
              <a:rPr dirty="0" sz="2200" spc="-15">
                <a:latin typeface="Franklin Gothic Book"/>
                <a:cs typeface="Franklin Gothic Book"/>
              </a:rPr>
              <a:t>tivi.</a:t>
            </a:r>
            <a:endParaRPr sz="2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arar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5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li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etti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20" i="1">
                <a:latin typeface="Franklin Gothic Book"/>
                <a:cs typeface="Franklin Gothic Book"/>
              </a:rPr>
              <a:t>c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pe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ni</a:t>
            </a:r>
            <a:r>
              <a:rPr dirty="0" sz="1600" spc="-5" i="1">
                <a:latin typeface="Franklin Gothic Book"/>
                <a:cs typeface="Franklin Gothic Book"/>
              </a:rPr>
              <a:t>z</a:t>
            </a:r>
            <a:r>
              <a:rPr dirty="0" sz="1600" spc="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endendo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teg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5" i="1">
                <a:latin typeface="Franklin Gothic Book"/>
                <a:cs typeface="Franklin Gothic Book"/>
              </a:rPr>
              <a:t>me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dai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bo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562610" marR="5080">
              <a:lnSpc>
                <a:spcPct val="1094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Ve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tevi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l’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cqua,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late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(ma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tro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po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é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il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Pec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rino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romano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cond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mento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à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molto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pi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o)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rtate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bol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or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ver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atev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ag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etti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fate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cuocere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562610" marR="611505">
              <a:lnSpc>
                <a:spcPct val="109400"/>
              </a:lnSpc>
            </a:pPr>
            <a:r>
              <a:rPr dirty="0" sz="1600" spc="-20" i="1">
                <a:latin typeface="Franklin Gothic Book"/>
                <a:cs typeface="Franklin Gothic Book"/>
              </a:rPr>
              <a:t>M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ntre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cuoc</a:t>
            </a:r>
            <a:r>
              <a:rPr dirty="0" sz="1600" spc="-10" i="1">
                <a:latin typeface="Franklin Gothic Book"/>
                <a:cs typeface="Franklin Gothic Book"/>
              </a:rPr>
              <a:t>iono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cedet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5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razione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cond</a:t>
            </a:r>
            <a:r>
              <a:rPr dirty="0" sz="1600" spc="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mento.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Grattugi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il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Pec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rino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romano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racc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ietelo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iot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b</a:t>
            </a:r>
            <a:r>
              <a:rPr dirty="0" sz="1600" spc="-10" i="1">
                <a:latin typeface="Franklin Gothic Book"/>
                <a:cs typeface="Franklin Gothic Book"/>
              </a:rPr>
              <a:t>ordi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lti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molto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iente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go</a:t>
            </a:r>
            <a:r>
              <a:rPr dirty="0" sz="2400" spc="-20" b="1">
                <a:latin typeface="Franklin Gothic Medium"/>
                <a:cs typeface="Franklin Gothic Medium"/>
              </a:rPr>
              <a:t>ment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ra</a:t>
            </a:r>
            <a:r>
              <a:rPr dirty="0" sz="2400" spc="-10" b="1">
                <a:latin typeface="Franklin Gothic Medium"/>
                <a:cs typeface="Franklin Gothic Medium"/>
              </a:rPr>
              <a:t>le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es</a:t>
            </a:r>
            <a:r>
              <a:rPr dirty="0" sz="2400" spc="-15" b="1">
                <a:latin typeface="Franklin Gothic Medium"/>
                <a:cs typeface="Franklin Gothic Medium"/>
              </a:rPr>
              <a:t>to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(u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eve</a:t>
            </a:r>
            <a:r>
              <a:rPr dirty="0" sz="2400" spc="-10" b="1">
                <a:latin typeface="Franklin Gothic Medium"/>
                <a:cs typeface="Franklin Gothic Medium"/>
              </a:rPr>
              <a:t>nto,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es</a:t>
            </a:r>
            <a:r>
              <a:rPr dirty="0" sz="2400" spc="-10" b="1">
                <a:latin typeface="Franklin Gothic Medium"/>
                <a:cs typeface="Franklin Gothic Medium"/>
              </a:rPr>
              <a:t>i,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cc.</a:t>
            </a:r>
            <a:r>
              <a:rPr dirty="0" sz="2400" spc="75" b="1">
                <a:latin typeface="Franklin Gothic Medium"/>
                <a:cs typeface="Franklin Gothic Medium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La co</a:t>
            </a:r>
            <a:r>
              <a:rPr dirty="0" spc="-10"/>
              <a:t>m</a:t>
            </a:r>
            <a:r>
              <a:rPr dirty="0"/>
              <a:t>pre</a:t>
            </a:r>
            <a:r>
              <a:rPr dirty="0" spc="-15"/>
              <a:t>n</a:t>
            </a:r>
            <a:r>
              <a:rPr dirty="0" spc="-5"/>
              <a:t>sione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6244" y="1162305"/>
            <a:ext cx="7668895" cy="5372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p</a:t>
            </a:r>
            <a:r>
              <a:rPr dirty="0" sz="2400" b="1">
                <a:latin typeface="Franklin Gothic Medium"/>
                <a:cs typeface="Franklin Gothic Medium"/>
              </a:rPr>
              <a:t>r</a:t>
            </a:r>
            <a:r>
              <a:rPr dirty="0" sz="2400" spc="15" b="1">
                <a:latin typeface="Franklin Gothic Medium"/>
                <a:cs typeface="Franklin Gothic Medium"/>
              </a:rPr>
              <a:t>o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ss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spc="10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10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rensione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b="1">
                <a:latin typeface="Franklin Gothic Medium"/>
                <a:cs typeface="Franklin Gothic Medium"/>
              </a:rPr>
              <a:t>Sel</a:t>
            </a:r>
            <a:r>
              <a:rPr dirty="0" sz="2200" spc="-20" b="1">
                <a:latin typeface="Franklin Gothic Medium"/>
                <a:cs typeface="Franklin Gothic Medium"/>
              </a:rPr>
              <a:t>e</a:t>
            </a:r>
            <a:r>
              <a:rPr dirty="0" sz="2200" spc="-10" b="1">
                <a:latin typeface="Franklin Gothic Medium"/>
                <a:cs typeface="Franklin Gothic Medium"/>
              </a:rPr>
              <a:t>zi</a:t>
            </a:r>
            <a:r>
              <a:rPr dirty="0" sz="2200" spc="-25" b="1">
                <a:latin typeface="Franklin Gothic Medium"/>
                <a:cs typeface="Franklin Gothic Medium"/>
              </a:rPr>
              <a:t>o</a:t>
            </a:r>
            <a:r>
              <a:rPr dirty="0" sz="2200" spc="-15" b="1">
                <a:latin typeface="Franklin Gothic Medium"/>
                <a:cs typeface="Franklin Gothic Medium"/>
              </a:rPr>
              <a:t>ne</a:t>
            </a:r>
            <a:endParaRPr sz="2200">
              <a:latin typeface="Franklin Gothic Medium"/>
              <a:cs typeface="Franklin Gothic Medium"/>
            </a:endParaRPr>
          </a:p>
          <a:p>
            <a:pPr marL="346075" marR="5080" indent="-334010">
              <a:lnSpc>
                <a:spcPct val="100000"/>
              </a:lnSpc>
              <a:spcBef>
                <a:spcPts val="395"/>
              </a:spcBef>
            </a:pPr>
            <a:r>
              <a:rPr dirty="0" sz="2200" spc="-15">
                <a:latin typeface="Franklin Gothic Book"/>
                <a:cs typeface="Franklin Gothic Book"/>
              </a:rPr>
              <a:t>Q</a:t>
            </a:r>
            <a:r>
              <a:rPr dirty="0" sz="2200" spc="-25">
                <a:latin typeface="Franklin Gothic Book"/>
                <a:cs typeface="Franklin Gothic Book"/>
              </a:rPr>
              <a:t>u</a:t>
            </a:r>
            <a:r>
              <a:rPr dirty="0" sz="2200" spc="-15">
                <a:latin typeface="Franklin Gothic Book"/>
                <a:cs typeface="Franklin Gothic Book"/>
              </a:rPr>
              <a:t>ando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leggiamo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un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sto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me</a:t>
            </a:r>
            <a:r>
              <a:rPr dirty="0" sz="2200" spc="-2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tiamo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ordine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le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informazion</a:t>
            </a:r>
            <a:r>
              <a:rPr dirty="0" sz="2200" spc="-5">
                <a:latin typeface="Franklin Gothic Book"/>
                <a:cs typeface="Franklin Gothic Book"/>
              </a:rPr>
              <a:t>i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per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ril</a:t>
            </a:r>
            <a:r>
              <a:rPr dirty="0" sz="2200" spc="-30">
                <a:latin typeface="Franklin Gothic Book"/>
                <a:cs typeface="Franklin Gothic Book"/>
              </a:rPr>
              <a:t>e</a:t>
            </a:r>
            <a:r>
              <a:rPr dirty="0" sz="2200" spc="-20">
                <a:latin typeface="Franklin Gothic Book"/>
                <a:cs typeface="Franklin Gothic Book"/>
              </a:rPr>
              <a:t>va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20">
                <a:latin typeface="Franklin Gothic Book"/>
                <a:cs typeface="Franklin Gothic Book"/>
              </a:rPr>
              <a:t>za</a:t>
            </a:r>
            <a:r>
              <a:rPr dirty="0" sz="2200" spc="-10">
                <a:latin typeface="Franklin Gothic Book"/>
                <a:cs typeface="Franklin Gothic Book"/>
              </a:rPr>
              <a:t>: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alc</a:t>
            </a:r>
            <a:r>
              <a:rPr dirty="0" sz="2200" spc="-25">
                <a:latin typeface="Franklin Gothic Book"/>
                <a:cs typeface="Franklin Gothic Book"/>
              </a:rPr>
              <a:t>u</a:t>
            </a:r>
            <a:r>
              <a:rPr dirty="0" sz="2200" spc="-15">
                <a:latin typeface="Franklin Gothic Book"/>
                <a:cs typeface="Franklin Gothic Book"/>
              </a:rPr>
              <a:t>ne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le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co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se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20">
                <a:latin typeface="Franklin Gothic Book"/>
                <a:cs typeface="Franklin Gothic Book"/>
              </a:rPr>
              <a:t>viam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,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alt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le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sca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tiamo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per</a:t>
            </a:r>
            <a:r>
              <a:rPr dirty="0" sz="2200" spc="-25">
                <a:latin typeface="Franklin Gothic Book"/>
                <a:cs typeface="Franklin Gothic Book"/>
              </a:rPr>
              <a:t>c</a:t>
            </a:r>
            <a:r>
              <a:rPr dirty="0" sz="2200" spc="-20">
                <a:latin typeface="Franklin Gothic Book"/>
                <a:cs typeface="Franklin Gothic Book"/>
              </a:rPr>
              <a:t>hé</a:t>
            </a:r>
            <a:r>
              <a:rPr dirty="0" sz="2200" spc="-15">
                <a:latin typeface="Franklin Gothic Book"/>
                <a:cs typeface="Franklin Gothic Book"/>
              </a:rPr>
              <a:t> ir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ile</a:t>
            </a:r>
            <a:r>
              <a:rPr dirty="0" sz="2200" spc="-20">
                <a:latin typeface="Franklin Gothic Book"/>
                <a:cs typeface="Franklin Gothic Book"/>
              </a:rPr>
              <a:t>v</a:t>
            </a:r>
            <a:r>
              <a:rPr dirty="0" sz="2200" spc="-10">
                <a:latin typeface="Franklin Gothic Book"/>
                <a:cs typeface="Franklin Gothic Book"/>
              </a:rPr>
              <a:t>anti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non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ce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0">
                <a:latin typeface="Franklin Gothic Book"/>
                <a:cs typeface="Franklin Gothic Book"/>
              </a:rPr>
              <a:t>ali</a:t>
            </a:r>
            <a:endParaRPr sz="2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spc="-5" b="1">
                <a:latin typeface="Franklin Gothic Medium"/>
                <a:cs typeface="Franklin Gothic Medium"/>
              </a:rPr>
              <a:t>S</a:t>
            </a:r>
            <a:r>
              <a:rPr dirty="0" sz="2200" spc="-15" b="1">
                <a:latin typeface="Franklin Gothic Medium"/>
                <a:cs typeface="Franklin Gothic Medium"/>
              </a:rPr>
              <a:t>c</a:t>
            </a:r>
            <a:r>
              <a:rPr dirty="0" sz="2200" spc="-10" b="1">
                <a:latin typeface="Franklin Gothic Medium"/>
                <a:cs typeface="Franklin Gothic Medium"/>
              </a:rPr>
              <a:t>h</a:t>
            </a:r>
            <a:r>
              <a:rPr dirty="0" sz="2200" spc="-20" b="1">
                <a:latin typeface="Franklin Gothic Medium"/>
                <a:cs typeface="Franklin Gothic Medium"/>
              </a:rPr>
              <a:t>e</a:t>
            </a:r>
            <a:r>
              <a:rPr dirty="0" sz="2200" spc="-15" b="1">
                <a:latin typeface="Franklin Gothic Medium"/>
                <a:cs typeface="Franklin Gothic Medium"/>
              </a:rPr>
              <a:t>matizzazione</a:t>
            </a:r>
            <a:endParaRPr sz="2200">
              <a:latin typeface="Franklin Gothic Medium"/>
              <a:cs typeface="Franklin Gothic Medium"/>
            </a:endParaRPr>
          </a:p>
          <a:p>
            <a:pPr marL="346075" marR="124460" indent="-334010">
              <a:lnSpc>
                <a:spcPts val="2100"/>
              </a:lnSpc>
              <a:spcBef>
                <a:spcPts val="425"/>
              </a:spcBef>
            </a:pPr>
            <a:r>
              <a:rPr dirty="0" sz="2000" spc="-5">
                <a:latin typeface="Franklin Gothic Book"/>
                <a:cs typeface="Franklin Gothic Book"/>
              </a:rPr>
              <a:t>Nell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prep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 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nto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oppor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te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>
                <a:latin typeface="Franklin Gothic Book"/>
                <a:cs typeface="Franklin Gothic Book"/>
              </a:rPr>
              <a:t> 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vi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à: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schem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azione.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b="1">
                <a:latin typeface="Franklin Gothic Medium"/>
                <a:cs typeface="Franklin Gothic Medium"/>
              </a:rPr>
              <a:t>G</a:t>
            </a:r>
            <a:r>
              <a:rPr dirty="0" sz="2200" spc="-10" b="1">
                <a:latin typeface="Franklin Gothic Medium"/>
                <a:cs typeface="Franklin Gothic Medium"/>
              </a:rPr>
              <a:t>e</a:t>
            </a:r>
            <a:r>
              <a:rPr dirty="0" sz="2200" spc="-10" b="1">
                <a:latin typeface="Franklin Gothic Medium"/>
                <a:cs typeface="Franklin Gothic Medium"/>
              </a:rPr>
              <a:t>ra</a:t>
            </a:r>
            <a:r>
              <a:rPr dirty="0" sz="2200" spc="-20" b="1">
                <a:latin typeface="Franklin Gothic Medium"/>
                <a:cs typeface="Franklin Gothic Medium"/>
              </a:rPr>
              <a:t>r</a:t>
            </a:r>
            <a:r>
              <a:rPr dirty="0" sz="2200" spc="-15" b="1">
                <a:latin typeface="Franklin Gothic Medium"/>
                <a:cs typeface="Franklin Gothic Medium"/>
              </a:rPr>
              <a:t>ch</a:t>
            </a:r>
            <a:r>
              <a:rPr dirty="0" sz="2200" spc="-25" b="1">
                <a:latin typeface="Franklin Gothic Medium"/>
                <a:cs typeface="Franklin Gothic Medium"/>
              </a:rPr>
              <a:t>i</a:t>
            </a:r>
            <a:r>
              <a:rPr dirty="0" sz="2200" b="1">
                <a:latin typeface="Franklin Gothic Medium"/>
                <a:cs typeface="Franklin Gothic Medium"/>
              </a:rPr>
              <a:t>z</a:t>
            </a:r>
            <a:r>
              <a:rPr dirty="0" sz="2200" spc="-20" b="1">
                <a:latin typeface="Franklin Gothic Medium"/>
                <a:cs typeface="Franklin Gothic Medium"/>
              </a:rPr>
              <a:t>za</a:t>
            </a:r>
            <a:r>
              <a:rPr dirty="0" sz="2200" spc="-5" b="1">
                <a:latin typeface="Franklin Gothic Medium"/>
                <a:cs typeface="Franklin Gothic Medium"/>
              </a:rPr>
              <a:t>z</a:t>
            </a:r>
            <a:r>
              <a:rPr dirty="0" sz="2200" spc="-10" b="1">
                <a:latin typeface="Franklin Gothic Medium"/>
                <a:cs typeface="Franklin Gothic Medium"/>
              </a:rPr>
              <a:t>i</a:t>
            </a:r>
            <a:r>
              <a:rPr dirty="0" sz="2200" spc="-25" b="1">
                <a:latin typeface="Franklin Gothic Medium"/>
                <a:cs typeface="Franklin Gothic Medium"/>
              </a:rPr>
              <a:t>o</a:t>
            </a:r>
            <a:r>
              <a:rPr dirty="0" sz="2200" spc="-15" b="1">
                <a:latin typeface="Franklin Gothic Medium"/>
                <a:cs typeface="Franklin Gothic Medium"/>
              </a:rPr>
              <a:t>ne</a:t>
            </a:r>
            <a:endParaRPr sz="2200">
              <a:latin typeface="Franklin Gothic Medium"/>
              <a:cs typeface="Franklin Gothic Medium"/>
            </a:endParaRPr>
          </a:p>
          <a:p>
            <a:pPr marL="346075" marR="1139825" indent="-334010">
              <a:lnSpc>
                <a:spcPts val="2100"/>
              </a:lnSpc>
              <a:spcBef>
                <a:spcPts val="420"/>
              </a:spcBef>
            </a:pP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informazio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">
                <a:latin typeface="Franklin Gothic Book"/>
                <a:cs typeface="Franklin Gothic Book"/>
              </a:rPr>
              <a:t>vann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1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uind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organiz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if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come</a:t>
            </a:r>
            <a:r>
              <a:rPr dirty="0" sz="2000">
                <a:latin typeface="Franklin Gothic Book"/>
                <a:cs typeface="Franklin Gothic Book"/>
              </a:rPr>
              <a:t> fondament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mpor</a:t>
            </a:r>
            <a:r>
              <a:rPr dirty="0" sz="2000" spc="-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anti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cur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bili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Le</a:t>
            </a:r>
            <a:r>
              <a:rPr dirty="0" spc="-5"/>
              <a:t> </a:t>
            </a:r>
            <a:r>
              <a:rPr dirty="0" spc="-15"/>
              <a:t>informazioni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6244" y="1116090"/>
            <a:ext cx="7528559" cy="3385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n</a:t>
            </a:r>
            <a:r>
              <a:rPr dirty="0" sz="2000" spc="15" b="1">
                <a:latin typeface="Franklin Gothic Medium"/>
                <a:cs typeface="Franklin Gothic Medium"/>
              </a:rPr>
              <a:t>f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10" b="1">
                <a:latin typeface="Franklin Gothic Medium"/>
                <a:cs typeface="Franklin Gothic Medium"/>
              </a:rPr>
              <a:t>r</a:t>
            </a:r>
            <a:r>
              <a:rPr dirty="0" sz="2000" spc="-5" b="1">
                <a:latin typeface="Franklin Gothic Medium"/>
                <a:cs typeface="Franklin Gothic Medium"/>
              </a:rPr>
              <a:t>m</a:t>
            </a:r>
            <a:r>
              <a:rPr dirty="0" sz="2000" spc="-10" b="1">
                <a:latin typeface="Franklin Gothic Medium"/>
                <a:cs typeface="Franklin Gothic Medium"/>
              </a:rPr>
              <a:t>a</a:t>
            </a:r>
            <a:r>
              <a:rPr dirty="0" sz="2000" spc="-5" b="1">
                <a:latin typeface="Franklin Gothic Medium"/>
                <a:cs typeface="Franklin Gothic Medium"/>
              </a:rPr>
              <a:t>zi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spc="-10" b="1">
                <a:latin typeface="Franklin Gothic Medium"/>
                <a:cs typeface="Franklin Gothic Medium"/>
              </a:rPr>
              <a:t>n</a:t>
            </a:r>
            <a:r>
              <a:rPr dirty="0" sz="2000" b="1">
                <a:latin typeface="Franklin Gothic Medium"/>
                <a:cs typeface="Franklin Gothic Medium"/>
              </a:rPr>
              <a:t>i</a:t>
            </a:r>
            <a:r>
              <a:rPr dirty="0" sz="2000" spc="-3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f</a:t>
            </a:r>
            <a:r>
              <a:rPr dirty="0" sz="2000" b="1">
                <a:latin typeface="Franklin Gothic Medium"/>
                <a:cs typeface="Franklin Gothic Medium"/>
              </a:rPr>
              <a:t>ond</a:t>
            </a:r>
            <a:r>
              <a:rPr dirty="0" sz="2000" spc="5" b="1">
                <a:latin typeface="Franklin Gothic Medium"/>
                <a:cs typeface="Franklin Gothic Medium"/>
              </a:rPr>
              <a:t>a</a:t>
            </a:r>
            <a:r>
              <a:rPr dirty="0" sz="2000" spc="-5" b="1">
                <a:latin typeface="Franklin Gothic Medium"/>
                <a:cs typeface="Franklin Gothic Medium"/>
              </a:rPr>
              <a:t>m</a:t>
            </a:r>
            <a:r>
              <a:rPr dirty="0" sz="2000" spc="-15" b="1">
                <a:latin typeface="Franklin Gothic Medium"/>
                <a:cs typeface="Franklin Gothic Medium"/>
              </a:rPr>
              <a:t>e</a:t>
            </a:r>
            <a:r>
              <a:rPr dirty="0" sz="2000" b="1">
                <a:latin typeface="Franklin Gothic Medium"/>
                <a:cs typeface="Franklin Gothic Medium"/>
              </a:rPr>
              <a:t>ntali</a:t>
            </a:r>
            <a:endParaRPr sz="2000">
              <a:latin typeface="Franklin Gothic Medium"/>
              <a:cs typeface="Franklin Gothic Medium"/>
            </a:endParaRPr>
          </a:p>
          <a:p>
            <a:pPr marL="12700" marR="1447800">
              <a:lnSpc>
                <a:spcPts val="2500"/>
              </a:lnSpc>
              <a:spcBef>
                <a:spcPts val="35"/>
              </a:spcBef>
            </a:pPr>
            <a:r>
              <a:rPr dirty="0" sz="1600" spc="-15">
                <a:latin typeface="Franklin Gothic Book"/>
                <a:cs typeface="Franklin Gothic Book"/>
              </a:rPr>
              <a:t>Son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arie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portar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rgo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vann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ute.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Articolo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→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ev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1600" spc="-10">
                <a:latin typeface="Franklin Gothic Book"/>
                <a:cs typeface="Franklin Gothic Book"/>
              </a:rPr>
              <a:t>Testo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tivo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→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n</a:t>
            </a:r>
            <a:r>
              <a:rPr dirty="0" sz="2000" spc="15" b="1">
                <a:latin typeface="Franklin Gothic Medium"/>
                <a:cs typeface="Franklin Gothic Medium"/>
              </a:rPr>
              <a:t>f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b="1">
                <a:latin typeface="Franklin Gothic Medium"/>
                <a:cs typeface="Franklin Gothic Medium"/>
              </a:rPr>
              <a:t>r</a:t>
            </a:r>
            <a:r>
              <a:rPr dirty="0" sz="2000" spc="-10" b="1">
                <a:latin typeface="Franklin Gothic Medium"/>
                <a:cs typeface="Franklin Gothic Medium"/>
              </a:rPr>
              <a:t>m</a:t>
            </a:r>
            <a:r>
              <a:rPr dirty="0" sz="2000" b="1">
                <a:latin typeface="Franklin Gothic Medium"/>
                <a:cs typeface="Franklin Gothic Medium"/>
              </a:rPr>
              <a:t>azio</a:t>
            </a:r>
            <a:r>
              <a:rPr dirty="0" sz="2000" spc="-5" b="1">
                <a:latin typeface="Franklin Gothic Medium"/>
                <a:cs typeface="Franklin Gothic Medium"/>
              </a:rPr>
              <a:t>n</a:t>
            </a:r>
            <a:r>
              <a:rPr dirty="0" sz="2000" b="1">
                <a:latin typeface="Franklin Gothic Medium"/>
                <a:cs typeface="Franklin Gothic Medium"/>
              </a:rPr>
              <a:t>i</a:t>
            </a:r>
            <a:r>
              <a:rPr dirty="0" sz="2000" spc="-3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i</a:t>
            </a:r>
            <a:r>
              <a:rPr dirty="0" sz="2000" spc="5" b="1">
                <a:latin typeface="Franklin Gothic Medium"/>
                <a:cs typeface="Franklin Gothic Medium"/>
              </a:rPr>
              <a:t>m</a:t>
            </a:r>
            <a:r>
              <a:rPr dirty="0" sz="2000" b="1">
                <a:latin typeface="Franklin Gothic Medium"/>
                <a:cs typeface="Franklin Gothic Medium"/>
              </a:rPr>
              <a:t>po</a:t>
            </a:r>
            <a:r>
              <a:rPr dirty="0" sz="2000" spc="-10" b="1">
                <a:latin typeface="Franklin Gothic Medium"/>
                <a:cs typeface="Franklin Gothic Medium"/>
              </a:rPr>
              <a:t>r</a:t>
            </a:r>
            <a:r>
              <a:rPr dirty="0" sz="2000" b="1">
                <a:latin typeface="Franklin Gothic Medium"/>
                <a:cs typeface="Franklin Gothic Medium"/>
              </a:rPr>
              <a:t>t</a:t>
            </a:r>
            <a:r>
              <a:rPr dirty="0" sz="2000" b="1">
                <a:latin typeface="Franklin Gothic Medium"/>
                <a:cs typeface="Franklin Gothic Medium"/>
              </a:rPr>
              <a:t>anti</a:t>
            </a:r>
            <a:endParaRPr sz="2000">
              <a:latin typeface="Franklin Gothic Medium"/>
              <a:cs typeface="Franklin Gothic Medium"/>
            </a:endParaRPr>
          </a:p>
          <a:p>
            <a:pPr marL="346075" marR="5080" indent="-334010">
              <a:lnSpc>
                <a:spcPct val="109400"/>
              </a:lnSpc>
              <a:spcBef>
                <a:spcPts val="254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Int</a:t>
            </a:r>
            <a:r>
              <a:rPr dirty="0" sz="1600" spc="-15">
                <a:latin typeface="Franklin Gothic Book"/>
                <a:cs typeface="Franklin Gothic Book"/>
              </a:rPr>
              <a:t>egra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rgo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centr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stual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o: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vann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seconda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lun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hez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d'arri</a:t>
            </a:r>
            <a:r>
              <a:rPr dirty="0" sz="1600" spc="-15">
                <a:latin typeface="Franklin Gothic Book"/>
                <a:cs typeface="Franklin Gothic Book"/>
              </a:rPr>
              <a:t>vo.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n</a:t>
            </a:r>
            <a:r>
              <a:rPr dirty="0" sz="2000" spc="15" b="1">
                <a:latin typeface="Franklin Gothic Medium"/>
                <a:cs typeface="Franklin Gothic Medium"/>
              </a:rPr>
              <a:t>f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10" b="1">
                <a:latin typeface="Franklin Gothic Medium"/>
                <a:cs typeface="Franklin Gothic Medium"/>
              </a:rPr>
              <a:t>r</a:t>
            </a:r>
            <a:r>
              <a:rPr dirty="0" sz="2000" spc="-5" b="1">
                <a:latin typeface="Franklin Gothic Medium"/>
                <a:cs typeface="Franklin Gothic Medium"/>
              </a:rPr>
              <a:t>m</a:t>
            </a:r>
            <a:r>
              <a:rPr dirty="0" sz="2000" spc="-10" b="1">
                <a:latin typeface="Franklin Gothic Medium"/>
                <a:cs typeface="Franklin Gothic Medium"/>
              </a:rPr>
              <a:t>a</a:t>
            </a:r>
            <a:r>
              <a:rPr dirty="0" sz="2000" spc="-5" b="1">
                <a:latin typeface="Franklin Gothic Medium"/>
                <a:cs typeface="Franklin Gothic Medium"/>
              </a:rPr>
              <a:t>zi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spc="-10" b="1">
                <a:latin typeface="Franklin Gothic Medium"/>
                <a:cs typeface="Franklin Gothic Medium"/>
              </a:rPr>
              <a:t>n</a:t>
            </a:r>
            <a:r>
              <a:rPr dirty="0" sz="2000" b="1">
                <a:latin typeface="Franklin Gothic Medium"/>
                <a:cs typeface="Franklin Gothic Medium"/>
              </a:rPr>
              <a:t>i</a:t>
            </a:r>
            <a:r>
              <a:rPr dirty="0" sz="2000" spc="-3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t</a:t>
            </a:r>
            <a:r>
              <a:rPr dirty="0" sz="2000" b="1">
                <a:latin typeface="Franklin Gothic Medium"/>
                <a:cs typeface="Franklin Gothic Medium"/>
              </a:rPr>
              <a:t>r</a:t>
            </a:r>
            <a:r>
              <a:rPr dirty="0" sz="2000" spc="10" b="1">
                <a:latin typeface="Franklin Gothic Medium"/>
                <a:cs typeface="Franklin Gothic Medium"/>
              </a:rPr>
              <a:t>as</a:t>
            </a:r>
            <a:r>
              <a:rPr dirty="0" sz="2000" b="1">
                <a:latin typeface="Franklin Gothic Medium"/>
                <a:cs typeface="Franklin Gothic Medium"/>
              </a:rPr>
              <a:t>c</a:t>
            </a:r>
            <a:r>
              <a:rPr dirty="0" sz="2000" spc="-15" b="1">
                <a:latin typeface="Franklin Gothic Medium"/>
                <a:cs typeface="Franklin Gothic Medium"/>
              </a:rPr>
              <a:t>u</a:t>
            </a:r>
            <a:r>
              <a:rPr dirty="0" sz="2000" b="1">
                <a:latin typeface="Franklin Gothic Medium"/>
                <a:cs typeface="Franklin Gothic Medium"/>
              </a:rPr>
              <a:t>rab</a:t>
            </a:r>
            <a:r>
              <a:rPr dirty="0" sz="2000" spc="-15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li</a:t>
            </a:r>
            <a:endParaRPr sz="20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rgo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centr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vann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eliminat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244" y="5226286"/>
            <a:ext cx="7644765" cy="1130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class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pen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</a:t>
            </a:r>
            <a:r>
              <a:rPr dirty="0" sz="1600" spc="-15">
                <a:latin typeface="Franklin Gothic Book"/>
                <a:cs typeface="Franklin Gothic Book"/>
              </a:rPr>
              <a:t>'esten</a:t>
            </a:r>
            <a:r>
              <a:rPr dirty="0" sz="1600" spc="-10">
                <a:latin typeface="Franklin Gothic Book"/>
                <a:cs typeface="Franklin Gothic Book"/>
              </a:rPr>
              <a:t>sore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riassunto,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ase</a:t>
            </a:r>
            <a:endParaRPr sz="1600">
              <a:latin typeface="Franklin Gothic Book"/>
              <a:cs typeface="Franklin Gothic Book"/>
            </a:endParaRPr>
          </a:p>
          <a:p>
            <a:pPr marL="346075">
              <a:lnSpc>
                <a:spcPct val="100000"/>
              </a:lnSpc>
              <a:spcBef>
                <a:spcPts val="180"/>
              </a:spcBef>
            </a:pP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'o</a:t>
            </a:r>
            <a:r>
              <a:rPr dirty="0" sz="1600" spc="-2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ssunto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mpio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sposi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).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ettiva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invece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scelta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fond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li.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La </a:t>
            </a:r>
            <a:r>
              <a:rPr dirty="0" spc="-5"/>
              <a:t>sc</a:t>
            </a:r>
            <a:r>
              <a:rPr dirty="0" spc="-15"/>
              <a:t>r</a:t>
            </a:r>
            <a:r>
              <a:rPr dirty="0"/>
              <a:t>it</a:t>
            </a:r>
            <a:r>
              <a:rPr dirty="0" spc="-15"/>
              <a:t>t</a:t>
            </a:r>
            <a:r>
              <a:rPr dirty="0"/>
              <a:t>ura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6244" y="1162305"/>
            <a:ext cx="7367905" cy="4091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1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tt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ra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2500">
              <a:latin typeface="Times New Roman"/>
              <a:cs typeface="Times New Roman"/>
            </a:endParaRPr>
          </a:p>
          <a:p>
            <a:pPr marL="346075" marR="5080" indent="-334010">
              <a:lnSpc>
                <a:spcPts val="2100"/>
              </a:lnSpc>
            </a:pPr>
            <a:r>
              <a:rPr dirty="0" sz="2000">
                <a:latin typeface="Franklin Gothic Book"/>
                <a:cs typeface="Franklin Gothic Book"/>
              </a:rPr>
              <a:t>Impl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 le 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rma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 operazioni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olgere</a:t>
            </a:r>
            <a:r>
              <a:rPr dirty="0" sz="2000" spc="-5">
                <a:latin typeface="Franklin Gothic Book"/>
                <a:cs typeface="Franklin Gothic Book"/>
              </a:rPr>
              <a:t> 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vi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scr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nifica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a: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400">
              <a:latin typeface="Times New Roman"/>
              <a:cs typeface="Times New Roman"/>
            </a:endParaRPr>
          </a:p>
          <a:p>
            <a:pPr marL="139065" indent="-126364">
              <a:lnSpc>
                <a:spcPct val="100000"/>
              </a:lnSpc>
              <a:buFont typeface="Franklin Gothic Book"/>
              <a:buChar char="-"/>
              <a:tabLst>
                <a:tab pos="139700" algn="l"/>
              </a:tabLst>
            </a:pP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spc="5" b="1">
                <a:latin typeface="Franklin Gothic Book"/>
                <a:cs typeface="Franklin Gothic Book"/>
              </a:rPr>
              <a:t>r</a:t>
            </a:r>
            <a:r>
              <a:rPr dirty="0" sz="2000" spc="5" b="1">
                <a:latin typeface="Franklin Gothic Book"/>
                <a:cs typeface="Franklin Gothic Book"/>
              </a:rPr>
              <a:t>g</a:t>
            </a:r>
            <a:r>
              <a:rPr dirty="0" sz="2000" b="1">
                <a:latin typeface="Franklin Gothic Book"/>
                <a:cs typeface="Franklin Gothic Book"/>
              </a:rPr>
              <a:t>an</a:t>
            </a:r>
            <a:r>
              <a:rPr dirty="0" sz="2000" spc="5" b="1">
                <a:latin typeface="Franklin Gothic Book"/>
                <a:cs typeface="Franklin Gothic Book"/>
              </a:rPr>
              <a:t>i</a:t>
            </a:r>
            <a:r>
              <a:rPr dirty="0" sz="2000" spc="-5" b="1">
                <a:latin typeface="Franklin Gothic Book"/>
                <a:cs typeface="Franklin Gothic Book"/>
              </a:rPr>
              <a:t>z</a:t>
            </a:r>
            <a:r>
              <a:rPr dirty="0" sz="2000" spc="5" b="1">
                <a:latin typeface="Franklin Gothic Book"/>
                <a:cs typeface="Franklin Gothic Book"/>
              </a:rPr>
              <a:t>z</a:t>
            </a:r>
            <a:r>
              <a:rPr dirty="0" sz="2000" b="1">
                <a:latin typeface="Franklin Gothic Book"/>
                <a:cs typeface="Franklin Gothic Book"/>
              </a:rPr>
              <a:t>azione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p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fica</a:t>
            </a:r>
            <a:r>
              <a:rPr dirty="0" sz="2000" spc="5" b="1">
                <a:latin typeface="Franklin Gothic Book"/>
                <a:cs typeface="Franklin Gothic Book"/>
              </a:rPr>
              <a:t>z</a:t>
            </a:r>
            <a:r>
              <a:rPr dirty="0" sz="2000" spc="-5" b="1">
                <a:latin typeface="Franklin Gothic Book"/>
                <a:cs typeface="Franklin Gothic Book"/>
              </a:rPr>
              <a:t>io</a:t>
            </a:r>
            <a:r>
              <a:rPr dirty="0" sz="2000" spc="-10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3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l</a:t>
            </a:r>
            <a:r>
              <a:rPr dirty="0" sz="2000" spc="-10" b="1">
                <a:latin typeface="Franklin Gothic Book"/>
                <a:cs typeface="Franklin Gothic Book"/>
              </a:rPr>
              <a:t>l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3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formazioni;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Char char="-"/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"/>
              </a:spcBef>
              <a:buFont typeface="Franklin Gothic Book"/>
              <a:buChar char="-"/>
            </a:pPr>
            <a:endParaRPr sz="2400">
              <a:latin typeface="Times New Roman"/>
              <a:cs typeface="Times New Roman"/>
            </a:endParaRPr>
          </a:p>
          <a:p>
            <a:pPr marL="139065" indent="-126364">
              <a:lnSpc>
                <a:spcPct val="100000"/>
              </a:lnSpc>
              <a:buFont typeface="Franklin Gothic Book"/>
              <a:buChar char="-"/>
              <a:tabLst>
                <a:tab pos="139700" algn="l"/>
              </a:tabLst>
            </a:pP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10" b="1">
                <a:latin typeface="Franklin Gothic Book"/>
                <a:cs typeface="Franklin Gothic Book"/>
              </a:rPr>
              <a:t>t</a:t>
            </a:r>
            <a:r>
              <a:rPr dirty="0" sz="2000" spc="5" b="1">
                <a:latin typeface="Franklin Gothic Book"/>
                <a:cs typeface="Franklin Gothic Book"/>
              </a:rPr>
              <a:t>e</a:t>
            </a:r>
            <a:r>
              <a:rPr dirty="0" sz="2000" spc="-10" b="1">
                <a:latin typeface="Franklin Gothic Book"/>
                <a:cs typeface="Franklin Gothic Book"/>
              </a:rPr>
              <a:t>s</a:t>
            </a:r>
            <a:r>
              <a:rPr dirty="0" sz="2000" b="1">
                <a:latin typeface="Franklin Gothic Book"/>
                <a:cs typeface="Franklin Gothic Book"/>
              </a:rPr>
              <a:t>ura;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Char char="-"/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Franklin Gothic Book"/>
              <a:buChar char="-"/>
            </a:pPr>
            <a:endParaRPr sz="2400">
              <a:latin typeface="Times New Roman"/>
              <a:cs typeface="Times New Roman"/>
            </a:endParaRPr>
          </a:p>
          <a:p>
            <a:pPr marL="139065" indent="-126364">
              <a:lnSpc>
                <a:spcPct val="100000"/>
              </a:lnSpc>
              <a:buFont typeface="Franklin Gothic Book"/>
              <a:buChar char="-"/>
              <a:tabLst>
                <a:tab pos="139700" algn="l"/>
              </a:tabLst>
            </a:pPr>
            <a:r>
              <a:rPr dirty="0" sz="2000" spc="5" b="1">
                <a:latin typeface="Franklin Gothic Book"/>
                <a:cs typeface="Franklin Gothic Book"/>
              </a:rPr>
              <a:t>r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spc="5" b="1">
                <a:latin typeface="Franklin Gothic Book"/>
                <a:cs typeface="Franklin Gothic Book"/>
              </a:rPr>
              <a:t>v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-1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one.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La </a:t>
            </a:r>
            <a:r>
              <a:rPr dirty="0" spc="-5"/>
              <a:t>sc</a:t>
            </a:r>
            <a:r>
              <a:rPr dirty="0" spc="-15"/>
              <a:t>r</a:t>
            </a:r>
            <a:r>
              <a:rPr dirty="0"/>
              <a:t>it</a:t>
            </a:r>
            <a:r>
              <a:rPr dirty="0" spc="-15"/>
              <a:t>t</a:t>
            </a:r>
            <a:r>
              <a:rPr dirty="0"/>
              <a:t>ura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6244" y="1116090"/>
            <a:ext cx="7957820" cy="45046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5" b="1">
                <a:latin typeface="Franklin Gothic Medium"/>
                <a:cs typeface="Franklin Gothic Medium"/>
              </a:rPr>
              <a:t>r</a:t>
            </a:r>
            <a:r>
              <a:rPr dirty="0" sz="2000" spc="10" b="1">
                <a:latin typeface="Franklin Gothic Medium"/>
                <a:cs typeface="Franklin Gothic Medium"/>
              </a:rPr>
              <a:t>g</a:t>
            </a:r>
            <a:r>
              <a:rPr dirty="0" sz="2000" spc="5" b="1">
                <a:latin typeface="Franklin Gothic Medium"/>
                <a:cs typeface="Franklin Gothic Medium"/>
              </a:rPr>
              <a:t>a</a:t>
            </a:r>
            <a:r>
              <a:rPr dirty="0" sz="2000" spc="-10" b="1">
                <a:latin typeface="Franklin Gothic Medium"/>
                <a:cs typeface="Franklin Gothic Medium"/>
              </a:rPr>
              <a:t>n</a:t>
            </a:r>
            <a:r>
              <a:rPr dirty="0" sz="2000" b="1">
                <a:latin typeface="Franklin Gothic Medium"/>
                <a:cs typeface="Franklin Gothic Medium"/>
              </a:rPr>
              <a:t>iz</a:t>
            </a:r>
            <a:r>
              <a:rPr dirty="0" sz="2000" spc="-15" b="1">
                <a:latin typeface="Franklin Gothic Medium"/>
                <a:cs typeface="Franklin Gothic Medium"/>
              </a:rPr>
              <a:t>z</a:t>
            </a:r>
            <a:r>
              <a:rPr dirty="0" sz="2000" spc="5" b="1">
                <a:latin typeface="Franklin Gothic Medium"/>
                <a:cs typeface="Franklin Gothic Medium"/>
              </a:rPr>
              <a:t>a</a:t>
            </a:r>
            <a:r>
              <a:rPr dirty="0" sz="2000" spc="-5" b="1">
                <a:latin typeface="Franklin Gothic Medium"/>
                <a:cs typeface="Franklin Gothic Medium"/>
              </a:rPr>
              <a:t>z</a:t>
            </a:r>
            <a:r>
              <a:rPr dirty="0" sz="2000" spc="-10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10" b="1">
                <a:latin typeface="Franklin Gothic Medium"/>
                <a:cs typeface="Franklin Gothic Medium"/>
              </a:rPr>
              <a:t>n</a:t>
            </a:r>
            <a:r>
              <a:rPr dirty="0" sz="2000" spc="-5" b="1">
                <a:latin typeface="Franklin Gothic Medium"/>
                <a:cs typeface="Franklin Gothic Medium"/>
              </a:rPr>
              <a:t>e</a:t>
            </a:r>
            <a:r>
              <a:rPr dirty="0" sz="2000" b="1">
                <a:latin typeface="Franklin Gothic Medium"/>
                <a:cs typeface="Franklin Gothic Medium"/>
              </a:rPr>
              <a:t>,</a:t>
            </a:r>
            <a:r>
              <a:rPr dirty="0" sz="2000" spc="-3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ste</a:t>
            </a:r>
            <a:r>
              <a:rPr dirty="0" sz="2000" spc="-5" b="1">
                <a:latin typeface="Franklin Gothic Medium"/>
                <a:cs typeface="Franklin Gothic Medium"/>
              </a:rPr>
              <a:t>su</a:t>
            </a:r>
            <a:r>
              <a:rPr dirty="0" sz="2000" spc="-10" b="1">
                <a:latin typeface="Franklin Gothic Medium"/>
                <a:cs typeface="Franklin Gothic Medium"/>
              </a:rPr>
              <a:t>r</a:t>
            </a:r>
            <a:r>
              <a:rPr dirty="0" sz="2000" b="1">
                <a:latin typeface="Franklin Gothic Medium"/>
                <a:cs typeface="Franklin Gothic Medium"/>
              </a:rPr>
              <a:t>a</a:t>
            </a:r>
            <a:r>
              <a:rPr dirty="0" sz="2000" spc="-40" b="1">
                <a:latin typeface="Franklin Gothic Medium"/>
                <a:cs typeface="Franklin Gothic Medium"/>
              </a:rPr>
              <a:t> </a:t>
            </a:r>
            <a:r>
              <a:rPr dirty="0" sz="2000" b="1">
                <a:latin typeface="Franklin Gothic Medium"/>
                <a:cs typeface="Franklin Gothic Medium"/>
              </a:rPr>
              <a:t>e</a:t>
            </a:r>
            <a:r>
              <a:rPr dirty="0" sz="2000" spc="-10" b="1">
                <a:latin typeface="Franklin Gothic Medium"/>
                <a:cs typeface="Franklin Gothic Medium"/>
              </a:rPr>
              <a:t> </a:t>
            </a:r>
            <a:r>
              <a:rPr dirty="0" sz="2000" b="1">
                <a:latin typeface="Franklin Gothic Medium"/>
                <a:cs typeface="Franklin Gothic Medium"/>
              </a:rPr>
              <a:t>r</a:t>
            </a:r>
            <a:r>
              <a:rPr dirty="0" sz="2000" spc="15" b="1">
                <a:latin typeface="Franklin Gothic Medium"/>
                <a:cs typeface="Franklin Gothic Medium"/>
              </a:rPr>
              <a:t>e</a:t>
            </a:r>
            <a:r>
              <a:rPr dirty="0" sz="2000" spc="5" b="1">
                <a:latin typeface="Franklin Gothic Medium"/>
                <a:cs typeface="Franklin Gothic Medium"/>
              </a:rPr>
              <a:t>v</a:t>
            </a:r>
            <a:r>
              <a:rPr dirty="0" sz="2000" b="1">
                <a:latin typeface="Franklin Gothic Medium"/>
                <a:cs typeface="Franklin Gothic Medium"/>
              </a:rPr>
              <a:t>is</a:t>
            </a:r>
            <a:r>
              <a:rPr dirty="0" sz="2000" spc="-15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10" b="1">
                <a:latin typeface="Franklin Gothic Medium"/>
                <a:cs typeface="Franklin Gothic Medium"/>
              </a:rPr>
              <a:t>n</a:t>
            </a:r>
            <a:r>
              <a:rPr dirty="0" sz="2000" b="1">
                <a:latin typeface="Franklin Gothic Medium"/>
                <a:cs typeface="Franklin Gothic Medium"/>
              </a:rPr>
              <a:t>e</a:t>
            </a:r>
            <a:endParaRPr sz="20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2350">
              <a:latin typeface="Times New Roman"/>
              <a:cs typeface="Times New Roman"/>
            </a:endParaRPr>
          </a:p>
          <a:p>
            <a:pPr marL="346075" marR="248285" indent="-334010">
              <a:lnSpc>
                <a:spcPct val="109400"/>
              </a:lnSpc>
            </a:pP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riassunto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deve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fedele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parte</a:t>
            </a:r>
            <a:r>
              <a:rPr dirty="0" sz="1600" spc="-10">
                <a:latin typeface="Franklin Gothic Book"/>
                <a:cs typeface="Franklin Gothic Book"/>
              </a:rPr>
              <a:t>nza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tuirne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gnif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ori</a:t>
            </a:r>
            <a:r>
              <a:rPr dirty="0" sz="1600" spc="-15">
                <a:latin typeface="Franklin Gothic Book"/>
                <a:cs typeface="Franklin Gothic Book"/>
              </a:rPr>
              <a:t>ginar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reve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).</a:t>
            </a:r>
            <a:endParaRPr sz="1600">
              <a:latin typeface="Franklin Gothic Book"/>
              <a:cs typeface="Franklin Gothic Book"/>
            </a:endParaRPr>
          </a:p>
          <a:p>
            <a:pPr marL="346075" indent="-333375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Deve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15" b="1">
                <a:latin typeface="Franklin Gothic Book"/>
                <a:cs typeface="Franklin Gothic Book"/>
              </a:rPr>
              <a:t>pr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15" b="1">
                <a:latin typeface="Franklin Gothic Book"/>
                <a:cs typeface="Franklin Gothic Book"/>
              </a:rPr>
              <a:t>porr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b="1">
                <a:latin typeface="Franklin Gothic Book"/>
                <a:cs typeface="Franklin Gothic Book"/>
              </a:rPr>
              <a:t>'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dine</a:t>
            </a:r>
            <a:r>
              <a:rPr dirty="0" sz="1600" spc="-40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5" b="1">
                <a:latin typeface="Franklin Gothic Book"/>
                <a:cs typeface="Franklin Gothic Book"/>
              </a:rPr>
              <a:t>g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co</a:t>
            </a:r>
            <a:r>
              <a:rPr dirty="0" sz="1600" spc="-10" b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(caus</a:t>
            </a:r>
            <a:r>
              <a:rPr dirty="0" sz="1600" spc="-10">
                <a:latin typeface="Franklin Gothic Book"/>
                <a:cs typeface="Franklin Gothic Book"/>
              </a:rPr>
              <a:t>a,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cc.),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var</a:t>
            </a:r>
            <a:r>
              <a:rPr dirty="0" sz="1600" spc="-10">
                <a:latin typeface="Franklin Gothic Book"/>
                <a:cs typeface="Franklin Gothic Book"/>
              </a:rPr>
              <a:t>iare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'ord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endParaRPr sz="1600">
              <a:latin typeface="Franklin Gothic Book"/>
              <a:cs typeface="Franklin Gothic Book"/>
            </a:endParaRPr>
          </a:p>
          <a:p>
            <a:pPr marL="346075">
              <a:lnSpc>
                <a:spcPct val="100000"/>
              </a:lnSpc>
              <a:spcBef>
                <a:spcPts val="180"/>
              </a:spcBef>
            </a:pP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nf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>
                <a:latin typeface="Franklin Gothic Book"/>
                <a:cs typeface="Franklin Gothic Book"/>
              </a:rPr>
              <a:t> i</a:t>
            </a:r>
            <a:r>
              <a:rPr dirty="0" sz="1600" spc="-10">
                <a:latin typeface="Franklin Gothic Book"/>
                <a:cs typeface="Franklin Gothic Book"/>
              </a:rPr>
              <a:t>nflu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sce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sens</a:t>
            </a:r>
            <a:r>
              <a:rPr dirty="0" sz="1600" spc="-15">
                <a:latin typeface="Franklin Gothic Book"/>
                <a:cs typeface="Franklin Gothic Book"/>
              </a:rPr>
              <a:t>o).</a:t>
            </a:r>
            <a:endParaRPr sz="1600">
              <a:latin typeface="Franklin Gothic Book"/>
              <a:cs typeface="Franklin Gothic Book"/>
            </a:endParaRPr>
          </a:p>
          <a:p>
            <a:pPr marL="346075" marR="5080" indent="-333375">
              <a:lnSpc>
                <a:spcPct val="109400"/>
              </a:lnSpc>
              <a:spcBef>
                <a:spcPts val="40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Deve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proporr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nuto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15" b="1">
                <a:latin typeface="Franklin Gothic Book"/>
                <a:cs typeface="Franklin Gothic Book"/>
              </a:rPr>
              <a:t>z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alcuna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m</a:t>
            </a:r>
            <a:r>
              <a:rPr dirty="0" sz="1600" spc="-10" b="1">
                <a:latin typeface="Franklin Gothic Book"/>
                <a:cs typeface="Franklin Gothic Book"/>
              </a:rPr>
              <a:t>m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ti</a:t>
            </a:r>
            <a:r>
              <a:rPr dirty="0" sz="1600" spc="-4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s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-15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li</a:t>
            </a:r>
            <a:r>
              <a:rPr dirty="0" sz="1600" spc="-1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f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rma</a:t>
            </a:r>
            <a:r>
              <a:rPr dirty="0" sz="1600" spc="-15" b="1">
                <a:latin typeface="Franklin Gothic Book"/>
                <a:cs typeface="Franklin Gothic Book"/>
              </a:rPr>
              <a:t>z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ni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-2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senti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5" b="1">
                <a:latin typeface="Franklin Gothic Book"/>
                <a:cs typeface="Franklin Gothic Book"/>
              </a:rPr>
              <a:t>l</a:t>
            </a:r>
            <a:r>
              <a:rPr dirty="0" sz="1600" spc="-1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st</a:t>
            </a:r>
            <a:r>
              <a:rPr dirty="0" sz="1600" spc="25" b="1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Deve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m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nere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5" b="1">
                <a:latin typeface="Franklin Gothic Book"/>
                <a:cs typeface="Franklin Gothic Book"/>
              </a:rPr>
              <a:t>p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rz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ne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f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rma</a:t>
            </a:r>
            <a:r>
              <a:rPr dirty="0" sz="1600" spc="-15" b="1">
                <a:latin typeface="Franklin Gothic Book"/>
                <a:cs typeface="Franklin Gothic Book"/>
              </a:rPr>
              <a:t>z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ni</a:t>
            </a:r>
            <a:r>
              <a:rPr dirty="0" sz="1600" spc="-10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ase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lev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nz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).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Char char="-"/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5">
                <a:latin typeface="Franklin Gothic Book"/>
                <a:cs typeface="Franklin Gothic Book"/>
              </a:rPr>
              <a:t>Tuttavi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ssunto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deve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14300" indent="-101600">
              <a:lnSpc>
                <a:spcPct val="100000"/>
              </a:lnSpc>
              <a:spcBef>
                <a:spcPts val="1230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é</a:t>
            </a:r>
            <a:r>
              <a:rPr dirty="0" sz="1600" spc="-10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afr</a:t>
            </a:r>
            <a:r>
              <a:rPr dirty="0" sz="1600" spc="-20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si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(sempl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sostituzione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spres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altre);</a:t>
            </a:r>
            <a:endParaRPr sz="1600">
              <a:latin typeface="Franklin Gothic Book"/>
              <a:cs typeface="Franklin Gothic Book"/>
            </a:endParaRPr>
          </a:p>
          <a:p>
            <a:pPr marL="346075" marR="650875" indent="-333375">
              <a:lnSpc>
                <a:spcPct val="109400"/>
              </a:lnSpc>
              <a:spcBef>
                <a:spcPts val="40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é</a:t>
            </a:r>
            <a:r>
              <a:rPr dirty="0" sz="1600" spc="-10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15" b="1">
                <a:latin typeface="Franklin Gothic Book"/>
                <a:cs typeface="Franklin Gothic Book"/>
              </a:rPr>
              <a:t>pr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15" b="1">
                <a:latin typeface="Franklin Gothic Book"/>
                <a:cs typeface="Franklin Gothic Book"/>
              </a:rPr>
              <a:t>posi</a:t>
            </a:r>
            <a:r>
              <a:rPr dirty="0" sz="1600" spc="-20" b="1">
                <a:latin typeface="Franklin Gothic Book"/>
                <a:cs typeface="Franklin Gothic Book"/>
              </a:rPr>
              <a:t>z</a:t>
            </a:r>
            <a:r>
              <a:rPr dirty="0" sz="1600" spc="-10" b="1">
                <a:latin typeface="Franklin Gothic Book"/>
                <a:cs typeface="Franklin Gothic Book"/>
              </a:rPr>
              <a:t>ione</a:t>
            </a:r>
            <a:r>
              <a:rPr dirty="0" sz="1600" spc="-40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1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5" b="1">
                <a:latin typeface="Franklin Gothic Book"/>
                <a:cs typeface="Franklin Gothic Book"/>
              </a:rPr>
              <a:t>zion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10" b="1">
                <a:latin typeface="Franklin Gothic Book"/>
                <a:cs typeface="Franklin Gothic Book"/>
              </a:rPr>
              <a:t>to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lite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g</a:t>
            </a:r>
            <a:r>
              <a:rPr dirty="0" sz="1600" spc="-5" b="1">
                <a:latin typeface="Franklin Gothic Book"/>
                <a:cs typeface="Franklin Gothic Book"/>
              </a:rPr>
              <a:t>li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giu</a:t>
            </a:r>
            <a:r>
              <a:rPr dirty="0" sz="1600" spc="-10">
                <a:latin typeface="Franklin Gothic Book"/>
                <a:cs typeface="Franklin Gothic Book"/>
              </a:rPr>
              <a:t>stapp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loro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10">
                <a:latin typeface="Franklin Gothic Book"/>
                <a:cs typeface="Franklin Gothic Book"/>
              </a:rPr>
              <a:t> 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niera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fra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Riassun</a:t>
            </a:r>
            <a:r>
              <a:rPr dirty="0" spc="-25"/>
              <a:t>t</a:t>
            </a:r>
            <a:r>
              <a:rPr dirty="0" spc="-15"/>
              <a:t>o</a:t>
            </a:r>
            <a:r>
              <a:rPr dirty="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5"/>
              <a:t>test</a:t>
            </a:r>
            <a:r>
              <a:rPr dirty="0"/>
              <a:t>o</a:t>
            </a:r>
            <a:r>
              <a:rPr dirty="0" spc="10"/>
              <a:t> </a:t>
            </a:r>
            <a:r>
              <a:rPr dirty="0" spc="-15"/>
              <a:t>na</a:t>
            </a:r>
            <a:r>
              <a:rPr dirty="0" spc="-25"/>
              <a:t>r</a:t>
            </a:r>
            <a:r>
              <a:rPr dirty="0" spc="-10"/>
              <a:t>r</a:t>
            </a:r>
            <a:r>
              <a:rPr dirty="0" spc="-25"/>
              <a:t>a</a:t>
            </a:r>
            <a:r>
              <a:rPr dirty="0" spc="-5"/>
              <a:t>tivo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4720" y="1148832"/>
            <a:ext cx="7981950" cy="2033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s</a:t>
            </a:r>
            <a:r>
              <a:rPr dirty="0" sz="1600" spc="-20" b="1">
                <a:latin typeface="Franklin Gothic Book"/>
                <a:cs typeface="Franklin Gothic Book"/>
              </a:rPr>
              <a:t>s</a:t>
            </a:r>
            <a:r>
              <a:rPr dirty="0" sz="1600" spc="-10" b="1">
                <a:latin typeface="Franklin Gothic Book"/>
                <a:cs typeface="Franklin Gothic Book"/>
              </a:rPr>
              <a:t>un</a:t>
            </a:r>
            <a:r>
              <a:rPr dirty="0" sz="1600" spc="-10" b="1">
                <a:latin typeface="Franklin Gothic Book"/>
                <a:cs typeface="Franklin Gothic Book"/>
              </a:rPr>
              <a:t>t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-2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rt</a:t>
            </a:r>
            <a:r>
              <a:rPr dirty="0" sz="1600" spc="-10" b="1">
                <a:latin typeface="Franklin Gothic Book"/>
                <a:cs typeface="Franklin Gothic Book"/>
              </a:rPr>
              <a:t>ic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lo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1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ona</a:t>
            </a:r>
            <a:r>
              <a:rPr dirty="0" sz="1600" spc="-10" b="1">
                <a:latin typeface="Franklin Gothic Book"/>
                <a:cs typeface="Franklin Gothic Book"/>
              </a:rPr>
              <a:t>ca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7980" marR="787400" indent="-334010">
              <a:lnSpc>
                <a:spcPct val="109400"/>
              </a:lnSpc>
              <a:spcBef>
                <a:spcPts val="10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faci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assumi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ile: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rarchi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ate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progre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atica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nci</a:t>
            </a:r>
            <a:r>
              <a:rPr dirty="0" sz="1600" spc="-15">
                <a:latin typeface="Franklin Gothic Book"/>
                <a:cs typeface="Franklin Gothic Book"/>
              </a:rPr>
              <a:t>palme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pora</a:t>
            </a:r>
            <a:r>
              <a:rPr dirty="0" sz="1600" spc="-10">
                <a:latin typeface="Franklin Gothic Book"/>
                <a:cs typeface="Franklin Gothic Book"/>
              </a:rPr>
              <a:t>le.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 b="1">
                <a:latin typeface="Franklin Gothic Book"/>
                <a:cs typeface="Franklin Gothic Book"/>
              </a:rPr>
              <a:t>“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bavano</a:t>
            </a:r>
            <a:r>
              <a:rPr dirty="0" sz="1600" spc="-40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bri</a:t>
            </a:r>
            <a:r>
              <a:rPr dirty="0" sz="1600" spc="-4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ti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hi</a:t>
            </a:r>
            <a:r>
              <a:rPr dirty="0" sz="1600" spc="-5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1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b="1">
                <a:latin typeface="Franklin Gothic Book"/>
                <a:cs typeface="Franklin Gothic Book"/>
              </a:rPr>
              <a:t>v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20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vano</a:t>
            </a:r>
            <a:r>
              <a:rPr dirty="0" sz="1600" spc="-4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ne</a:t>
            </a:r>
            <a:r>
              <a:rPr dirty="0" sz="1600" spc="0" b="1">
                <a:latin typeface="Franklin Gothic Book"/>
                <a:cs typeface="Franklin Gothic Book"/>
              </a:rPr>
              <a:t>ll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brer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rr</a:t>
            </a:r>
            <a:r>
              <a:rPr dirty="0" sz="1600" spc="-10" b="1">
                <a:latin typeface="Franklin Gothic Book"/>
                <a:cs typeface="Franklin Gothic Book"/>
              </a:rPr>
              <a:t>est</a:t>
            </a:r>
            <a:r>
              <a:rPr dirty="0" sz="1600" spc="-20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ti</a:t>
            </a:r>
            <a:r>
              <a:rPr dirty="0" sz="1600" spc="-40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ma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ito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m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g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5" b="1">
                <a:latin typeface="Franklin Gothic Book"/>
                <a:cs typeface="Franklin Gothic Book"/>
              </a:rPr>
              <a:t>”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5" b="1">
                <a:latin typeface="Franklin Gothic Book"/>
                <a:cs typeface="Franklin Gothic Book"/>
              </a:rPr>
              <a:t>ma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y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endParaRPr sz="1600">
              <a:latin typeface="Franklin Gothic Book"/>
              <a:cs typeface="Franklin Gothic Book"/>
            </a:endParaRPr>
          </a:p>
          <a:p>
            <a:pPr marL="347980">
              <a:lnSpc>
                <a:spcPct val="100000"/>
              </a:lnSpc>
              <a:spcBef>
                <a:spcPts val="180"/>
              </a:spcBef>
            </a:pPr>
            <a:r>
              <a:rPr dirty="0" sz="1600" b="1">
                <a:latin typeface="Franklin Gothic Book"/>
                <a:cs typeface="Franklin Gothic Book"/>
              </a:rPr>
              <a:t>03</a:t>
            </a:r>
            <a:r>
              <a:rPr dirty="0" sz="1600" spc="-5" b="1">
                <a:latin typeface="Franklin Gothic Book"/>
                <a:cs typeface="Franklin Gothic Book"/>
              </a:rPr>
              <a:t>/</a:t>
            </a:r>
            <a:r>
              <a:rPr dirty="0" sz="1600" b="1">
                <a:latin typeface="Franklin Gothic Book"/>
                <a:cs typeface="Franklin Gothic Book"/>
              </a:rPr>
              <a:t>0</a:t>
            </a:r>
            <a:r>
              <a:rPr dirty="0" sz="1600" spc="-15" b="1">
                <a:latin typeface="Franklin Gothic Book"/>
                <a:cs typeface="Franklin Gothic Book"/>
              </a:rPr>
              <a:t>3/2</a:t>
            </a:r>
            <a:r>
              <a:rPr dirty="0" sz="1600" spc="-5" b="1">
                <a:latin typeface="Franklin Gothic Book"/>
                <a:cs typeface="Franklin Gothic Book"/>
              </a:rPr>
              <a:t>0</a:t>
            </a:r>
            <a:r>
              <a:rPr dirty="0" sz="1600" spc="-15" b="1">
                <a:latin typeface="Franklin Gothic Book"/>
                <a:cs typeface="Franklin Gothic Book"/>
              </a:rPr>
              <a:t>16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2023-04-12T14:24:52Z</dcterms:created>
  <dcterms:modified xsi:type="dcterms:W3CDTF">2023-04-12T14:24:52Z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2016-09-15T00:00:00Z</vt:filetime>
  </property>
  <property fmtid="{D5CDD505-2E9C-101B-9397-08002B2CF9AE}" pid="3" name="LastSaved">
    <vt:filetime>2023-04-12T00:00:00Z</vt:filetime>
  </property>
</Properties>
</file>