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Default Extension="png" ContentType="image/png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00" y="210545"/>
            <a:ext cx="8089798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6172" y="6595225"/>
            <a:ext cx="16382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-SCnqmJpfp4" TargetMode="External"/><Relationship Id="rId3" Type="http://schemas.openxmlformats.org/officeDocument/2006/relationships/image" Target="../media/image16.jp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9144000" cy="684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3166" y="3399275"/>
            <a:ext cx="12795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zi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7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3166" y="3957059"/>
            <a:ext cx="6910070" cy="1987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07695">
              <a:lnSpc>
                <a:spcPct val="76700"/>
              </a:lnSpc>
            </a:pP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ic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ll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’eredi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ariet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à: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ni</a:t>
            </a:r>
            <a:r>
              <a:rPr dirty="0" sz="24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od</a:t>
            </a:r>
            <a:r>
              <a:rPr dirty="0" sz="24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ic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ge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tico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ts val="22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str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ura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del D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Repli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ione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mico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rvati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a.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Dogma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 c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ntrale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della biologia.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dirty="0" sz="2200" spc="-15" b="1">
                <a:solidFill>
                  <a:srgbClr val="FFFFFF"/>
                </a:solidFill>
                <a:latin typeface="Arial"/>
                <a:cs typeface="Arial"/>
              </a:rPr>
              <a:t>Docent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dirty="0" sz="2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Fatima</a:t>
            </a:r>
            <a:r>
              <a:rPr dirty="0" sz="2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go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382397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UTTU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DAR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3694" y="1487131"/>
            <a:ext cx="4689475" cy="489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210545"/>
            <a:ext cx="2497455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CR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8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OMA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PR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CARIOTI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7667" y="1556799"/>
            <a:ext cx="4565904" cy="5253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210545"/>
            <a:ext cx="2497455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CR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8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OMA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ARIOTI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573" y="1271104"/>
            <a:ext cx="7426959" cy="489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987" y="2492375"/>
            <a:ext cx="7200900" cy="2062480"/>
          </a:xfrm>
          <a:prstGeom prst="rect">
            <a:avLst/>
          </a:prstGeom>
          <a:solidFill>
            <a:srgbClr val="CCCCCC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001520" marR="177165" indent="-1819910">
              <a:lnSpc>
                <a:spcPct val="200100"/>
              </a:lnSpc>
            </a:pP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LI</a:t>
            </a:r>
            <a:r>
              <a:rPr dirty="0" sz="32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ZIONE</a:t>
            </a:r>
            <a:r>
              <a:rPr dirty="0" sz="32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20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ICONSE</a:t>
            </a:r>
            <a:r>
              <a:rPr dirty="0" sz="32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-114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3200" spc="-19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TI</a:t>
            </a:r>
            <a:r>
              <a:rPr dirty="0" sz="3200" spc="-114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ED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 E</a:t>
            </a:r>
            <a:r>
              <a:rPr dirty="0" sz="3200" spc="2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MI</a:t>
            </a:r>
            <a:r>
              <a:rPr dirty="0" sz="3200" spc="-6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-18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TI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1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DUP</a:t>
            </a: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15">
                <a:latin typeface="Franklin Gothic Medium"/>
                <a:cs typeface="Franklin Gothic Medium"/>
              </a:rPr>
              <a:t>ICAZ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ONE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800" spc="-10"/>
              <a:t>E</a:t>
            </a:r>
            <a:r>
              <a:rPr dirty="0" sz="2800" spc="-10"/>
              <a:t>’</a:t>
            </a:r>
            <a:r>
              <a:rPr dirty="0" sz="2800" spc="-25"/>
              <a:t> </a:t>
            </a:r>
            <a:r>
              <a:rPr dirty="0" sz="2800" spc="-15"/>
              <a:t>SE</a:t>
            </a:r>
            <a:r>
              <a:rPr dirty="0" sz="2800" spc="-15"/>
              <a:t>M</a:t>
            </a:r>
            <a:r>
              <a:rPr dirty="0" sz="2800" spc="-5"/>
              <a:t>I</a:t>
            </a:r>
            <a:r>
              <a:rPr dirty="0" sz="2800" spc="-20"/>
              <a:t>CON</a:t>
            </a:r>
            <a:r>
              <a:rPr dirty="0" sz="2800" spc="-10"/>
              <a:t>S</a:t>
            </a:r>
            <a:r>
              <a:rPr dirty="0" sz="2800" spc="-20"/>
              <a:t>ERV</a:t>
            </a:r>
            <a:r>
              <a:rPr dirty="0" sz="2800" spc="-35"/>
              <a:t>A</a:t>
            </a:r>
            <a:r>
              <a:rPr dirty="0" sz="2800" spc="-15"/>
              <a:t>TIVA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11187" y="1700250"/>
            <a:ext cx="2376805" cy="646430"/>
          </a:xfrm>
          <a:prstGeom prst="rect">
            <a:avLst/>
          </a:prstGeom>
          <a:solidFill>
            <a:srgbClr val="D9D9D9"/>
          </a:solidFill>
          <a:ln w="19049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09245" marR="303530" indent="24130">
              <a:lnSpc>
                <a:spcPct val="100000"/>
              </a:lnSpc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ICAZ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ONE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 CONSE</a:t>
            </a:r>
            <a:r>
              <a:rPr dirty="0" sz="1800" spc="-4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1800" spc="-135">
                <a:solidFill>
                  <a:srgbClr val="822333"/>
                </a:solidFill>
                <a:latin typeface="Arial"/>
                <a:cs typeface="Arial"/>
              </a:rPr>
              <a:t>VA</a:t>
            </a:r>
            <a:r>
              <a:rPr dirty="0" sz="1800" spc="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 spc="-130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532" y="4221111"/>
            <a:ext cx="2305050" cy="1080135"/>
          </a:xfrm>
          <a:prstGeom prst="rect">
            <a:avLst/>
          </a:prstGeom>
          <a:solidFill>
            <a:srgbClr val="D9D9D9"/>
          </a:solidFill>
          <a:ln w="19049">
            <a:solidFill>
              <a:srgbClr val="5F5F5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 marR="40513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ecola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DNA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neo</a:t>
            </a:r>
            <a:r>
              <a:rPr dirty="0" sz="1600" spc="-10">
                <a:latin typeface="Arial"/>
                <a:cs typeface="Arial"/>
              </a:rPr>
              <a:t>-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sinteti</a:t>
            </a:r>
            <a:r>
              <a:rPr dirty="0" sz="1600" spc="-5">
                <a:latin typeface="Arial"/>
                <a:cs typeface="Arial"/>
              </a:rPr>
              <a:t>z</a:t>
            </a:r>
            <a:r>
              <a:rPr dirty="0" sz="1600" spc="-10">
                <a:latin typeface="Arial"/>
                <a:cs typeface="Arial"/>
              </a:rPr>
              <a:t>zata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 spc="-10">
                <a:latin typeface="Arial"/>
                <a:cs typeface="Arial"/>
              </a:rPr>
              <a:t> costituita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due</a:t>
            </a:r>
            <a:r>
              <a:rPr dirty="0" sz="1600" spc="-10">
                <a:latin typeface="Arial"/>
                <a:cs typeface="Arial"/>
              </a:rPr>
              <a:t> filamenti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nuo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 spc="-5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8252" y="4077080"/>
            <a:ext cx="2305050" cy="1368425"/>
          </a:xfrm>
          <a:prstGeom prst="rect">
            <a:avLst/>
          </a:prstGeom>
          <a:solidFill>
            <a:srgbClr val="D9D9D9"/>
          </a:solidFill>
          <a:ln w="19050">
            <a:solidFill>
              <a:srgbClr val="5F5F5F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2550" marR="177165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ecola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DNA</a:t>
            </a:r>
            <a:r>
              <a:rPr dirty="0" sz="1600" spc="-10">
                <a:latin typeface="Arial"/>
                <a:cs typeface="Arial"/>
              </a:rPr>
              <a:t> neo-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sintet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zzata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è</a:t>
            </a:r>
            <a:r>
              <a:rPr dirty="0" sz="1600" spc="-10">
                <a:latin typeface="Arial"/>
                <a:cs typeface="Arial"/>
              </a:rPr>
              <a:t> costituita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</a:t>
            </a:r>
            <a:r>
              <a:rPr dirty="0" sz="1600" spc="-10">
                <a:latin typeface="Arial"/>
                <a:cs typeface="Arial"/>
              </a:rPr>
              <a:t> filamento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vecchio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</a:t>
            </a:r>
            <a:r>
              <a:rPr dirty="0" sz="1600" spc="-10">
                <a:latin typeface="Arial"/>
                <a:cs typeface="Arial"/>
              </a:rPr>
              <a:t> uno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nuo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 spc="-10"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87801" y="1124800"/>
            <a:ext cx="3487420" cy="4894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00215" y="1628749"/>
            <a:ext cx="2592705" cy="646430"/>
          </a:xfrm>
          <a:prstGeom prst="rect">
            <a:avLst/>
          </a:prstGeom>
          <a:solidFill>
            <a:srgbClr val="D9D9D9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2550">
              <a:lnSpc>
                <a:spcPct val="100000"/>
              </a:lnSpc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ICAZ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ONE</a:t>
            </a:r>
            <a:endParaRPr sz="18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SE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ICO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SE</a:t>
            </a:r>
            <a:r>
              <a:rPr dirty="0" sz="1800" spc="-45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1800" spc="-135">
                <a:solidFill>
                  <a:srgbClr val="822333"/>
                </a:solidFill>
                <a:latin typeface="Arial"/>
                <a:cs typeface="Arial"/>
              </a:rPr>
              <a:t>VA</a:t>
            </a:r>
            <a:r>
              <a:rPr dirty="0" sz="1800" spc="10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 spc="-135">
                <a:solidFill>
                  <a:srgbClr val="822333"/>
                </a:solidFill>
                <a:latin typeface="Arial"/>
                <a:cs typeface="Arial"/>
              </a:rPr>
              <a:t>V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TA</a:t>
            </a:r>
            <a:r>
              <a:rPr dirty="0" sz="2800" spc="-25">
                <a:latin typeface="Franklin Gothic Medium"/>
                <a:cs typeface="Franklin Gothic Medium"/>
              </a:rPr>
              <a:t>P</a:t>
            </a:r>
            <a:r>
              <a:rPr dirty="0" sz="2800" spc="-15">
                <a:latin typeface="Franklin Gothic Medium"/>
                <a:cs typeface="Franklin Gothic Medium"/>
              </a:rPr>
              <a:t>P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5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5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DUP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0">
                <a:latin typeface="Franklin Gothic Medium"/>
                <a:cs typeface="Franklin Gothic Medium"/>
              </a:rPr>
              <a:t>I</a:t>
            </a:r>
            <a:r>
              <a:rPr dirty="0" sz="2800" spc="-25">
                <a:latin typeface="Franklin Gothic Medium"/>
                <a:cs typeface="Franklin Gothic Medium"/>
              </a:rPr>
              <a:t>CAZIONE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68730"/>
            <a:ext cx="6439916" cy="3240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1523" y="4725111"/>
            <a:ext cx="2305050" cy="1323975"/>
          </a:xfrm>
          <a:prstGeom prst="rect">
            <a:avLst/>
          </a:prstGeom>
          <a:solidFill>
            <a:srgbClr val="D9D9D9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24815" marR="92710" indent="-343535">
              <a:lnSpc>
                <a:spcPct val="100000"/>
              </a:lnSpc>
              <a:buFont typeface="Arial"/>
              <a:buAutoNum type="arabicPeriod"/>
              <a:tabLst>
                <a:tab pos="425450" algn="l"/>
              </a:tabLst>
            </a:pPr>
            <a:r>
              <a:rPr dirty="0" sz="1600" spc="-10">
                <a:latin typeface="Arial"/>
                <a:cs typeface="Arial"/>
              </a:rPr>
              <a:t>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topo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somerasi</a:t>
            </a:r>
            <a:r>
              <a:rPr dirty="0" sz="1600" spc="-10">
                <a:latin typeface="Arial"/>
                <a:cs typeface="Arial"/>
              </a:rPr>
              <a:t> elim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nano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il</a:t>
            </a:r>
            <a:r>
              <a:rPr dirty="0" sz="1600" spc="-10">
                <a:latin typeface="Arial"/>
                <a:cs typeface="Arial"/>
              </a:rPr>
              <a:t> superavvolgimento.</a:t>
            </a:r>
            <a:endParaRPr sz="1600">
              <a:latin typeface="Arial"/>
              <a:cs typeface="Arial"/>
            </a:endParaRPr>
          </a:p>
          <a:p>
            <a:pPr marL="424815" marR="467995" indent="-343535">
              <a:lnSpc>
                <a:spcPct val="100000"/>
              </a:lnSpc>
              <a:buFont typeface="Arial"/>
              <a:buAutoNum type="arabicPeriod"/>
              <a:tabLst>
                <a:tab pos="425450" algn="l"/>
              </a:tabLst>
            </a:pPr>
            <a:r>
              <a:rPr dirty="0" sz="1600" spc="-95">
                <a:latin typeface="Arial"/>
                <a:cs typeface="Arial"/>
              </a:rPr>
              <a:t>L</a:t>
            </a:r>
            <a:r>
              <a:rPr dirty="0" sz="1600">
                <a:latin typeface="Arial"/>
                <a:cs typeface="Arial"/>
              </a:rPr>
              <a:t>’</a:t>
            </a:r>
            <a:r>
              <a:rPr dirty="0" sz="1600" spc="-10">
                <a:latin typeface="Arial"/>
                <a:cs typeface="Arial"/>
              </a:rPr>
              <a:t>elica</a:t>
            </a:r>
            <a:r>
              <a:rPr dirty="0" sz="1600" spc="-1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apre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0">
                <a:latin typeface="Arial"/>
                <a:cs typeface="Arial"/>
              </a:rPr>
              <a:t> dopp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elica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88252" y="1412747"/>
            <a:ext cx="2305050" cy="3293745"/>
          </a:xfrm>
          <a:custGeom>
            <a:avLst/>
            <a:gdLst/>
            <a:ahLst/>
            <a:cxnLst/>
            <a:rect l="l" t="t" r="r" b="b"/>
            <a:pathLst>
              <a:path w="2305050" h="3293745">
                <a:moveTo>
                  <a:pt x="0" y="3293237"/>
                </a:moveTo>
                <a:lnTo>
                  <a:pt x="2305050" y="3293237"/>
                </a:lnTo>
                <a:lnTo>
                  <a:pt x="2305050" y="0"/>
                </a:lnTo>
                <a:lnTo>
                  <a:pt x="0" y="0"/>
                </a:lnTo>
                <a:lnTo>
                  <a:pt x="0" y="32932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88252" y="1412747"/>
            <a:ext cx="2305050" cy="3293745"/>
          </a:xfrm>
          <a:custGeom>
            <a:avLst/>
            <a:gdLst/>
            <a:ahLst/>
            <a:cxnLst/>
            <a:rect l="l" t="t" r="r" b="b"/>
            <a:pathLst>
              <a:path w="2305050" h="3293745">
                <a:moveTo>
                  <a:pt x="0" y="3293237"/>
                </a:moveTo>
                <a:lnTo>
                  <a:pt x="2305050" y="3293237"/>
                </a:lnTo>
                <a:lnTo>
                  <a:pt x="2305050" y="0"/>
                </a:lnTo>
                <a:lnTo>
                  <a:pt x="0" y="0"/>
                </a:lnTo>
                <a:lnTo>
                  <a:pt x="0" y="3293237"/>
                </a:lnTo>
                <a:close/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668261" y="1479897"/>
            <a:ext cx="2137410" cy="3155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  <a:tab pos="1668145" algn="l"/>
              </a:tabLst>
            </a:pPr>
            <a:r>
              <a:rPr dirty="0" sz="1600" spc="-10">
                <a:latin typeface="Arial"/>
                <a:cs typeface="Arial"/>
              </a:rPr>
              <a:t>3.</a:t>
            </a:r>
            <a:r>
              <a:rPr dirty="0" sz="1600" spc="-10">
                <a:latin typeface="Arial"/>
                <a:cs typeface="Arial"/>
              </a:rPr>
              <a:t>	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DNA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imerasi</a:t>
            </a:r>
            <a:r>
              <a:rPr dirty="0" sz="1600" spc="-10">
                <a:latin typeface="Arial"/>
                <a:cs typeface="Arial"/>
              </a:rPr>
              <a:t> sinteti</a:t>
            </a:r>
            <a:r>
              <a:rPr dirty="0" sz="1600" spc="-5">
                <a:latin typeface="Arial"/>
                <a:cs typeface="Arial"/>
              </a:rPr>
              <a:t>z</a:t>
            </a:r>
            <a:r>
              <a:rPr dirty="0" sz="1600" spc="-10">
                <a:latin typeface="Arial"/>
                <a:cs typeface="Arial"/>
              </a:rPr>
              <a:t>za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nuovo</a:t>
            </a:r>
            <a:r>
              <a:rPr dirty="0" sz="1600" spc="-10">
                <a:latin typeface="Arial"/>
                <a:cs typeface="Arial"/>
              </a:rPr>
              <a:t> filamento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direz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one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5’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10">
                <a:latin typeface="Arial"/>
                <a:cs typeface="Arial"/>
              </a:rPr>
              <a:t>3’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agg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ungendo</a:t>
            </a:r>
            <a:r>
              <a:rPr dirty="0" sz="1600" spc="-10">
                <a:latin typeface="Arial"/>
                <a:cs typeface="Arial"/>
              </a:rPr>
              <a:t> nu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leot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di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secondo</a:t>
            </a:r>
            <a:r>
              <a:rPr dirty="0" sz="1600" spc="-10">
                <a:latin typeface="Arial"/>
                <a:cs typeface="Arial"/>
              </a:rPr>
              <a:t> la</a:t>
            </a:r>
            <a:r>
              <a:rPr dirty="0" sz="1600" spc="-10">
                <a:latin typeface="Arial"/>
                <a:cs typeface="Arial"/>
              </a:rPr>
              <a:t> comp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ementarietà</a:t>
            </a:r>
            <a:r>
              <a:rPr dirty="0" sz="1600" spc="-10">
                <a:latin typeface="Arial"/>
                <a:cs typeface="Arial"/>
              </a:rPr>
              <a:t> delle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ba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partire</a:t>
            </a:r>
            <a:r>
              <a:rPr dirty="0" sz="1600" spc="-10">
                <a:latin typeface="Arial"/>
                <a:cs typeface="Arial"/>
              </a:rPr>
              <a:t> da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primer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ad</a:t>
            </a:r>
            <a:r>
              <a:rPr dirty="0" sz="1600" spc="-10">
                <a:latin typeface="Arial"/>
                <a:cs typeface="Arial"/>
              </a:rPr>
              <a:t> RNA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sintet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zzato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dal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’enzima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primas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6017" y="4869103"/>
            <a:ext cx="2305050" cy="1569720"/>
          </a:xfrm>
          <a:prstGeom prst="rect">
            <a:avLst/>
          </a:prstGeom>
          <a:solidFill>
            <a:srgbClr val="D9D9D9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25450" marR="172720" indent="-342900">
              <a:lnSpc>
                <a:spcPct val="100000"/>
              </a:lnSpc>
              <a:tabLst>
                <a:tab pos="425450" algn="l"/>
              </a:tabLst>
            </a:pPr>
            <a:r>
              <a:rPr dirty="0" sz="1600" spc="-10">
                <a:latin typeface="Arial"/>
                <a:cs typeface="Arial"/>
              </a:rPr>
              <a:t>4.</a:t>
            </a:r>
            <a:r>
              <a:rPr dirty="0" sz="1600" spc="-10">
                <a:latin typeface="Arial"/>
                <a:cs typeface="Arial"/>
              </a:rPr>
              <a:t>	</a:t>
            </a:r>
            <a:r>
              <a:rPr dirty="0" sz="1600" spc="-10">
                <a:latin typeface="Arial"/>
                <a:cs typeface="Arial"/>
              </a:rPr>
              <a:t>La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DNA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imerasi</a:t>
            </a:r>
            <a:r>
              <a:rPr dirty="0" sz="1600" spc="-10">
                <a:latin typeface="Arial"/>
                <a:cs typeface="Arial"/>
              </a:rPr>
              <a:t> sintet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zza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nuo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 filamenti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modo</a:t>
            </a:r>
            <a:r>
              <a:rPr dirty="0" sz="1600" spc="-10">
                <a:latin typeface="Arial"/>
                <a:cs typeface="Arial"/>
              </a:rPr>
              <a:t> diverso:</a:t>
            </a:r>
            <a:endParaRPr sz="1600">
              <a:latin typeface="Arial"/>
              <a:cs typeface="Arial"/>
            </a:endParaRPr>
          </a:p>
          <a:p>
            <a:pPr marL="425450" indent="-342900">
              <a:lnSpc>
                <a:spcPct val="100000"/>
              </a:lnSpc>
              <a:buFont typeface="Arial"/>
              <a:buChar char="-"/>
              <a:tabLst>
                <a:tab pos="426084" algn="l"/>
              </a:tabLst>
            </a:pPr>
            <a:r>
              <a:rPr dirty="0" sz="1600" spc="-10">
                <a:latin typeface="Arial"/>
                <a:cs typeface="Arial"/>
              </a:rPr>
              <a:t>Fi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amento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guida</a:t>
            </a:r>
            <a:endParaRPr sz="1600">
              <a:latin typeface="Arial"/>
              <a:cs typeface="Arial"/>
            </a:endParaRPr>
          </a:p>
          <a:p>
            <a:pPr marL="425450" indent="-342900">
              <a:lnSpc>
                <a:spcPct val="100000"/>
              </a:lnSpc>
              <a:buFont typeface="Arial"/>
              <a:buChar char="-"/>
              <a:tabLst>
                <a:tab pos="426084" algn="l"/>
              </a:tabLst>
            </a:pPr>
            <a:r>
              <a:rPr dirty="0" sz="1600" spc="-10">
                <a:latin typeface="Arial"/>
                <a:cs typeface="Arial"/>
              </a:rPr>
              <a:t>Fi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amento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lento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28431" y="2297176"/>
            <a:ext cx="216535" cy="103505"/>
          </a:xfrm>
          <a:custGeom>
            <a:avLst/>
            <a:gdLst/>
            <a:ahLst/>
            <a:cxnLst/>
            <a:rect l="l" t="t" r="r" b="b"/>
            <a:pathLst>
              <a:path w="216534" h="103505">
                <a:moveTo>
                  <a:pt x="190790" y="51688"/>
                </a:moveTo>
                <a:lnTo>
                  <a:pt x="123951" y="90677"/>
                </a:lnTo>
                <a:lnTo>
                  <a:pt x="121031" y="92456"/>
                </a:lnTo>
                <a:lnTo>
                  <a:pt x="119888" y="96265"/>
                </a:lnTo>
                <a:lnTo>
                  <a:pt x="123444" y="102362"/>
                </a:lnTo>
                <a:lnTo>
                  <a:pt x="127381" y="103377"/>
                </a:lnTo>
                <a:lnTo>
                  <a:pt x="205136" y="58038"/>
                </a:lnTo>
                <a:lnTo>
                  <a:pt x="203453" y="58038"/>
                </a:lnTo>
                <a:lnTo>
                  <a:pt x="203453" y="57150"/>
                </a:lnTo>
                <a:lnTo>
                  <a:pt x="200151" y="57150"/>
                </a:lnTo>
                <a:lnTo>
                  <a:pt x="190790" y="51688"/>
                </a:lnTo>
                <a:close/>
              </a:path>
              <a:path w="216534" h="103505">
                <a:moveTo>
                  <a:pt x="17990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79904" y="58038"/>
                </a:lnTo>
                <a:lnTo>
                  <a:pt x="190790" y="51688"/>
                </a:lnTo>
                <a:lnTo>
                  <a:pt x="179904" y="45338"/>
                </a:lnTo>
                <a:close/>
              </a:path>
              <a:path w="216534" h="103505">
                <a:moveTo>
                  <a:pt x="205136" y="45338"/>
                </a:moveTo>
                <a:lnTo>
                  <a:pt x="203453" y="45338"/>
                </a:lnTo>
                <a:lnTo>
                  <a:pt x="203453" y="58038"/>
                </a:lnTo>
                <a:lnTo>
                  <a:pt x="205136" y="58038"/>
                </a:lnTo>
                <a:lnTo>
                  <a:pt x="216026" y="51688"/>
                </a:lnTo>
                <a:lnTo>
                  <a:pt x="205136" y="45338"/>
                </a:lnTo>
                <a:close/>
              </a:path>
              <a:path w="216534" h="103505">
                <a:moveTo>
                  <a:pt x="200151" y="46227"/>
                </a:moveTo>
                <a:lnTo>
                  <a:pt x="190790" y="51688"/>
                </a:lnTo>
                <a:lnTo>
                  <a:pt x="200151" y="57150"/>
                </a:lnTo>
                <a:lnTo>
                  <a:pt x="200151" y="46227"/>
                </a:lnTo>
                <a:close/>
              </a:path>
              <a:path w="216534" h="103505">
                <a:moveTo>
                  <a:pt x="203453" y="46227"/>
                </a:moveTo>
                <a:lnTo>
                  <a:pt x="200151" y="46227"/>
                </a:lnTo>
                <a:lnTo>
                  <a:pt x="200151" y="57150"/>
                </a:lnTo>
                <a:lnTo>
                  <a:pt x="203453" y="57150"/>
                </a:lnTo>
                <a:lnTo>
                  <a:pt x="203453" y="46227"/>
                </a:lnTo>
                <a:close/>
              </a:path>
              <a:path w="216534" h="103505">
                <a:moveTo>
                  <a:pt x="127381" y="0"/>
                </a:moveTo>
                <a:lnTo>
                  <a:pt x="123444" y="1015"/>
                </a:lnTo>
                <a:lnTo>
                  <a:pt x="119888" y="7112"/>
                </a:lnTo>
                <a:lnTo>
                  <a:pt x="121031" y="10922"/>
                </a:lnTo>
                <a:lnTo>
                  <a:pt x="123951" y="12700"/>
                </a:lnTo>
                <a:lnTo>
                  <a:pt x="190790" y="51688"/>
                </a:lnTo>
                <a:lnTo>
                  <a:pt x="200151" y="46227"/>
                </a:lnTo>
                <a:lnTo>
                  <a:pt x="203453" y="46227"/>
                </a:lnTo>
                <a:lnTo>
                  <a:pt x="203453" y="45338"/>
                </a:lnTo>
                <a:lnTo>
                  <a:pt x="205136" y="45338"/>
                </a:lnTo>
                <a:lnTo>
                  <a:pt x="127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795518"/>
            <a:ext cx="43954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871E33"/>
                </a:solidFill>
                <a:latin typeface="Franklin Gothic Medium"/>
                <a:cs typeface="Franklin Gothic Medium"/>
                <a:hlinkClick r:id="rId2"/>
              </a:rPr>
              <a:t>https://ww</a:t>
            </a:r>
            <a:r>
              <a:rPr dirty="0" sz="1600" spc="-10">
                <a:solidFill>
                  <a:srgbClr val="871E33"/>
                </a:solidFill>
                <a:latin typeface="Franklin Gothic Medium"/>
                <a:cs typeface="Franklin Gothic Medium"/>
                <a:hlinkClick r:id="rId2"/>
              </a:rPr>
              <a:t>w</a:t>
            </a:r>
            <a:r>
              <a:rPr dirty="0" sz="16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.y</a:t>
            </a:r>
            <a:r>
              <a:rPr dirty="0" sz="1600" spc="-15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utub</a:t>
            </a:r>
            <a:r>
              <a:rPr dirty="0" sz="1600" spc="-15">
                <a:solidFill>
                  <a:srgbClr val="871E33"/>
                </a:solidFill>
                <a:latin typeface="Franklin Gothic Medium"/>
                <a:cs typeface="Franklin Gothic Medium"/>
                <a:hlinkClick r:id="rId2"/>
              </a:rPr>
              <a:t>e.com/</a:t>
            </a:r>
            <a:r>
              <a:rPr dirty="0" sz="1600" spc="-10">
                <a:solidFill>
                  <a:srgbClr val="871E33"/>
                </a:solidFill>
                <a:latin typeface="Franklin Gothic Medium"/>
                <a:cs typeface="Franklin Gothic Medium"/>
                <a:hlinkClick r:id="rId2"/>
              </a:rPr>
              <a:t>w</a:t>
            </a:r>
            <a:r>
              <a:rPr dirty="0" sz="1600" spc="-10">
                <a:solidFill>
                  <a:srgbClr val="871E33"/>
                </a:solidFill>
                <a:latin typeface="Franklin Gothic Medium"/>
                <a:cs typeface="Franklin Gothic Medium"/>
                <a:hlinkClick r:id="rId2"/>
              </a:rPr>
              <a:t>atch?v</a:t>
            </a:r>
            <a:r>
              <a:rPr dirty="0" sz="1600" spc="-15">
                <a:solidFill>
                  <a:srgbClr val="871E33"/>
                </a:solidFill>
                <a:latin typeface="Franklin Gothic Medium"/>
                <a:cs typeface="Franklin Gothic Medium"/>
                <a:hlinkClick r:id="rId2"/>
              </a:rPr>
              <a:t>=</a:t>
            </a:r>
            <a:r>
              <a:rPr dirty="0" sz="1600" spc="-10">
                <a:solidFill>
                  <a:srgbClr val="871E33"/>
                </a:solidFill>
                <a:latin typeface="Franklin Gothic Medium"/>
                <a:cs typeface="Franklin Gothic Medium"/>
              </a:rPr>
              <a:t>-</a:t>
            </a:r>
            <a:r>
              <a:rPr dirty="0" sz="1600" spc="-15">
                <a:solidFill>
                  <a:srgbClr val="871E33"/>
                </a:solidFill>
                <a:latin typeface="Franklin Gothic Medium"/>
                <a:cs typeface="Franklin Gothic Medium"/>
                <a:hlinkClick r:id="rId2"/>
              </a:rPr>
              <a:t>SCnqmJ</a:t>
            </a:r>
            <a:r>
              <a:rPr dirty="0" sz="1600" spc="-10">
                <a:solidFill>
                  <a:srgbClr val="871E33"/>
                </a:solidFill>
                <a:latin typeface="Franklin Gothic Medium"/>
                <a:cs typeface="Franklin Gothic Medium"/>
                <a:hlinkClick r:id="rId2"/>
              </a:rPr>
              <a:t>pfp4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537" y="1268717"/>
            <a:ext cx="8371967" cy="499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987" y="2644711"/>
            <a:ext cx="7416800" cy="925830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27685">
              <a:lnSpc>
                <a:spcPct val="100000"/>
              </a:lnSpc>
            </a:pP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GM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LE</a:t>
            </a:r>
            <a:r>
              <a:rPr dirty="0" sz="3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LA</a:t>
            </a:r>
            <a:r>
              <a:rPr dirty="0" sz="32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672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DA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3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20">
                <a:latin typeface="Franklin Gothic Medium"/>
                <a:cs typeface="Franklin Gothic Medium"/>
              </a:rPr>
              <a:t>NA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A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5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3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PR</a:t>
            </a:r>
            <a:r>
              <a:rPr dirty="0" sz="2800" spc="-15">
                <a:latin typeface="Franklin Gothic Medium"/>
                <a:cs typeface="Franklin Gothic Medium"/>
              </a:rPr>
              <a:t>O</a:t>
            </a:r>
            <a:r>
              <a:rPr dirty="0" sz="2800" spc="-20">
                <a:latin typeface="Franklin Gothic Medium"/>
                <a:cs typeface="Franklin Gothic Medium"/>
              </a:rPr>
              <a:t>TEINA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88252" y="3068916"/>
            <a:ext cx="2305050" cy="831215"/>
          </a:xfrm>
          <a:prstGeom prst="rect">
            <a:avLst/>
          </a:prstGeom>
          <a:solidFill>
            <a:srgbClr val="D9D9D9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25450" marR="434340">
              <a:lnSpc>
                <a:spcPct val="100000"/>
              </a:lnSpc>
            </a:pP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US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TITUI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16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CEZ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1594" y="1124800"/>
            <a:ext cx="5194935" cy="5040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12390">
              <a:lnSpc>
                <a:spcPct val="100000"/>
              </a:lnSpc>
            </a:pPr>
            <a:r>
              <a:rPr dirty="0" sz="2000" spc="-7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radu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1594" y="1124800"/>
            <a:ext cx="5194554" cy="5040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672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CO</a:t>
            </a: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IC</a:t>
            </a:r>
            <a:r>
              <a:rPr dirty="0" sz="2800" spc="-15">
                <a:latin typeface="Franklin Gothic Medium"/>
                <a:cs typeface="Franklin Gothic Medium"/>
              </a:rPr>
              <a:t>E</a:t>
            </a:r>
            <a:r>
              <a:rPr dirty="0" sz="2800" spc="-4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G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5">
                <a:latin typeface="Franklin Gothic Medium"/>
                <a:cs typeface="Franklin Gothic Medium"/>
              </a:rPr>
              <a:t>ET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C</a:t>
            </a:r>
            <a:r>
              <a:rPr dirty="0" sz="2800" spc="-20">
                <a:latin typeface="Franklin Gothic Medium"/>
                <a:cs typeface="Franklin Gothic Medium"/>
              </a:rPr>
              <a:t>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532" y="1412773"/>
            <a:ext cx="4876800" cy="4823460"/>
          </a:xfrm>
          <a:custGeom>
            <a:avLst/>
            <a:gdLst/>
            <a:ahLst/>
            <a:cxnLst/>
            <a:rect l="l" t="t" r="r" b="b"/>
            <a:pathLst>
              <a:path w="4876800" h="4823460">
                <a:moveTo>
                  <a:pt x="0" y="4823460"/>
                </a:moveTo>
                <a:lnTo>
                  <a:pt x="4876800" y="4823460"/>
                </a:lnTo>
                <a:lnTo>
                  <a:pt x="4876800" y="0"/>
                </a:lnTo>
                <a:lnTo>
                  <a:pt x="0" y="0"/>
                </a:lnTo>
                <a:lnTo>
                  <a:pt x="0" y="482346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532" y="1412773"/>
            <a:ext cx="4876800" cy="482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8770" y="1408010"/>
            <a:ext cx="4886325" cy="4832985"/>
          </a:xfrm>
          <a:custGeom>
            <a:avLst/>
            <a:gdLst/>
            <a:ahLst/>
            <a:cxnLst/>
            <a:rect l="l" t="t" r="r" b="b"/>
            <a:pathLst>
              <a:path w="4886325" h="4832985">
                <a:moveTo>
                  <a:pt x="0" y="4832985"/>
                </a:moveTo>
                <a:lnTo>
                  <a:pt x="4886325" y="4832985"/>
                </a:lnTo>
                <a:lnTo>
                  <a:pt x="4886325" y="0"/>
                </a:lnTo>
                <a:lnTo>
                  <a:pt x="0" y="0"/>
                </a:lnTo>
                <a:lnTo>
                  <a:pt x="0" y="4832985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580126" y="1844801"/>
            <a:ext cx="2664460" cy="2554605"/>
          </a:xfrm>
          <a:prstGeom prst="rect">
            <a:avLst/>
          </a:prstGeom>
          <a:solidFill>
            <a:srgbClr val="FFCCCC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2550">
              <a:lnSpc>
                <a:spcPct val="100000"/>
              </a:lnSpc>
            </a:pP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CODIC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NET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È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: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650">
              <a:latin typeface="Times New Roman"/>
              <a:cs typeface="Times New Roman"/>
            </a:endParaRPr>
          </a:p>
          <a:p>
            <a:pPr marL="425450" indent="-342900">
              <a:lnSpc>
                <a:spcPct val="100000"/>
              </a:lnSpc>
              <a:buClr>
                <a:srgbClr val="822333"/>
              </a:buClr>
              <a:buFont typeface="Wingdings"/>
              <a:buChar char=""/>
              <a:tabLst>
                <a:tab pos="426084" algn="l"/>
              </a:tabLst>
            </a:pP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Uni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sale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822333"/>
              </a:buClr>
              <a:buFont typeface="Wingdings"/>
              <a:buChar char=""/>
            </a:pPr>
            <a:endParaRPr sz="1650">
              <a:latin typeface="Times New Roman"/>
              <a:cs typeface="Times New Roman"/>
            </a:endParaRPr>
          </a:p>
          <a:p>
            <a:pPr marL="425450" indent="-342900">
              <a:lnSpc>
                <a:spcPct val="100000"/>
              </a:lnSpc>
              <a:buClr>
                <a:srgbClr val="822333"/>
              </a:buClr>
              <a:buFont typeface="Wingdings"/>
              <a:buChar char=""/>
              <a:tabLst>
                <a:tab pos="426084" algn="l"/>
              </a:tabLst>
            </a:pP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Sp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ci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ico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4"/>
              </a:spcBef>
              <a:buClr>
                <a:srgbClr val="822333"/>
              </a:buClr>
              <a:buFont typeface="Wingdings"/>
              <a:buChar char=""/>
            </a:pPr>
            <a:endParaRPr sz="1650">
              <a:latin typeface="Times New Roman"/>
              <a:cs typeface="Times New Roman"/>
            </a:endParaRPr>
          </a:p>
          <a:p>
            <a:pPr marL="425450" indent="-342900">
              <a:lnSpc>
                <a:spcPct val="100000"/>
              </a:lnSpc>
              <a:buClr>
                <a:srgbClr val="822333"/>
              </a:buClr>
              <a:buFont typeface="Wingdings"/>
              <a:buChar char=""/>
              <a:tabLst>
                <a:tab pos="426084" algn="l"/>
              </a:tabLst>
            </a:pPr>
            <a:r>
              <a:rPr dirty="0" sz="16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idondan</a:t>
            </a:r>
            <a:r>
              <a:rPr dirty="0" sz="16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822333"/>
              </a:buClr>
              <a:buFont typeface="Wingdings"/>
              <a:buChar char=""/>
            </a:pPr>
            <a:endParaRPr sz="1650">
              <a:latin typeface="Times New Roman"/>
              <a:cs typeface="Times New Roman"/>
            </a:endParaRPr>
          </a:p>
          <a:p>
            <a:pPr marL="425450" indent="-342900">
              <a:lnSpc>
                <a:spcPct val="100000"/>
              </a:lnSpc>
              <a:buClr>
                <a:srgbClr val="822333"/>
              </a:buClr>
              <a:buFont typeface="Wingdings"/>
              <a:buChar char=""/>
              <a:tabLst>
                <a:tab pos="426084" algn="l"/>
              </a:tabLst>
            </a:pP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Co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tu</a:t>
            </a:r>
            <a:r>
              <a:rPr dirty="0" sz="16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6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da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6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4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6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codo</a:t>
            </a:r>
            <a:r>
              <a:rPr dirty="0" sz="16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16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A</a:t>
            </a:r>
            <a:r>
              <a:rPr dirty="0" spc="-5">
                <a:latin typeface="Franklin Gothic Medium"/>
                <a:cs typeface="Franklin Gothic Medium"/>
              </a:rPr>
              <a:t>R</a:t>
            </a:r>
            <a:r>
              <a:rPr dirty="0" spc="-25">
                <a:latin typeface="Franklin Gothic Medium"/>
                <a:cs typeface="Franklin Gothic Medium"/>
              </a:rPr>
              <a:t>GO</a:t>
            </a:r>
            <a:r>
              <a:rPr dirty="0" spc="-15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ENTI</a:t>
            </a:r>
            <a:r>
              <a:rPr dirty="0" spc="-6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5">
                <a:latin typeface="Franklin Gothic Medium"/>
                <a:cs typeface="Franklin Gothic Medium"/>
              </a:rPr>
              <a:t>LL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3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L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>
                <a:latin typeface="Franklin Gothic Medium"/>
                <a:cs typeface="Franklin Gothic Medium"/>
              </a:rPr>
              <a:t>Z</a:t>
            </a:r>
            <a:r>
              <a:rPr dirty="0" spc="-15">
                <a:latin typeface="Franklin Gothic Medium"/>
                <a:cs typeface="Franklin Gothic Medium"/>
              </a:rPr>
              <a:t>IO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802" y="1976024"/>
            <a:ext cx="3126740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uttura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del D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802" y="3585374"/>
            <a:ext cx="7131684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R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ic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zi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sem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co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servati</a:t>
            </a:r>
            <a:r>
              <a:rPr dirty="0" sz="2400" spc="-10">
                <a:latin typeface="Arial"/>
                <a:cs typeface="Arial"/>
              </a:rPr>
              <a:t>v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enz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mi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nv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lti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802" y="5195347"/>
            <a:ext cx="438340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gma cent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ale de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gia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V</a:t>
            </a:r>
            <a:r>
              <a:rPr dirty="0"/>
              <a:t>E</a:t>
            </a:r>
            <a:r>
              <a:rPr dirty="0" spc="10"/>
              <a:t>R</a:t>
            </a:r>
            <a:r>
              <a:rPr dirty="0" spc="-15"/>
              <a:t>IFICA</a:t>
            </a:r>
            <a:r>
              <a:rPr dirty="0" spc="-50"/>
              <a:t> </a:t>
            </a:r>
            <a:r>
              <a:rPr dirty="0" spc="5"/>
              <a:t>D</a:t>
            </a:r>
            <a:r>
              <a:rPr dirty="0"/>
              <a:t>E</a:t>
            </a:r>
            <a:r>
              <a:rPr dirty="0" spc="10"/>
              <a:t>LL</a:t>
            </a:r>
            <a:r>
              <a:rPr dirty="0" spc="-15"/>
              <a:t>’APPREND</a:t>
            </a:r>
            <a:r>
              <a:rPr dirty="0" spc="-20"/>
              <a:t>I</a:t>
            </a:r>
            <a:r>
              <a:rPr dirty="0" spc="5"/>
              <a:t>M</a:t>
            </a:r>
            <a:r>
              <a:rPr dirty="0" spc="-15"/>
              <a:t>ENTO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497" y="1149532"/>
            <a:ext cx="3515360" cy="305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800" spc="-5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dirty="0" sz="1800">
                <a:latin typeface="Arial"/>
                <a:cs typeface="Arial"/>
              </a:rPr>
              <a:t>.	</a:t>
            </a:r>
            <a:r>
              <a:rPr dirty="0" sz="1800">
                <a:latin typeface="Arial"/>
                <a:cs typeface="Arial"/>
              </a:rPr>
              <a:t>Qu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 </a:t>
            </a:r>
            <a:r>
              <a:rPr dirty="0" sz="1800" spc="-10">
                <a:latin typeface="Arial"/>
                <a:cs typeface="Arial"/>
              </a:rPr>
              <a:t>q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sti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zimi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 è</a:t>
            </a:r>
            <a:r>
              <a:rPr dirty="0" sz="1800">
                <a:latin typeface="Arial"/>
                <a:cs typeface="Arial"/>
              </a:rPr>
              <a:t> co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nv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lto 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zi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 D</a:t>
            </a:r>
            <a:r>
              <a:rPr dirty="0" sz="1800" spc="-1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A?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si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 spc="10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som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rasi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casi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206375" indent="-342900">
              <a:lnSpc>
                <a:spcPct val="100000"/>
              </a:lnSpc>
            </a:pPr>
            <a:r>
              <a:rPr dirty="0" sz="1800" spc="-5">
                <a:solidFill>
                  <a:srgbClr val="800000"/>
                </a:solidFill>
                <a:latin typeface="Arial"/>
                <a:cs typeface="Arial"/>
              </a:rPr>
              <a:t>2</a:t>
            </a:r>
            <a:r>
              <a:rPr dirty="0" sz="1800">
                <a:latin typeface="Arial"/>
                <a:cs typeface="Arial"/>
              </a:rPr>
              <a:t>.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10">
                <a:latin typeface="Arial"/>
                <a:cs typeface="Arial"/>
              </a:rPr>
              <a:t>q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nti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 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stituito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</a:t>
            </a:r>
            <a:r>
              <a:rPr dirty="0" sz="1800">
                <a:latin typeface="Arial"/>
                <a:cs typeface="Arial"/>
              </a:rPr>
              <a:t> co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ice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tico?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4079" y="1222430"/>
            <a:ext cx="3185160" cy="2504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800000"/>
                </a:solidFill>
                <a:latin typeface="Arial"/>
                <a:cs typeface="Arial"/>
              </a:rPr>
              <a:t>3</a:t>
            </a:r>
            <a:r>
              <a:rPr dirty="0" sz="1800">
                <a:latin typeface="Arial"/>
                <a:cs typeface="Arial"/>
              </a:rPr>
              <a:t>. Il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cl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os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ma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 form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to d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ist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ni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tt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ro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 i</a:t>
            </a:r>
            <a:r>
              <a:rPr dirty="0" sz="1800" spc="-10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Qu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tei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sic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Qu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tei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800000"/>
                </a:solidFill>
                <a:latin typeface="Arial"/>
                <a:cs typeface="Arial"/>
              </a:rPr>
              <a:t>4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lco 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1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DN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mis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ra: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4079" y="3801672"/>
            <a:ext cx="1255395" cy="1242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0,</a:t>
            </a:r>
            <a:r>
              <a:rPr dirty="0" sz="1800" spc="-10">
                <a:latin typeface="Arial"/>
                <a:cs typeface="Arial"/>
              </a:rPr>
              <a:t>3</a:t>
            </a:r>
            <a:r>
              <a:rPr dirty="0" sz="1800">
                <a:latin typeface="Arial"/>
                <a:cs typeface="Arial"/>
              </a:rPr>
              <a:t>4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3,4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3</a:t>
            </a:r>
            <a:r>
              <a:rPr dirty="0" sz="1800">
                <a:latin typeface="Arial"/>
                <a:cs typeface="Arial"/>
              </a:rPr>
              <a:t>4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0,</a:t>
            </a:r>
            <a:r>
              <a:rPr dirty="0" sz="1800" spc="-10">
                <a:latin typeface="Arial"/>
                <a:cs typeface="Arial"/>
              </a:rPr>
              <a:t>3</a:t>
            </a:r>
            <a:r>
              <a:rPr dirty="0" sz="1800">
                <a:latin typeface="Arial"/>
                <a:cs typeface="Arial"/>
              </a:rPr>
              <a:t>4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mm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79272" y="4226996"/>
          <a:ext cx="666115" cy="1343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378"/>
                <a:gridCol w="358355"/>
              </a:tblGrid>
              <a:tr h="34239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a)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64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918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b)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65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91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c)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66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4239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63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V</a:t>
            </a:r>
            <a:r>
              <a:rPr dirty="0"/>
              <a:t>E</a:t>
            </a:r>
            <a:r>
              <a:rPr dirty="0" spc="10"/>
              <a:t>R</a:t>
            </a:r>
            <a:r>
              <a:rPr dirty="0" spc="-15"/>
              <a:t>IFICA</a:t>
            </a:r>
            <a:r>
              <a:rPr dirty="0" spc="-50"/>
              <a:t> </a:t>
            </a:r>
            <a:r>
              <a:rPr dirty="0" spc="5"/>
              <a:t>D</a:t>
            </a:r>
            <a:r>
              <a:rPr dirty="0"/>
              <a:t>E</a:t>
            </a:r>
            <a:r>
              <a:rPr dirty="0" spc="10"/>
              <a:t>LL</a:t>
            </a:r>
            <a:r>
              <a:rPr dirty="0" spc="-15"/>
              <a:t>’APPREND</a:t>
            </a:r>
            <a:r>
              <a:rPr dirty="0" spc="-20"/>
              <a:t>I</a:t>
            </a:r>
            <a:r>
              <a:rPr dirty="0" spc="5"/>
              <a:t>M</a:t>
            </a:r>
            <a:r>
              <a:rPr dirty="0" spc="-15"/>
              <a:t>ENTO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497" y="1149532"/>
            <a:ext cx="3515360" cy="305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dirty="0" sz="1800" spc="-5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dirty="0" sz="1800">
                <a:latin typeface="Arial"/>
                <a:cs typeface="Arial"/>
              </a:rPr>
              <a:t>.	</a:t>
            </a:r>
            <a:r>
              <a:rPr dirty="0" sz="1800">
                <a:latin typeface="Arial"/>
                <a:cs typeface="Arial"/>
              </a:rPr>
              <a:t>Qu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 </a:t>
            </a:r>
            <a:r>
              <a:rPr dirty="0" sz="1800" spc="-10">
                <a:latin typeface="Arial"/>
                <a:cs typeface="Arial"/>
              </a:rPr>
              <a:t>q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sti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zimi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 è</a:t>
            </a:r>
            <a:r>
              <a:rPr dirty="0" sz="1800">
                <a:latin typeface="Arial"/>
                <a:cs typeface="Arial"/>
              </a:rPr>
              <a:t> co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nv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lto 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zi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 D</a:t>
            </a:r>
            <a:r>
              <a:rPr dirty="0" sz="1800" spc="-1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A?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g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si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800" spc="10">
                <a:solidFill>
                  <a:srgbClr val="CCCCCC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o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som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rasi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El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casi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d) </a:t>
            </a:r>
            <a:r>
              <a:rPr dirty="0" sz="180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1800" spc="-15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poli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1800" spc="-15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 marR="206375" indent="-342900">
              <a:lnSpc>
                <a:spcPct val="100000"/>
              </a:lnSpc>
            </a:pPr>
            <a:r>
              <a:rPr dirty="0" sz="1800" spc="-5">
                <a:solidFill>
                  <a:srgbClr val="800000"/>
                </a:solidFill>
                <a:latin typeface="Arial"/>
                <a:cs typeface="Arial"/>
              </a:rPr>
              <a:t>2</a:t>
            </a:r>
            <a:r>
              <a:rPr dirty="0" sz="1800">
                <a:latin typeface="Arial"/>
                <a:cs typeface="Arial"/>
              </a:rPr>
              <a:t>.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10">
                <a:latin typeface="Arial"/>
                <a:cs typeface="Arial"/>
              </a:rPr>
              <a:t>q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nti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 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stituito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</a:t>
            </a:r>
            <a:r>
              <a:rPr dirty="0" sz="1800">
                <a:latin typeface="Arial"/>
                <a:cs typeface="Arial"/>
              </a:rPr>
              <a:t> co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ice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tico?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4079" y="1222430"/>
            <a:ext cx="3185160" cy="2504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800000"/>
                </a:solidFill>
                <a:latin typeface="Arial"/>
                <a:cs typeface="Arial"/>
              </a:rPr>
              <a:t>3</a:t>
            </a:r>
            <a:r>
              <a:rPr dirty="0" sz="1800">
                <a:latin typeface="Arial"/>
                <a:cs typeface="Arial"/>
              </a:rPr>
              <a:t>. Il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cl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os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ma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 form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to d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dirty="0" sz="1800" spc="-5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)	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e isto</a:t>
            </a:r>
            <a:r>
              <a:rPr dirty="0" sz="1800" spc="5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n</a:t>
            </a:r>
            <a:r>
              <a:rPr dirty="0" sz="1800" spc="-1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tt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m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ro</a:t>
            </a:r>
            <a:r>
              <a:rPr dirty="0" sz="1800" spc="10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i i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s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to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Qu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t</a:t>
            </a:r>
            <a:r>
              <a:rPr dirty="0" sz="1800" spc="5">
                <a:solidFill>
                  <a:srgbClr val="CCCCCC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ro</a:t>
            </a:r>
            <a:r>
              <a:rPr dirty="0" sz="1800" spc="-1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pr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tei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e</a:t>
            </a:r>
            <a:r>
              <a:rPr dirty="0" sz="1800" spc="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b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sic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h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Qu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t</a:t>
            </a:r>
            <a:r>
              <a:rPr dirty="0" sz="1800" spc="5">
                <a:solidFill>
                  <a:srgbClr val="CCCCCC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ro</a:t>
            </a:r>
            <a:r>
              <a:rPr dirty="0" sz="1800" spc="-1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pr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tei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e</a:t>
            </a:r>
            <a:r>
              <a:rPr dirty="0" sz="1800" spc="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ac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800000"/>
                </a:solidFill>
                <a:latin typeface="Arial"/>
                <a:cs typeface="Arial"/>
              </a:rPr>
              <a:t>4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lco 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’</a:t>
            </a:r>
            <a:r>
              <a:rPr dirty="0" sz="1800" spc="-1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DN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mis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ra: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04079" y="3801672"/>
            <a:ext cx="1255395" cy="1242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800" spc="-5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)	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0,</a:t>
            </a:r>
            <a:r>
              <a:rPr dirty="0" sz="1800" spc="-10" b="1">
                <a:solidFill>
                  <a:srgbClr val="822333"/>
                </a:solidFill>
                <a:latin typeface="Arial"/>
                <a:cs typeface="Arial"/>
              </a:rPr>
              <a:t>3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4</a:t>
            </a:r>
            <a:r>
              <a:rPr dirty="0" sz="1800" spc="-1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22333"/>
                </a:solidFill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3,4</a:t>
            </a:r>
            <a:r>
              <a:rPr dirty="0" sz="1800" spc="-1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CCCCCC"/>
                </a:solidFill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800" spc="-5">
                <a:solidFill>
                  <a:srgbClr val="CCCCCC"/>
                </a:solidFill>
                <a:latin typeface="Arial"/>
                <a:cs typeface="Arial"/>
              </a:rPr>
              <a:t>3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4</a:t>
            </a:r>
            <a:r>
              <a:rPr dirty="0" sz="1800" spc="-1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CCCCCC"/>
                </a:solidFill>
                <a:latin typeface="Arial"/>
                <a:cs typeface="Arial"/>
              </a:rPr>
              <a:t>nm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0,</a:t>
            </a:r>
            <a:r>
              <a:rPr dirty="0" sz="1800" spc="-10">
                <a:solidFill>
                  <a:srgbClr val="CCCCCC"/>
                </a:solidFill>
                <a:latin typeface="Arial"/>
                <a:cs typeface="Arial"/>
              </a:rPr>
              <a:t>3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4</a:t>
            </a:r>
            <a:r>
              <a:rPr dirty="0" sz="1800" spc="-15">
                <a:solidFill>
                  <a:srgbClr val="CCCCCC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CCCCCC"/>
                </a:solidFill>
                <a:latin typeface="Arial"/>
                <a:cs typeface="Arial"/>
              </a:rPr>
              <a:t>mm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79272" y="4226996"/>
          <a:ext cx="666115" cy="1343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378"/>
                <a:gridCol w="358355"/>
              </a:tblGrid>
              <a:tr h="34239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800" spc="-5" b="1">
                          <a:solidFill>
                            <a:srgbClr val="822333"/>
                          </a:solidFill>
                          <a:latin typeface="Arial"/>
                          <a:cs typeface="Arial"/>
                        </a:rPr>
                        <a:t>a)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800" spc="-5" b="1">
                          <a:solidFill>
                            <a:srgbClr val="822333"/>
                          </a:solidFill>
                          <a:latin typeface="Arial"/>
                          <a:cs typeface="Arial"/>
                        </a:rPr>
                        <a:t>64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918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CCCCCC"/>
                          </a:solidFill>
                          <a:latin typeface="Arial"/>
                          <a:cs typeface="Arial"/>
                        </a:rPr>
                        <a:t>b)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CCCCCC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291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CCCCCC"/>
                          </a:solidFill>
                          <a:latin typeface="Arial"/>
                          <a:cs typeface="Arial"/>
                        </a:rPr>
                        <a:t>c)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CCCCCC"/>
                          </a:solidFill>
                          <a:latin typeface="Arial"/>
                          <a:cs typeface="Arial"/>
                        </a:rPr>
                        <a:t>66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42392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CCCCCC"/>
                          </a:solidFill>
                          <a:latin typeface="Arial"/>
                          <a:cs typeface="Arial"/>
                        </a:rPr>
                        <a:t>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1800" spc="-5">
                          <a:solidFill>
                            <a:srgbClr val="CCCCCC"/>
                          </a:solidFill>
                          <a:latin typeface="Arial"/>
                          <a:cs typeface="Arial"/>
                        </a:rPr>
                        <a:t>63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2987" y="2644838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553210">
              <a:lnSpc>
                <a:spcPct val="100000"/>
              </a:lnSpc>
            </a:pP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LA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RUTT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RA</a:t>
            </a:r>
            <a:r>
              <a:rPr dirty="0" sz="32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EL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DN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3603" y="2348992"/>
            <a:ext cx="6033135" cy="2663825"/>
          </a:xfrm>
          <a:prstGeom prst="rect">
            <a:avLst/>
          </a:prstGeom>
          <a:solidFill>
            <a:srgbClr val="D9D9D9"/>
          </a:solidFill>
          <a:ln w="2857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65860" marR="1161415" indent="621665">
              <a:lnSpc>
                <a:spcPct val="1929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NS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ER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INFO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RMA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27100" y="637273"/>
            <a:ext cx="106426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NA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43357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: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ES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ERIMENTI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ITH</a:t>
            </a:r>
            <a:r>
              <a:rPr dirty="0" sz="2400" spc="-5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(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1928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)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532" y="1196809"/>
            <a:ext cx="8154161" cy="5082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4351"/>
            <a:ext cx="452437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ES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ERIMENTI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HE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EY</a:t>
            </a:r>
            <a:r>
              <a:rPr dirty="0" sz="2400" spc="-6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(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195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2)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4350" y="1212049"/>
            <a:ext cx="8517890" cy="5025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NA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: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WAT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SO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CR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K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(</a:t>
            </a:r>
            <a:r>
              <a:rPr dirty="0" sz="2800">
                <a:solidFill>
                  <a:srgbClr val="822333"/>
                </a:solidFill>
                <a:latin typeface="Franklin Gothic Medium"/>
                <a:cs typeface="Franklin Gothic Medium"/>
              </a:rPr>
              <a:t>1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95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3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)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897" y="1277548"/>
            <a:ext cx="4264660" cy="526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Macr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formata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etiz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ono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ri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tti 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nu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cl</a:t>
            </a:r>
            <a:r>
              <a:rPr dirty="0" sz="1800" spc="-15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ti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form</a:t>
            </a:r>
            <a:r>
              <a:rPr dirty="0" sz="1800" spc="-1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ti a </a:t>
            </a:r>
            <a:r>
              <a:rPr dirty="0" sz="1800" spc="-10">
                <a:latin typeface="Arial"/>
                <a:cs typeface="Arial"/>
              </a:rPr>
              <a:t>lo</a:t>
            </a:r>
            <a:r>
              <a:rPr dirty="0" sz="1800">
                <a:latin typeface="Arial"/>
                <a:cs typeface="Arial"/>
              </a:rPr>
              <a:t>ro</a:t>
            </a:r>
            <a:r>
              <a:rPr dirty="0" sz="1800">
                <a:latin typeface="Arial"/>
                <a:cs typeface="Arial"/>
              </a:rPr>
              <a:t> vo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ta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arte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ica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cl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os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de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fosfor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co 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>
                <a:latin typeface="Arial"/>
                <a:cs typeface="Arial"/>
              </a:rPr>
              <a:t> 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41910">
              <a:lnSpc>
                <a:spcPct val="101899"/>
              </a:lnSpc>
              <a:spcBef>
                <a:spcPts val="1500"/>
              </a:spcBef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cl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os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formati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na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az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tata</a:t>
            </a:r>
            <a:r>
              <a:rPr dirty="0" sz="1800">
                <a:latin typeface="Arial"/>
                <a:cs typeface="Arial"/>
              </a:rPr>
              <a:t> (d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riv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ta da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ri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Gu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na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>
                <a:latin typeface="Arial"/>
                <a:cs typeface="Arial"/>
              </a:rPr>
              <a:t> 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rim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tosi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10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im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)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>
                <a:latin typeface="Arial"/>
                <a:cs typeface="Arial"/>
              </a:rPr>
              <a:t> zucc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ero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soss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ri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os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o)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>
                <a:latin typeface="Arial"/>
                <a:cs typeface="Arial"/>
              </a:rPr>
              <a:t> 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me</a:t>
            </a:r>
            <a:r>
              <a:rPr dirty="0" sz="1800" spc="-5">
                <a:latin typeface="Arial"/>
                <a:cs typeface="Arial"/>
              </a:rPr>
              <a:t> N</a:t>
            </a:r>
            <a:r>
              <a:rPr dirty="0" sz="1800">
                <a:latin typeface="Arial"/>
                <a:cs typeface="Arial"/>
              </a:rPr>
              <a:t>-g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ico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(con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mi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az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 m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’</a:t>
            </a:r>
            <a:r>
              <a:rPr dirty="0" sz="1800">
                <a:latin typeface="Arial"/>
                <a:cs typeface="Arial"/>
              </a:rPr>
              <a:t>ac</a:t>
            </a:r>
            <a:r>
              <a:rPr dirty="0" sz="1800" spc="-10">
                <a:latin typeface="Arial"/>
                <a:cs typeface="Arial"/>
              </a:rPr>
              <a:t>q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).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az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tate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 D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5">
                <a:latin typeface="Arial"/>
                <a:cs typeface="Arial"/>
              </a:rPr>
              <a:t>f</a:t>
            </a:r>
            <a:r>
              <a:rPr dirty="0" sz="1800">
                <a:latin typeface="Arial"/>
                <a:cs typeface="Arial"/>
              </a:rPr>
              <a:t>orm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ro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(2 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er</a:t>
            </a:r>
            <a:r>
              <a:rPr dirty="0" sz="1800">
                <a:latin typeface="Arial"/>
                <a:cs typeface="Arial"/>
              </a:rPr>
              <a:t> 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3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 q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CG).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194945">
              <a:lnSpc>
                <a:spcPct val="101899"/>
              </a:lnSpc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cl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oti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 spc="-5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cl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os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de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to,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attrav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rso</a:t>
            </a:r>
            <a:r>
              <a:rPr dirty="0" sz="1800">
                <a:latin typeface="Arial"/>
                <a:cs typeface="Arial"/>
              </a:rPr>
              <a:t> lo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zucc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er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aci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 fosfor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ame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fosfo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ster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8116" y="1700783"/>
            <a:ext cx="3398519" cy="3154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214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>
                <a:latin typeface="Franklin Gothic Medium"/>
                <a:cs typeface="Franklin Gothic Medium"/>
              </a:rPr>
              <a:t>U</a:t>
            </a:r>
            <a:r>
              <a:rPr dirty="0" sz="2800" spc="-10">
                <a:latin typeface="Franklin Gothic Medium"/>
                <a:cs typeface="Franklin Gothic Medium"/>
              </a:rPr>
              <a:t>C</a:t>
            </a: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OT</a:t>
            </a:r>
            <a:r>
              <a:rPr dirty="0" sz="2800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DI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2412" y="1776348"/>
            <a:ext cx="8639175" cy="3305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6727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latin typeface="Franklin Gothic Medium"/>
                <a:cs typeface="Franklin Gothic Medium"/>
              </a:rPr>
              <a:t>LA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S</a:t>
            </a:r>
            <a:r>
              <a:rPr dirty="0" sz="2800" spc="-10">
                <a:latin typeface="Franklin Gothic Medium"/>
                <a:cs typeface="Franklin Gothic Medium"/>
              </a:rPr>
              <a:t>TR</a:t>
            </a:r>
            <a:r>
              <a:rPr dirty="0" sz="2800" spc="-20">
                <a:latin typeface="Franklin Gothic Medium"/>
                <a:cs typeface="Franklin Gothic Medium"/>
              </a:rPr>
              <a:t>UTTURA</a:t>
            </a:r>
            <a:r>
              <a:rPr dirty="0" sz="2800" spc="-5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20">
                <a:latin typeface="Franklin Gothic Medium"/>
                <a:cs typeface="Franklin Gothic Medium"/>
              </a:rPr>
              <a:t>NA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582" y="1484782"/>
            <a:ext cx="6858000" cy="4578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1E3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2023-04-19T10:06:26Z</dcterms:created>
  <dcterms:modified xsi:type="dcterms:W3CDTF">2023-04-19T10:06:26Z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2016-10-18T00:00:00Z</vt:filetime>
  </property>
  <property fmtid="{D5CDD505-2E9C-101B-9397-08002B2CF9AE}" pid="3" name="LastSaved">
    <vt:filetime>2023-04-19T00:00:00Z</vt:filetime>
  </property>
</Properties>
</file>