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Default Extension="png" ContentType="image/png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5612" y="1181414"/>
            <a:ext cx="3619500" cy="3855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787" y="6450013"/>
            <a:ext cx="1573211" cy="407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49" y="1052514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2" y="1"/>
                </a:lnTo>
              </a:path>
            </a:pathLst>
          </a:custGeom>
          <a:ln w="19049">
            <a:solidFill>
              <a:srgbClr val="9635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195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86" y="0"/>
                </a:lnTo>
              </a:path>
            </a:pathLst>
          </a:custGeom>
          <a:ln w="47307">
            <a:solidFill>
              <a:srgbClr val="585FA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26"/>
            <a:ext cx="1487487" cy="528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589" y="403226"/>
            <a:ext cx="1884359" cy="592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050" y="699128"/>
            <a:ext cx="80899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8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5112" y="2148411"/>
            <a:ext cx="6073775" cy="265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4710" y="6598070"/>
            <a:ext cx="170179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Relationship Id="rId4" Type="http://schemas.openxmlformats.org/officeDocument/2006/relationships/notesSlide" Target="../notesSlides/notesSlide17.xml"/><Relationship Id="rId5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notesSlide" Target="../notesSlides/notesSlide18.xml"/><Relationship Id="rId5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6212" y="5461206"/>
            <a:ext cx="291084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Docent</a:t>
            </a:r>
            <a:r>
              <a:rPr dirty="0" sz="22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:</a:t>
            </a:r>
            <a:r>
              <a:rPr dirty="0" sz="22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Gi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200" spc="-5">
                <a:solidFill>
                  <a:srgbClr val="FFFFFF"/>
                </a:solidFill>
                <a:latin typeface="Franklin Gothic Book"/>
                <a:cs typeface="Franklin Gothic Book"/>
              </a:rPr>
              <a:t>vann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i 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nci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5962" y="2492375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46287" y="3596861"/>
            <a:ext cx="153225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12.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6287" y="4155560"/>
            <a:ext cx="6811009" cy="863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Mutazioni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860"/>
              </a:lnSpc>
              <a:spcBef>
                <a:spcPts val="1520"/>
              </a:spcBef>
            </a:pP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Ag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nti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utag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, </a:t>
            </a:r>
            <a:r>
              <a:rPr dirty="0" sz="2400" spc="-25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utazi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ni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eniche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cromosomiche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4065270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me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 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influ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ano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l’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ess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 ge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nica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7000" y="2651649"/>
            <a:ext cx="30099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0">
                <a:latin typeface="Franklin Gothic Book"/>
                <a:cs typeface="Franklin Gothic Book"/>
              </a:rPr>
              <a:t>Le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2480" y="2651649"/>
            <a:ext cx="17653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6675" algn="l"/>
              </a:tabLst>
            </a:pPr>
            <a:r>
              <a:rPr dirty="0" sz="2000" spc="50">
                <a:latin typeface="Franklin Gothic Book"/>
                <a:cs typeface="Franklin Gothic Book"/>
              </a:rPr>
              <a:t>muta</a:t>
            </a:r>
            <a:r>
              <a:rPr dirty="0" sz="2000" spc="65">
                <a:latin typeface="Franklin Gothic Book"/>
                <a:cs typeface="Franklin Gothic Book"/>
              </a:rPr>
              <a:t>z</a:t>
            </a:r>
            <a:r>
              <a:rPr dirty="0" sz="2000" spc="70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50">
                <a:latin typeface="Franklin Gothic Book"/>
                <a:cs typeface="Franklin Gothic Book"/>
              </a:rPr>
              <a:t>che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2575" y="2651649"/>
            <a:ext cx="13900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67765" algn="l"/>
              </a:tabLst>
            </a:pPr>
            <a:r>
              <a:rPr dirty="0" sz="2000" spc="55">
                <a:latin typeface="Franklin Gothic Book"/>
                <a:cs typeface="Franklin Gothic Book"/>
              </a:rPr>
              <a:t>alteran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55">
                <a:latin typeface="Franklin Gothic Book"/>
                <a:cs typeface="Franklin Gothic Book"/>
              </a:rPr>
              <a:t>le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7000" y="2931049"/>
            <a:ext cx="7874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75">
                <a:latin typeface="Franklin Gothic Book"/>
                <a:cs typeface="Franklin Gothic Book"/>
              </a:rPr>
              <a:t>coppi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9050" y="2931049"/>
            <a:ext cx="28257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767205" algn="l"/>
                <a:tab pos="2315210" algn="l"/>
              </a:tabLst>
            </a:pPr>
            <a:r>
              <a:rPr dirty="0" sz="2000" spc="65">
                <a:latin typeface="Franklin Gothic Book"/>
                <a:cs typeface="Franklin Gothic Book"/>
              </a:rPr>
              <a:t>nucleot</a:t>
            </a:r>
            <a:r>
              <a:rPr dirty="0" sz="2000" spc="75">
                <a:latin typeface="Franklin Gothic Book"/>
                <a:cs typeface="Franklin Gothic Book"/>
              </a:rPr>
              <a:t>i</a:t>
            </a:r>
            <a:r>
              <a:rPr dirty="0" sz="2000" spc="75">
                <a:latin typeface="Franklin Gothic Book"/>
                <a:cs typeface="Franklin Gothic Book"/>
              </a:rPr>
              <a:t>di</a:t>
            </a:r>
            <a:r>
              <a:rPr dirty="0" sz="2000" spc="65">
                <a:latin typeface="Franklin Gothic Book"/>
                <a:cs typeface="Franklin Gothic Book"/>
              </a:rPr>
              <a:t>ch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60">
                <a:latin typeface="Franklin Gothic Book"/>
                <a:cs typeface="Franklin Gothic Book"/>
              </a:rPr>
              <a:t>de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	</a:t>
            </a:r>
            <a:r>
              <a:rPr dirty="0" sz="2000" spc="60">
                <a:latin typeface="Franklin Gothic Book"/>
                <a:cs typeface="Franklin Gothic Book"/>
              </a:rPr>
              <a:t>DNA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7000" y="3210449"/>
            <a:ext cx="3776979" cy="8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200"/>
              </a:lnSpc>
            </a:pP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ossono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quals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75">
                <a:latin typeface="Franklin Gothic Book"/>
                <a:cs typeface="Franklin Gothic Book"/>
              </a:rPr>
              <a:t>de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95">
                <a:latin typeface="Franklin Gothic Book"/>
                <a:cs typeface="Franklin Gothic Book"/>
              </a:rPr>
              <a:t> p</a:t>
            </a:r>
            <a:r>
              <a:rPr dirty="0" sz="2000" spc="80">
                <a:latin typeface="Franklin Gothic Book"/>
                <a:cs typeface="Franklin Gothic Book"/>
              </a:rPr>
              <a:t>assag</a:t>
            </a:r>
            <a:r>
              <a:rPr dirty="0" sz="2000" spc="95">
                <a:latin typeface="Franklin Gothic Book"/>
                <a:cs typeface="Franklin Gothic Book"/>
              </a:rPr>
              <a:t>gi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 spc="75">
                <a:latin typeface="Franklin Gothic Book"/>
                <a:cs typeface="Franklin Gothic Book"/>
              </a:rPr>
              <a:t>de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95">
                <a:latin typeface="Franklin Gothic Book"/>
                <a:cs typeface="Franklin Gothic Book"/>
              </a:rPr>
              <a:t> p</a:t>
            </a:r>
            <a:r>
              <a:rPr dirty="0" sz="2000" spc="80">
                <a:latin typeface="Franklin Gothic Book"/>
                <a:cs typeface="Franklin Gothic Book"/>
              </a:rPr>
              <a:t>rodotti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dell’es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ress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949" y="1196976"/>
            <a:ext cx="5054598" cy="5400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507410" y="6598070"/>
            <a:ext cx="13843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291782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Mu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Mi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sse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 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em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Falcifo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949" y="1196976"/>
            <a:ext cx="4606923" cy="5516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38077" y="2070836"/>
            <a:ext cx="9836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25">
                <a:latin typeface="Franklin Gothic Medium"/>
                <a:cs typeface="Franklin Gothic Medium"/>
              </a:rPr>
              <a:t>Anemia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6818" y="2070836"/>
            <a:ext cx="139001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30">
                <a:latin typeface="Franklin Gothic Medium"/>
                <a:cs typeface="Franklin Gothic Medium"/>
              </a:rPr>
              <a:t>fa</a:t>
            </a:r>
            <a:r>
              <a:rPr dirty="0" sz="2000" spc="140">
                <a:latin typeface="Franklin Gothic Medium"/>
                <a:cs typeface="Franklin Gothic Medium"/>
              </a:rPr>
              <a:t>lci</a:t>
            </a:r>
            <a:r>
              <a:rPr dirty="0" sz="2000" spc="114">
                <a:latin typeface="Franklin Gothic Medium"/>
                <a:cs typeface="Franklin Gothic Medium"/>
              </a:rPr>
              <a:t>f</a:t>
            </a:r>
            <a:r>
              <a:rPr dirty="0" sz="2000" spc="135">
                <a:latin typeface="Franklin Gothic Medium"/>
                <a:cs typeface="Franklin Gothic Medium"/>
              </a:rPr>
              <a:t>orm</a:t>
            </a:r>
            <a:r>
              <a:rPr dirty="0" sz="2000" spc="12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0580" y="2070836"/>
            <a:ext cx="13017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25">
                <a:latin typeface="Franklin Gothic Book"/>
                <a:cs typeface="Franklin Gothic Book"/>
              </a:rPr>
              <a:t>muta</a:t>
            </a:r>
            <a:r>
              <a:rPr dirty="0" sz="2000" spc="150">
                <a:latin typeface="Franklin Gothic Book"/>
                <a:cs typeface="Franklin Gothic Book"/>
              </a:rPr>
              <a:t>z</a:t>
            </a:r>
            <a:r>
              <a:rPr dirty="0" sz="2000" spc="145">
                <a:latin typeface="Franklin Gothic Book"/>
                <a:cs typeface="Franklin Gothic Book"/>
              </a:rPr>
              <a:t>i</a:t>
            </a:r>
            <a:r>
              <a:rPr dirty="0" sz="2000" spc="125">
                <a:latin typeface="Franklin Gothic Book"/>
                <a:cs typeface="Franklin Gothic Book"/>
              </a:rPr>
              <a:t>on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8077" y="2375636"/>
            <a:ext cx="4024629" cy="119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ssenso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β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bi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26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’ac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luta</a:t>
            </a:r>
            <a:r>
              <a:rPr dirty="0" sz="2000">
                <a:latin typeface="Franklin Gothic Book"/>
                <a:cs typeface="Franklin Gothic Book"/>
              </a:rPr>
              <a:t>mmi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>
                <a:latin typeface="Franklin Gothic Book"/>
                <a:cs typeface="Franklin Gothic Book"/>
              </a:rPr>
              <a:t>izi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6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10">
                <a:latin typeface="Franklin Gothic Book"/>
                <a:cs typeface="Franklin Gothic Book"/>
              </a:rPr>
              <a:t>car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 ne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at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)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sost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 (i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5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bi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80062" y="4119562"/>
            <a:ext cx="2938461" cy="1973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</a:t>
            </a:r>
            <a:r>
              <a:rPr dirty="0" spc="-15"/>
              <a:t>Mala</a:t>
            </a:r>
            <a:r>
              <a:rPr dirty="0" spc="-15"/>
              <a:t>tt</a:t>
            </a:r>
            <a:r>
              <a:rPr dirty="0" spc="-10"/>
              <a:t>i</a:t>
            </a:r>
            <a:r>
              <a:rPr dirty="0" spc="-10"/>
              <a:t>e m</a:t>
            </a:r>
            <a:r>
              <a:rPr dirty="0" spc="-15"/>
              <a:t>ono</a:t>
            </a:r>
            <a:r>
              <a:rPr dirty="0" spc="-15"/>
              <a:t>ge</a:t>
            </a:r>
            <a:r>
              <a:rPr dirty="0" spc="-10"/>
              <a:t>nic</a:t>
            </a:r>
            <a:r>
              <a:rPr dirty="0" spc="-10"/>
              <a:t>he</a:t>
            </a:r>
          </a:p>
        </p:txBody>
      </p:sp>
      <p:sp>
        <p:nvSpPr>
          <p:cNvPr id="3" name="object 3"/>
          <p:cNvSpPr/>
          <p:nvPr/>
        </p:nvSpPr>
        <p:spPr>
          <a:xfrm>
            <a:off x="107949" y="1700213"/>
            <a:ext cx="8432798" cy="410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E</a:t>
            </a:r>
            <a:r>
              <a:rPr dirty="0" spc="-15"/>
              <a:t>sem</a:t>
            </a:r>
            <a:r>
              <a:rPr dirty="0" spc="-10"/>
              <a:t>pi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 spc="-10"/>
              <a:t> m</a:t>
            </a:r>
            <a:r>
              <a:rPr dirty="0" spc="-15"/>
              <a:t>ala</a:t>
            </a:r>
            <a:r>
              <a:rPr dirty="0" spc="-15"/>
              <a:t>tt</a:t>
            </a:r>
            <a:r>
              <a:rPr dirty="0" spc="-10"/>
              <a:t>i</a:t>
            </a:r>
            <a:r>
              <a:rPr dirty="0" spc="-10"/>
              <a:t>e m</a:t>
            </a:r>
            <a:r>
              <a:rPr dirty="0" spc="-15"/>
              <a:t>ono</a:t>
            </a:r>
            <a:r>
              <a:rPr dirty="0" spc="-15"/>
              <a:t>ge</a:t>
            </a:r>
            <a:r>
              <a:rPr dirty="0" spc="-10"/>
              <a:t>nic</a:t>
            </a:r>
            <a:r>
              <a:rPr dirty="0" spc="-10"/>
              <a:t>he</a:t>
            </a:r>
          </a:p>
        </p:txBody>
      </p:sp>
      <p:sp>
        <p:nvSpPr>
          <p:cNvPr id="3" name="object 3"/>
          <p:cNvSpPr/>
          <p:nvPr/>
        </p:nvSpPr>
        <p:spPr>
          <a:xfrm>
            <a:off x="755650" y="1125538"/>
            <a:ext cx="6840536" cy="5602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4122420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Mu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C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ic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he e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Ria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C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ici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76401"/>
            <a:ext cx="9143998" cy="3487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</a:t>
            </a:r>
            <a:r>
              <a:rPr dirty="0" spc="-20"/>
              <a:t>D</a:t>
            </a:r>
            <a:r>
              <a:rPr dirty="0" spc="-20"/>
              <a:t>e</a:t>
            </a:r>
            <a:r>
              <a:rPr dirty="0" spc="-10"/>
              <a:t>l</a:t>
            </a:r>
            <a:r>
              <a:rPr dirty="0" spc="-10"/>
              <a:t>ez</a:t>
            </a:r>
            <a:r>
              <a:rPr dirty="0" spc="-15"/>
              <a:t>ion</a:t>
            </a:r>
            <a:r>
              <a:rPr dirty="0" spc="-15"/>
              <a:t>e e </a:t>
            </a:r>
            <a:r>
              <a:rPr dirty="0" spc="-10"/>
              <a:t>la</a:t>
            </a:r>
            <a:r>
              <a:rPr dirty="0" spc="-10"/>
              <a:t> Pse</a:t>
            </a:r>
            <a:r>
              <a:rPr dirty="0" spc="-15"/>
              <a:t>udo</a:t>
            </a:r>
            <a:r>
              <a:rPr dirty="0" spc="-15"/>
              <a:t>m</a:t>
            </a:r>
            <a:r>
              <a:rPr dirty="0" spc="-15"/>
              <a:t>inan</a:t>
            </a:r>
            <a:r>
              <a:rPr dirty="0" spc="-15"/>
              <a:t>z</a:t>
            </a:r>
            <a:r>
              <a:rPr dirty="0" spc="-15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1766887" y="1506538"/>
            <a:ext cx="5181598" cy="2138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19250" y="3548063"/>
            <a:ext cx="5816598" cy="3309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</a:t>
            </a:r>
            <a:r>
              <a:rPr dirty="0" spc="-15"/>
              <a:t>Duplica</a:t>
            </a:r>
            <a:r>
              <a:rPr dirty="0" spc="-15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173038" y="1484314"/>
            <a:ext cx="8421685" cy="4552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</a:t>
            </a:r>
            <a:r>
              <a:rPr dirty="0" spc="-10"/>
              <a:t>in</a:t>
            </a:r>
            <a:r>
              <a:rPr dirty="0" spc="-10"/>
              <a:t>ve</a:t>
            </a:r>
            <a:r>
              <a:rPr dirty="0" spc="-15"/>
              <a:t>r</a:t>
            </a:r>
            <a:r>
              <a:rPr dirty="0"/>
              <a:t>s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468312" y="2276475"/>
            <a:ext cx="4524374" cy="2365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24525" y="1125538"/>
            <a:ext cx="2716211" cy="5081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T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s</a:t>
            </a:r>
            <a:r>
              <a:rPr dirty="0" spc="-15"/>
              <a:t>loca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3" name="object 3"/>
          <p:cNvSpPr/>
          <p:nvPr/>
        </p:nvSpPr>
        <p:spPr>
          <a:xfrm>
            <a:off x="2268537" y="3340100"/>
            <a:ext cx="4521198" cy="351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78050" y="1125538"/>
            <a:ext cx="4410073" cy="2044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Mala</a:t>
            </a:r>
            <a:r>
              <a:rPr dirty="0" spc="-15"/>
              <a:t>tt</a:t>
            </a:r>
            <a:r>
              <a:rPr dirty="0" spc="-10"/>
              <a:t>i</a:t>
            </a:r>
            <a:r>
              <a:rPr dirty="0" spc="-10"/>
              <a:t>e </a:t>
            </a:r>
            <a:r>
              <a:rPr dirty="0" spc="-10"/>
              <a:t>l</a:t>
            </a:r>
            <a:r>
              <a:rPr dirty="0" spc="-10"/>
              <a:t>eg</a:t>
            </a:r>
            <a:r>
              <a:rPr dirty="0" spc="-15"/>
              <a:t>a</a:t>
            </a:r>
            <a:r>
              <a:rPr dirty="0" spc="-15"/>
              <a:t>te </a:t>
            </a:r>
            <a:r>
              <a:rPr dirty="0" spc="-15"/>
              <a:t>a</a:t>
            </a:r>
            <a:r>
              <a:rPr dirty="0" spc="-15"/>
              <a:t> </a:t>
            </a:r>
            <a:r>
              <a:rPr dirty="0" spc="-15"/>
              <a:t>DELEZIONI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11150" y="2507186"/>
            <a:ext cx="7158990" cy="949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Franklin Gothic Book"/>
                <a:cs typeface="Franklin Gothic Book"/>
              </a:rPr>
              <a:t>Ese</a:t>
            </a:r>
            <a:r>
              <a:rPr dirty="0" sz="2000" spc="-15">
                <a:latin typeface="Franklin Gothic Book"/>
                <a:cs typeface="Franklin Gothic Book"/>
              </a:rPr>
              <a:t>mpi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p</a:t>
            </a:r>
            <a:r>
              <a:rPr dirty="0" sz="2000" spc="-10">
                <a:latin typeface="Franklin Gothic Book"/>
                <a:cs typeface="Franklin Gothic Book"/>
              </a:rPr>
              <a:t>atolo</a:t>
            </a:r>
            <a:r>
              <a:rPr dirty="0" sz="2000" spc="-10">
                <a:latin typeface="Franklin Gothic Book"/>
                <a:cs typeface="Franklin Gothic Book"/>
              </a:rPr>
              <a:t>gi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umane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ate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dele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cromoso</a:t>
            </a:r>
            <a:r>
              <a:rPr dirty="0" sz="2000" spc="-15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 spc="-15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280"/>
              </a:spcBef>
              <a:buFont typeface="Franklin Gothic Book"/>
              <a:buAutoNum type="arabicParenR"/>
              <a:tabLst>
                <a:tab pos="29972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Dele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cro</a:t>
            </a:r>
            <a:r>
              <a:rPr dirty="0" sz="2000" spc="-10">
                <a:latin typeface="Franklin Gothic Book"/>
                <a:cs typeface="Franklin Gothic Book"/>
              </a:rPr>
              <a:t>m.</a:t>
            </a:r>
            <a:r>
              <a:rPr dirty="0" sz="2000" spc="-5">
                <a:latin typeface="Franklin Gothic Book"/>
                <a:cs typeface="Franklin Gothic Book"/>
              </a:rPr>
              <a:t>5</a:t>
            </a:r>
            <a:r>
              <a:rPr dirty="0" sz="2000">
                <a:latin typeface="Franklin Gothic Book"/>
                <a:cs typeface="Franklin Gothic Book"/>
              </a:rPr>
              <a:t>: Si</a:t>
            </a:r>
            <a:r>
              <a:rPr dirty="0" sz="2000" spc="-15">
                <a:latin typeface="Franklin Gothic Book"/>
                <a:cs typeface="Franklin Gothic Book"/>
              </a:rPr>
              <a:t>ndrome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-du-chat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200"/>
              </a:spcBef>
              <a:buFont typeface="Franklin Gothic Book"/>
              <a:buAutoNum type="arabicParenR"/>
              <a:tabLst>
                <a:tab pos="29972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Dele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cro</a:t>
            </a:r>
            <a:r>
              <a:rPr dirty="0" sz="2000" spc="-10">
                <a:latin typeface="Franklin Gothic Book"/>
                <a:cs typeface="Franklin Gothic Book"/>
              </a:rPr>
              <a:t>m.</a:t>
            </a:r>
            <a:r>
              <a:rPr dirty="0" sz="2000" spc="-5"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5: Si</a:t>
            </a:r>
            <a:r>
              <a:rPr dirty="0" sz="2000" spc="-15">
                <a:latin typeface="Franklin Gothic Book"/>
                <a:cs typeface="Franklin Gothic Book"/>
              </a:rPr>
              <a:t>ndrome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P</a:t>
            </a:r>
            <a:r>
              <a:rPr dirty="0" sz="2000" spc="-10">
                <a:latin typeface="Franklin Gothic Book"/>
                <a:cs typeface="Franklin Gothic Book"/>
              </a:rPr>
              <a:t>rader</a:t>
            </a:r>
            <a:r>
              <a:rPr dirty="0" sz="2000">
                <a:latin typeface="Franklin Gothic Book"/>
                <a:cs typeface="Franklin Gothic Book"/>
              </a:rPr>
              <a:t>-Willi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ng</a:t>
            </a:r>
            <a:r>
              <a:rPr dirty="0" sz="2000" spc="-15">
                <a:latin typeface="Franklin Gothic Book"/>
                <a:cs typeface="Franklin Gothic Book"/>
              </a:rPr>
              <a:t>elman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m</a:t>
            </a:r>
            <a:r>
              <a:rPr dirty="0" spc="-15"/>
              <a:t>u</a:t>
            </a:r>
            <a:r>
              <a:rPr dirty="0" spc="-15"/>
              <a:t>t</a:t>
            </a:r>
            <a:r>
              <a:rPr dirty="0" spc="-15"/>
              <a:t>a</a:t>
            </a:r>
            <a:r>
              <a:rPr dirty="0" spc="-15"/>
              <a:t>z</a:t>
            </a:r>
            <a:r>
              <a:rPr dirty="0" spc="-10"/>
              <a:t>ioni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140349"/>
            <a:ext cx="7633970" cy="4582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95350">
              <a:lnSpc>
                <a:spcPts val="2200"/>
              </a:lnSpc>
            </a:pP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ament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ered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bili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seque</a:t>
            </a:r>
            <a:r>
              <a:rPr dirty="0" sz="2000" spc="-15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b</a:t>
            </a:r>
            <a:r>
              <a:rPr dirty="0" sz="2000" spc="-10">
                <a:latin typeface="Franklin Gothic Book"/>
                <a:cs typeface="Franklin Gothic Book"/>
              </a:rPr>
              <a:t>as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cano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l’i</a:t>
            </a:r>
            <a:r>
              <a:rPr dirty="0" sz="2000" spc="-15">
                <a:latin typeface="Franklin Gothic Book"/>
                <a:cs typeface="Franklin Gothic Book"/>
              </a:rPr>
              <a:t>nforma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contenuta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DN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923290" marR="3961765">
              <a:lnSpc>
                <a:spcPct val="108300"/>
              </a:lnSpc>
              <a:spcBef>
                <a:spcPts val="40"/>
              </a:spcBef>
            </a:pPr>
            <a:r>
              <a:rPr dirty="0" sz="2000" spc="-15">
                <a:latin typeface="Franklin Gothic Medium"/>
                <a:cs typeface="Franklin Gothic Medium"/>
              </a:rPr>
              <a:t>Mu</a:t>
            </a:r>
            <a:r>
              <a:rPr dirty="0" sz="2000" spc="-15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 spc="-15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ioni</a:t>
            </a:r>
            <a:r>
              <a:rPr dirty="0" sz="2000" spc="-10">
                <a:latin typeface="Franklin Gothic Medium"/>
                <a:cs typeface="Franklin Gothic Medium"/>
              </a:rPr>
              <a:t> ge</a:t>
            </a:r>
            <a:r>
              <a:rPr dirty="0" sz="2000" spc="-10">
                <a:latin typeface="Franklin Gothic Medium"/>
                <a:cs typeface="Franklin Gothic Medium"/>
              </a:rPr>
              <a:t>nic</a:t>
            </a:r>
            <a:r>
              <a:rPr dirty="0" sz="2000" spc="-10">
                <a:latin typeface="Franklin Gothic Medium"/>
                <a:cs typeface="Franklin Gothic Medium"/>
              </a:rPr>
              <a:t>he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Mu</a:t>
            </a:r>
            <a:r>
              <a:rPr dirty="0" sz="2000" spc="-15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a</a:t>
            </a:r>
            <a:r>
              <a:rPr dirty="0" sz="2000" spc="-15">
                <a:latin typeface="Franklin Gothic Medium"/>
                <a:cs typeface="Franklin Gothic Medium"/>
              </a:rPr>
              <a:t>z</a:t>
            </a:r>
            <a:r>
              <a:rPr dirty="0" sz="2000" spc="-10">
                <a:latin typeface="Franklin Gothic Medium"/>
                <a:cs typeface="Franklin Gothic Medium"/>
              </a:rPr>
              <a:t>ioni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cro</a:t>
            </a:r>
            <a:r>
              <a:rPr dirty="0" sz="2000" spc="-1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15">
                <a:latin typeface="Franklin Gothic Medium"/>
                <a:cs typeface="Franklin Gothic Medium"/>
              </a:rPr>
              <a:t>s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15">
                <a:latin typeface="Franklin Gothic Medium"/>
                <a:cs typeface="Franklin Gothic Medium"/>
              </a:rPr>
              <a:t>m</a:t>
            </a:r>
            <a:r>
              <a:rPr dirty="0" sz="2000" spc="-10">
                <a:latin typeface="Franklin Gothic Medium"/>
                <a:cs typeface="Franklin Gothic Medium"/>
              </a:rPr>
              <a:t>ic</a:t>
            </a:r>
            <a:r>
              <a:rPr dirty="0" sz="2000" spc="-10">
                <a:latin typeface="Franklin Gothic Medium"/>
                <a:cs typeface="Franklin Gothic Medium"/>
              </a:rPr>
              <a:t>he</a:t>
            </a:r>
            <a:endParaRPr sz="2000">
              <a:latin typeface="Franklin Gothic Medium"/>
              <a:cs typeface="Franklin Gothic Medium"/>
            </a:endParaRPr>
          </a:p>
          <a:p>
            <a:pPr marL="1841500" marR="1319530">
              <a:lnSpc>
                <a:spcPct val="112500"/>
              </a:lnSpc>
            </a:pPr>
            <a:r>
              <a:rPr dirty="0" sz="2000" spc="-10">
                <a:latin typeface="Franklin Gothic Book"/>
                <a:cs typeface="Franklin Gothic Book"/>
              </a:rPr>
              <a:t>Altera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 spc="-10">
                <a:latin typeface="Franklin Gothic Book"/>
                <a:cs typeface="Franklin Gothic Book"/>
              </a:rPr>
              <a:t>truttura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i C</a:t>
            </a:r>
            <a:r>
              <a:rPr dirty="0" sz="2000" spc="-15">
                <a:latin typeface="Franklin Gothic Book"/>
                <a:cs typeface="Franklin Gothic Book"/>
              </a:rPr>
              <a:t>romoso</a:t>
            </a:r>
            <a:r>
              <a:rPr dirty="0" sz="2000" spc="-15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Altera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N</a:t>
            </a:r>
            <a:r>
              <a:rPr dirty="0" sz="2000" spc="-15">
                <a:latin typeface="Franklin Gothic Book"/>
                <a:cs typeface="Franklin Gothic Book"/>
              </a:rPr>
              <a:t>umero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i C</a:t>
            </a:r>
            <a:r>
              <a:rPr dirty="0" sz="2000" spc="-15">
                <a:latin typeface="Franklin Gothic Book"/>
                <a:cs typeface="Franklin Gothic Book"/>
              </a:rPr>
              <a:t>romoso</a:t>
            </a:r>
            <a:r>
              <a:rPr dirty="0" sz="2000" spc="-15">
                <a:latin typeface="Franklin Gothic Book"/>
                <a:cs typeface="Franklin Gothic Book"/>
              </a:rPr>
              <a:t>mi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220"/>
              </a:lnSpc>
              <a:spcBef>
                <a:spcPts val="1225"/>
              </a:spcBef>
            </a:pP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rocesso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</a:t>
            </a:r>
            <a:r>
              <a:rPr dirty="0" sz="2000" spc="-15">
                <a:latin typeface="Franklin Gothic Book"/>
                <a:cs typeface="Franklin Gothic Book"/>
              </a:rPr>
              <a:t>zz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quale</a:t>
            </a:r>
            <a:r>
              <a:rPr dirty="0" sz="2000" spc="-10">
                <a:latin typeface="Franklin Gothic Book"/>
                <a:cs typeface="Franklin Gothic Book"/>
              </a:rPr>
              <a:t> i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ni 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ano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forma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alle</a:t>
            </a:r>
            <a:r>
              <a:rPr dirty="0" sz="2000" spc="-10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ad</a:t>
            </a:r>
            <a:r>
              <a:rPr dirty="0" sz="2000" spc="-10">
                <a:latin typeface="Franklin Gothic Book"/>
                <a:cs typeface="Franklin Gothic Book"/>
              </a:rPr>
              <a:t> un’altra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250">
              <a:latin typeface="Times New Roman"/>
              <a:cs typeface="Times New Roman"/>
            </a:endParaRPr>
          </a:p>
          <a:p>
            <a:pPr marL="1346200" marR="1834514">
              <a:lnSpc>
                <a:spcPct val="112500"/>
              </a:lnSpc>
            </a:pP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All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e se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l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ico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(wi</a:t>
            </a:r>
            <a:r>
              <a:rPr dirty="0" sz="2000" spc="-10">
                <a:latin typeface="Franklin Gothic Book"/>
                <a:cs typeface="Franklin Gothic Book"/>
              </a:rPr>
              <a:t>ld</a:t>
            </a:r>
            <a:r>
              <a:rPr dirty="0" sz="2000" spc="-5">
                <a:latin typeface="Franklin Gothic Book"/>
                <a:cs typeface="Franklin Gothic Book"/>
              </a:rPr>
              <a:t>-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yp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) </a:t>
            </a:r>
            <a:r>
              <a:rPr dirty="0" sz="2000" i="1">
                <a:latin typeface="Franklin Gothic Book"/>
                <a:cs typeface="Franklin Gothic Book"/>
              </a:rPr>
              <a:t>a</a:t>
            </a:r>
            <a:r>
              <a:rPr dirty="0" baseline="25641" sz="1950" spc="22" i="1">
                <a:latin typeface="Franklin Gothic Book"/>
                <a:cs typeface="Franklin Gothic Book"/>
              </a:rPr>
              <a:t>+</a:t>
            </a:r>
            <a:r>
              <a:rPr dirty="0" sz="2000" i="1">
                <a:latin typeface="Franklin Gothic Book"/>
                <a:cs typeface="Franklin Gothic Book"/>
              </a:rPr>
              <a:t>; D</a:t>
            </a:r>
            <a:r>
              <a:rPr dirty="0" baseline="25641" sz="1950" spc="22" i="1">
                <a:latin typeface="Franklin Gothic Book"/>
                <a:cs typeface="Franklin Gothic Book"/>
              </a:rPr>
              <a:t>+</a:t>
            </a:r>
            <a:r>
              <a:rPr dirty="0" baseline="25641" sz="1950" spc="7" i="1">
                <a:latin typeface="Franklin Gothic Book"/>
                <a:cs typeface="Franklin Gothic Book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Mu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i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10">
                <a:latin typeface="Franklin Gothic Book"/>
                <a:cs typeface="Franklin Gothic Book"/>
              </a:rPr>
              <a:t>forward</a:t>
            </a:r>
            <a:r>
              <a:rPr dirty="0" sz="2000">
                <a:latin typeface="Franklin Gothic Book"/>
                <a:cs typeface="Franklin Gothic Book"/>
              </a:rPr>
              <a:t>) </a:t>
            </a:r>
            <a:r>
              <a:rPr dirty="0" sz="2000" i="1">
                <a:latin typeface="Franklin Gothic Book"/>
                <a:cs typeface="Franklin Gothic Book"/>
              </a:rPr>
              <a:t>a</a:t>
            </a:r>
            <a:r>
              <a:rPr dirty="0" baseline="25641" sz="1950" spc="22" i="1">
                <a:latin typeface="Franklin Gothic Book"/>
                <a:cs typeface="Franklin Gothic Book"/>
              </a:rPr>
              <a:t>+</a:t>
            </a:r>
            <a:r>
              <a:rPr dirty="0" sz="2000" i="1">
                <a:latin typeface="Franklin Gothic Book"/>
                <a:cs typeface="Franklin Gothic Book"/>
              </a:rPr>
              <a:t>&gt;a; D</a:t>
            </a:r>
            <a:r>
              <a:rPr dirty="0" baseline="25641" sz="1950" spc="22" i="1">
                <a:latin typeface="Franklin Gothic Book"/>
                <a:cs typeface="Franklin Gothic Book"/>
              </a:rPr>
              <a:t>+</a:t>
            </a:r>
            <a:r>
              <a:rPr dirty="0" sz="2000" spc="-5" i="1">
                <a:latin typeface="Franklin Gothic Book"/>
                <a:cs typeface="Franklin Gothic Book"/>
              </a:rPr>
              <a:t>&gt;D</a:t>
            </a:r>
            <a:r>
              <a:rPr dirty="0" sz="2000" spc="-5" i="1">
                <a:latin typeface="Franklin Gothic Book"/>
                <a:cs typeface="Franklin Gothic Book"/>
              </a:rPr>
              <a:t> 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Mu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e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ve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5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eve</a:t>
            </a:r>
            <a:r>
              <a:rPr dirty="0" sz="2000" spc="-15">
                <a:latin typeface="Franklin Gothic Book"/>
                <a:cs typeface="Franklin Gothic Book"/>
              </a:rPr>
              <a:t>rs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) </a:t>
            </a:r>
            <a:r>
              <a:rPr dirty="0" sz="2000" i="1">
                <a:latin typeface="Franklin Gothic Book"/>
                <a:cs typeface="Franklin Gothic Book"/>
              </a:rPr>
              <a:t>a&gt;a</a:t>
            </a:r>
            <a:r>
              <a:rPr dirty="0" baseline="25641" sz="1950" spc="22" i="1">
                <a:latin typeface="Franklin Gothic Book"/>
                <a:cs typeface="Franklin Gothic Book"/>
              </a:rPr>
              <a:t>+</a:t>
            </a:r>
            <a:r>
              <a:rPr dirty="0" sz="2000" i="1">
                <a:latin typeface="Franklin Gothic Book"/>
                <a:cs typeface="Franklin Gothic Book"/>
              </a:rPr>
              <a:t>; D&gt;D</a:t>
            </a:r>
            <a:r>
              <a:rPr dirty="0" baseline="25641" sz="1950" spc="22" i="1">
                <a:latin typeface="Franklin Gothic Book"/>
                <a:cs typeface="Franklin Gothic Book"/>
              </a:rPr>
              <a:t>+</a:t>
            </a:r>
            <a:endParaRPr baseline="25641" sz="19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Mala</a:t>
            </a:r>
            <a:r>
              <a:rPr dirty="0" spc="-15"/>
              <a:t>tt</a:t>
            </a:r>
            <a:r>
              <a:rPr dirty="0" spc="-10"/>
              <a:t>i</a:t>
            </a:r>
            <a:r>
              <a:rPr dirty="0" spc="-10"/>
              <a:t>e </a:t>
            </a:r>
            <a:r>
              <a:rPr dirty="0" spc="-10"/>
              <a:t>l</a:t>
            </a:r>
            <a:r>
              <a:rPr dirty="0" spc="-10"/>
              <a:t>eg</a:t>
            </a:r>
            <a:r>
              <a:rPr dirty="0" spc="-15"/>
              <a:t>a</a:t>
            </a:r>
            <a:r>
              <a:rPr dirty="0" spc="-15"/>
              <a:t>te </a:t>
            </a:r>
            <a:r>
              <a:rPr dirty="0" spc="-15"/>
              <a:t>a</a:t>
            </a:r>
            <a:r>
              <a:rPr dirty="0" spc="-15"/>
              <a:t> T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s</a:t>
            </a:r>
            <a:r>
              <a:rPr dirty="0" spc="-15"/>
              <a:t>loca</a:t>
            </a:r>
            <a:r>
              <a:rPr dirty="0"/>
              <a:t>z</a:t>
            </a:r>
            <a:r>
              <a:rPr dirty="0" spc="-10"/>
              <a:t>ioni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07410" y="6598070"/>
            <a:ext cx="14478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650" y="1499124"/>
            <a:ext cx="7894955" cy="426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5">
                <a:latin typeface="Franklin Gothic Medium"/>
                <a:cs typeface="Franklin Gothic Medium"/>
              </a:rPr>
              <a:t>LINFOM</a:t>
            </a:r>
            <a:r>
              <a:rPr dirty="0" sz="2000" spc="-15">
                <a:latin typeface="Franklin Gothic Medium"/>
                <a:cs typeface="Franklin Gothic Medium"/>
              </a:rPr>
              <a:t>A </a:t>
            </a:r>
            <a:r>
              <a:rPr dirty="0" sz="2000" spc="-10"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latin typeface="Franklin Gothic Medium"/>
                <a:cs typeface="Franklin Gothic Medium"/>
              </a:rPr>
              <a:t> B</a:t>
            </a:r>
            <a:r>
              <a:rPr dirty="0" sz="2000" spc="-15">
                <a:latin typeface="Franklin Gothic Medium"/>
                <a:cs typeface="Franklin Gothic Medium"/>
              </a:rPr>
              <a:t>URKI</a:t>
            </a:r>
            <a:r>
              <a:rPr dirty="0" sz="2000" spc="-15">
                <a:latin typeface="Franklin Gothic Medium"/>
                <a:cs typeface="Franklin Gothic Medium"/>
              </a:rPr>
              <a:t>TT (t 8</a:t>
            </a:r>
            <a:r>
              <a:rPr dirty="0" sz="2000" spc="-5">
                <a:latin typeface="Franklin Gothic Medium"/>
                <a:cs typeface="Franklin Gothic Medium"/>
              </a:rPr>
              <a:t>;</a:t>
            </a:r>
            <a:r>
              <a:rPr dirty="0" sz="2000" spc="-5">
                <a:latin typeface="Franklin Gothic Medium"/>
                <a:cs typeface="Franklin Gothic Medium"/>
              </a:rPr>
              <a:t>14)</a:t>
            </a:r>
            <a:endParaRPr sz="2000">
              <a:latin typeface="Franklin Gothic Medium"/>
              <a:cs typeface="Franklin Gothic Medium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Franklin Gothic Book"/>
              <a:buAutoNum type="arabicParenR"/>
              <a:tabLst>
                <a:tab pos="299720" algn="l"/>
              </a:tabLst>
            </a:pPr>
            <a:r>
              <a:rPr dirty="0" sz="2000">
                <a:latin typeface="Franklin Gothic Book"/>
                <a:cs typeface="Franklin Gothic Book"/>
              </a:rPr>
              <a:t>Sp</a:t>
            </a:r>
            <a:r>
              <a:rPr dirty="0" sz="2000" spc="-10">
                <a:latin typeface="Franklin Gothic Book"/>
                <a:cs typeface="Franklin Gothic Book"/>
              </a:rPr>
              <a:t>ostamento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roto-onco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-M</a:t>
            </a:r>
            <a:r>
              <a:rPr dirty="0" sz="2000" spc="-10">
                <a:latin typeface="Franklin Gothic Book"/>
                <a:cs typeface="Franklin Gothic Book"/>
              </a:rPr>
              <a:t>yc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dal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cromosoma</a:t>
            </a:r>
            <a:r>
              <a:rPr dirty="0" sz="2000" spc="-15">
                <a:latin typeface="Franklin Gothic Book"/>
                <a:cs typeface="Franklin Gothic Book"/>
              </a:rPr>
              <a:t> 8 </a:t>
            </a:r>
            <a:r>
              <a:rPr dirty="0" sz="2000" spc="-10">
                <a:latin typeface="Franklin Gothic Book"/>
                <a:cs typeface="Franklin Gothic Book"/>
              </a:rPr>
              <a:t>al</a:t>
            </a:r>
            <a:r>
              <a:rPr dirty="0" sz="2000" spc="-10">
                <a:latin typeface="Franklin Gothic Book"/>
                <a:cs typeface="Franklin Gothic Book"/>
              </a:rPr>
              <a:t> 14;</a:t>
            </a:r>
            <a:endParaRPr sz="2000">
              <a:latin typeface="Franklin Gothic Book"/>
              <a:cs typeface="Franklin Gothic Book"/>
            </a:endParaRPr>
          </a:p>
          <a:p>
            <a:pPr marL="355600" marR="735965" indent="-342900">
              <a:lnSpc>
                <a:spcPct val="91900"/>
              </a:lnSpc>
              <a:spcBef>
                <a:spcPts val="395"/>
              </a:spcBef>
              <a:buFont typeface="Franklin Gothic Book"/>
              <a:buAutoNum type="arabicParenR"/>
              <a:tabLst>
                <a:tab pos="299720" algn="l"/>
              </a:tabLst>
            </a:pP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rasloca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-M</a:t>
            </a:r>
            <a:r>
              <a:rPr dirty="0" sz="2000" spc="-10">
                <a:latin typeface="Franklin Gothic Book"/>
                <a:cs typeface="Franklin Gothic Book"/>
              </a:rPr>
              <a:t>yc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locus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catena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esante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mmuno</a:t>
            </a:r>
            <a:r>
              <a:rPr dirty="0" sz="2000" spc="-1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 spc="-10">
                <a:latin typeface="Franklin Gothic Book"/>
                <a:cs typeface="Franklin Gothic Book"/>
              </a:rPr>
              <a:t>b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15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 spc="-15">
                <a:latin typeface="Franklin Gothic Book"/>
                <a:cs typeface="Franklin Gothic Book"/>
              </a:rPr>
              <a:t> (Ig</a:t>
            </a:r>
            <a:r>
              <a:rPr dirty="0" sz="2000" spc="-15">
                <a:latin typeface="Franklin Gothic Book"/>
                <a:cs typeface="Franklin Gothic Book"/>
              </a:rPr>
              <a:t>H</a:t>
            </a:r>
            <a:r>
              <a:rPr dirty="0" sz="2000" spc="-15">
                <a:latin typeface="Franklin Gothic Book"/>
                <a:cs typeface="Franklin Gothic Book"/>
              </a:rPr>
              <a:t>) </a:t>
            </a:r>
            <a:r>
              <a:rPr dirty="0" sz="2000" spc="-10">
                <a:latin typeface="Franklin Gothic Book"/>
                <a:cs typeface="Franklin Gothic Book"/>
              </a:rPr>
              <a:t>sul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cromosoma</a:t>
            </a:r>
            <a:r>
              <a:rPr dirty="0" sz="2000" spc="-15">
                <a:latin typeface="Franklin Gothic Book"/>
                <a:cs typeface="Franklin Gothic Book"/>
              </a:rPr>
              <a:t> 14 C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NS</a:t>
            </a:r>
            <a:r>
              <a:rPr dirty="0" sz="2000" spc="-15">
                <a:latin typeface="Franklin Gothic Book"/>
                <a:cs typeface="Franklin Gothic Book"/>
              </a:rPr>
              <a:t>EGUE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ZE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rodu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rote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-15">
                <a:latin typeface="Franklin Gothic Book"/>
                <a:cs typeface="Franklin Gothic Book"/>
              </a:rPr>
              <a:t> M</a:t>
            </a:r>
            <a:r>
              <a:rPr dirty="0" sz="2000" spc="-10">
                <a:latin typeface="Franklin Gothic Book"/>
                <a:cs typeface="Franklin Gothic Book"/>
              </a:rPr>
              <a:t>yc</a:t>
            </a:r>
            <a:r>
              <a:rPr dirty="0" sz="2000" spc="-10">
                <a:latin typeface="Franklin Gothic Book"/>
                <a:cs typeface="Franklin Gothic Book"/>
              </a:rPr>
              <a:t>,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causa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trasforma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0">
                <a:latin typeface="Franklin Gothic Book"/>
                <a:cs typeface="Franklin Gothic Book"/>
              </a:rPr>
              <a:t> neo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last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latin typeface="Franklin Gothic Medium"/>
                <a:cs typeface="Franklin Gothic Medium"/>
              </a:rPr>
              <a:t>LEU</a:t>
            </a:r>
            <a:r>
              <a:rPr dirty="0" sz="2000" spc="-15">
                <a:latin typeface="Franklin Gothic Medium"/>
                <a:cs typeface="Franklin Gothic Medium"/>
              </a:rPr>
              <a:t>C</a:t>
            </a:r>
            <a:r>
              <a:rPr dirty="0" sz="2000" spc="-15">
                <a:latin typeface="Franklin Gothic Medium"/>
                <a:cs typeface="Franklin Gothic Medium"/>
              </a:rPr>
              <a:t>EMI</a:t>
            </a:r>
            <a:r>
              <a:rPr dirty="0" sz="2000" spc="-15">
                <a:latin typeface="Franklin Gothic Medium"/>
                <a:cs typeface="Franklin Gothic Medium"/>
              </a:rPr>
              <a:t>A </a:t>
            </a:r>
            <a:r>
              <a:rPr dirty="0" sz="2000" spc="-15">
                <a:latin typeface="Franklin Gothic Medium"/>
                <a:cs typeface="Franklin Gothic Medium"/>
              </a:rPr>
              <a:t>MIELOIDE</a:t>
            </a:r>
            <a:r>
              <a:rPr dirty="0" sz="2000" spc="-15">
                <a:latin typeface="Franklin Gothic Medium"/>
                <a:cs typeface="Franklin Gothic Medium"/>
              </a:rPr>
              <a:t> C</a:t>
            </a:r>
            <a:r>
              <a:rPr dirty="0" sz="2000" spc="-15">
                <a:latin typeface="Franklin Gothic Medium"/>
                <a:cs typeface="Franklin Gothic Medium"/>
              </a:rPr>
              <a:t>RONI</a:t>
            </a:r>
            <a:r>
              <a:rPr dirty="0" sz="2000" spc="-15">
                <a:latin typeface="Franklin Gothic Medium"/>
                <a:cs typeface="Franklin Gothic Medium"/>
              </a:rPr>
              <a:t>CA (t 9</a:t>
            </a:r>
            <a:r>
              <a:rPr dirty="0" sz="2000" spc="-5">
                <a:latin typeface="Franklin Gothic Medium"/>
                <a:cs typeface="Franklin Gothic Medium"/>
              </a:rPr>
              <a:t>;</a:t>
            </a:r>
            <a:r>
              <a:rPr dirty="0" sz="2000" spc="-5">
                <a:latin typeface="Franklin Gothic Medium"/>
                <a:cs typeface="Franklin Gothic Medium"/>
              </a:rPr>
              <a:t>22)</a:t>
            </a:r>
            <a:endParaRPr sz="2000">
              <a:latin typeface="Franklin Gothic Medium"/>
              <a:cs typeface="Franklin Gothic Medium"/>
            </a:endParaRPr>
          </a:p>
          <a:p>
            <a:pPr marL="355600" marR="385445" indent="-342900">
              <a:lnSpc>
                <a:spcPts val="2220"/>
              </a:lnSpc>
              <a:spcBef>
                <a:spcPts val="525"/>
              </a:spcBef>
              <a:buFont typeface="Franklin Gothic Book"/>
              <a:buAutoNum type="arabicParenR"/>
              <a:tabLst>
                <a:tab pos="299720" algn="l"/>
              </a:tabLst>
            </a:pP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rasloca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rec</a:t>
            </a:r>
            <a:r>
              <a:rPr dirty="0" sz="2000" spc="-1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roca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tra</a:t>
            </a:r>
            <a:r>
              <a:rPr dirty="0" sz="2000" spc="-10">
                <a:latin typeface="Franklin Gothic Book"/>
                <a:cs typeface="Franklin Gothic Book"/>
              </a:rPr>
              <a:t> i </a:t>
            </a:r>
            <a:r>
              <a:rPr dirty="0" sz="2000" spc="-15">
                <a:latin typeface="Franklin Gothic Book"/>
                <a:cs typeface="Franklin Gothic Book"/>
              </a:rPr>
              <a:t>cromoso</a:t>
            </a:r>
            <a:r>
              <a:rPr dirty="0" sz="2000" spc="-15">
                <a:latin typeface="Franklin Gothic Book"/>
                <a:cs typeface="Franklin Gothic Book"/>
              </a:rPr>
              <a:t>mi 9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22,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forma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cos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ddetto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cromosoma</a:t>
            </a:r>
            <a:r>
              <a:rPr dirty="0" sz="2000" spc="-15">
                <a:latin typeface="Franklin Gothic Book"/>
                <a:cs typeface="Franklin Gothic Book"/>
              </a:rPr>
              <a:t> Phi</a:t>
            </a:r>
            <a:r>
              <a:rPr dirty="0" sz="2000" spc="-10">
                <a:latin typeface="Franklin Gothic Book"/>
                <a:cs typeface="Franklin Gothic Book"/>
              </a:rPr>
              <a:t>lade</a:t>
            </a:r>
            <a:r>
              <a:rPr dirty="0" sz="2000" spc="-10">
                <a:latin typeface="Franklin Gothic Book"/>
                <a:cs typeface="Franklin Gothic Book"/>
              </a:rPr>
              <a:t>lphi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(Ph),</a:t>
            </a:r>
            <a:endParaRPr sz="20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90600"/>
              </a:lnSpc>
              <a:spcBef>
                <a:spcPts val="459"/>
              </a:spcBef>
              <a:buFont typeface="Franklin Gothic Book"/>
              <a:buAutoNum type="arabicParenR"/>
              <a:tabLst>
                <a:tab pos="299720" algn="l"/>
              </a:tabLst>
            </a:pP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cromosoma</a:t>
            </a:r>
            <a:r>
              <a:rPr dirty="0" sz="2000" spc="-15">
                <a:latin typeface="Franklin Gothic Book"/>
                <a:cs typeface="Franklin Gothic Book"/>
              </a:rPr>
              <a:t> 22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 vi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creare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fus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BC</a:t>
            </a:r>
            <a:r>
              <a:rPr dirty="0" sz="2000" spc="-10">
                <a:latin typeface="Franklin Gothic Book"/>
                <a:cs typeface="Franklin Gothic Book"/>
              </a:rPr>
              <a:t>R-A</a:t>
            </a:r>
            <a:r>
              <a:rPr dirty="0" sz="2000" spc="-10">
                <a:latin typeface="Franklin Gothic Book"/>
                <a:cs typeface="Franklin Gothic Book"/>
              </a:rPr>
              <a:t>B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cod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rote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-15">
                <a:latin typeface="Franklin Gothic Book"/>
                <a:cs typeface="Franklin Gothic Book"/>
              </a:rPr>
              <a:t> (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ros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n-c</a:t>
            </a:r>
            <a:r>
              <a:rPr dirty="0" sz="2000" spc="-10">
                <a:latin typeface="Franklin Gothic Book"/>
                <a:cs typeface="Franklin Gothic Book"/>
              </a:rPr>
              <a:t>hi</a:t>
            </a:r>
            <a:r>
              <a:rPr dirty="0" sz="2000" spc="-15">
                <a:latin typeface="Franklin Gothic Book"/>
                <a:cs typeface="Franklin Gothic Book"/>
              </a:rPr>
              <a:t>nas</a:t>
            </a:r>
            <a:r>
              <a:rPr dirty="0" sz="2000" spc="-15">
                <a:latin typeface="Franklin Gothic Book"/>
                <a:cs typeface="Franklin Gothic Book"/>
              </a:rPr>
              <a:t>i)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rende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"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mmorta</a:t>
            </a:r>
            <a:r>
              <a:rPr dirty="0" sz="2000" spc="-15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"</a:t>
            </a:r>
            <a:r>
              <a:rPr dirty="0" sz="2000" spc="-10">
                <a:latin typeface="Franklin Gothic Book"/>
                <a:cs typeface="Franklin Gothic Book"/>
              </a:rPr>
              <a:t> i b</a:t>
            </a:r>
            <a:r>
              <a:rPr dirty="0" sz="2000" spc="-10">
                <a:latin typeface="Franklin Gothic Book"/>
                <a:cs typeface="Franklin Gothic Book"/>
              </a:rPr>
              <a:t>last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ed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 spc="-15">
                <a:latin typeface="Franklin Gothic Book"/>
                <a:cs typeface="Franklin Gothic Book"/>
              </a:rPr>
              <a:t>i imp</a:t>
            </a:r>
            <a:r>
              <a:rPr dirty="0" sz="2000" spc="-10">
                <a:latin typeface="Franklin Gothic Book"/>
                <a:cs typeface="Franklin Gothic Book"/>
              </a:rPr>
              <a:t>ortante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nella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ato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enes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CM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sua</a:t>
            </a:r>
            <a:r>
              <a:rPr dirty="0" sz="2000" spc="-10">
                <a:latin typeface="Franklin Gothic Book"/>
                <a:cs typeface="Franklin Gothic Book"/>
              </a:rPr>
              <a:t> es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ress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lini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511619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 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ic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he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: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84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Va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nu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012" y="1125538"/>
            <a:ext cx="8016873" cy="5256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347027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Non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sg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iun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ion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 me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ica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uploidi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541463"/>
            <a:ext cx="9143998" cy="4624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</a:t>
            </a:r>
            <a:r>
              <a:rPr dirty="0" spc="-15"/>
              <a:t>e </a:t>
            </a:r>
            <a:r>
              <a:rPr dirty="0" spc="-15"/>
              <a:t>An</a:t>
            </a:r>
            <a:r>
              <a:rPr dirty="0" spc="-15"/>
              <a:t>e</a:t>
            </a:r>
            <a:r>
              <a:rPr dirty="0" spc="-10"/>
              <a:t>uploidi</a:t>
            </a:r>
            <a:r>
              <a:rPr dirty="0" spc="-10"/>
              <a:t>e e </a:t>
            </a:r>
            <a:r>
              <a:rPr dirty="0" spc="-15"/>
              <a:t>Mala</a:t>
            </a:r>
            <a:r>
              <a:rPr dirty="0" spc="-15"/>
              <a:t>tt</a:t>
            </a:r>
            <a:r>
              <a:rPr dirty="0" spc="-10"/>
              <a:t>i</a:t>
            </a:r>
            <a:r>
              <a:rPr dirty="0" spc="-10"/>
              <a:t>e </a:t>
            </a:r>
            <a:r>
              <a:rPr dirty="0" spc="-15"/>
              <a:t>U</a:t>
            </a:r>
            <a:r>
              <a:rPr dirty="0" spc="-15"/>
              <a:t>m</a:t>
            </a:r>
            <a:r>
              <a:rPr dirty="0" spc="-15"/>
              <a:t>an</a:t>
            </a:r>
            <a:r>
              <a:rPr dirty="0" spc="-15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535112" y="2148411"/>
            <a:ext cx="4817110" cy="2651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RI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OMI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at</a:t>
            </a:r>
            <a:r>
              <a:rPr dirty="0" sz="2000">
                <a:latin typeface="Franklin Gothic Book"/>
                <a:cs typeface="Franklin Gothic Book"/>
              </a:rPr>
              <a:t>ibili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vi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endParaRPr sz="2000">
              <a:latin typeface="Franklin Gothic Book"/>
              <a:cs typeface="Franklin Gothic Book"/>
            </a:endParaRPr>
          </a:p>
          <a:p>
            <a:pPr marL="245110" indent="-232410">
              <a:lnSpc>
                <a:spcPct val="100000"/>
              </a:lnSpc>
              <a:spcBef>
                <a:spcPts val="280"/>
              </a:spcBef>
              <a:buFont typeface="Franklin Gothic Book"/>
              <a:buChar char="•"/>
              <a:tabLst>
                <a:tab pos="245745" algn="l"/>
              </a:tabLst>
            </a:pPr>
            <a:r>
              <a:rPr dirty="0" sz="2000">
                <a:latin typeface="Franklin Gothic Book"/>
                <a:cs typeface="Franklin Gothic Book"/>
              </a:rPr>
              <a:t>SIN</a:t>
            </a:r>
            <a:r>
              <a:rPr dirty="0" sz="2000" spc="-15">
                <a:latin typeface="Franklin Gothic Book"/>
                <a:cs typeface="Franklin Gothic Book"/>
              </a:rPr>
              <a:t>DRO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DO</a:t>
            </a:r>
            <a:r>
              <a:rPr dirty="0" sz="2000" spc="-15">
                <a:latin typeface="Franklin Gothic Book"/>
                <a:cs typeface="Franklin Gothic Book"/>
              </a:rPr>
              <a:t>WN (</a:t>
            </a:r>
            <a:r>
              <a:rPr dirty="0" sz="2000" spc="-10">
                <a:latin typeface="Franklin Gothic Book"/>
                <a:cs typeface="Franklin Gothic Book"/>
              </a:rPr>
              <a:t>tr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21)</a:t>
            </a:r>
            <a:endParaRPr sz="2000">
              <a:latin typeface="Franklin Gothic Book"/>
              <a:cs typeface="Franklin Gothic Book"/>
            </a:endParaRPr>
          </a:p>
          <a:p>
            <a:pPr marL="245110" indent="-232410">
              <a:lnSpc>
                <a:spcPct val="100000"/>
              </a:lnSpc>
              <a:spcBef>
                <a:spcPts val="200"/>
              </a:spcBef>
              <a:buFont typeface="Franklin Gothic Book"/>
              <a:buChar char="•"/>
              <a:tabLst>
                <a:tab pos="245745" algn="l"/>
              </a:tabLst>
            </a:pPr>
            <a:r>
              <a:rPr dirty="0" sz="2000">
                <a:latin typeface="Franklin Gothic Book"/>
                <a:cs typeface="Franklin Gothic Book"/>
              </a:rPr>
              <a:t>SIN</a:t>
            </a:r>
            <a:r>
              <a:rPr dirty="0" sz="2000" spc="-15">
                <a:latin typeface="Franklin Gothic Book"/>
                <a:cs typeface="Franklin Gothic Book"/>
              </a:rPr>
              <a:t>DRO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DW</a:t>
            </a:r>
            <a:r>
              <a:rPr dirty="0" sz="2000" spc="-15">
                <a:latin typeface="Franklin Gothic Book"/>
                <a:cs typeface="Franklin Gothic Book"/>
              </a:rPr>
              <a:t>AR</a:t>
            </a:r>
            <a:r>
              <a:rPr dirty="0" sz="2000" spc="-15">
                <a:latin typeface="Franklin Gothic Book"/>
                <a:cs typeface="Franklin Gothic Book"/>
              </a:rPr>
              <a:t>DS (</a:t>
            </a:r>
            <a:r>
              <a:rPr dirty="0" sz="2000" spc="-10">
                <a:latin typeface="Franklin Gothic Book"/>
                <a:cs typeface="Franklin Gothic Book"/>
              </a:rPr>
              <a:t>tr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18)</a:t>
            </a:r>
            <a:endParaRPr sz="2000">
              <a:latin typeface="Franklin Gothic Book"/>
              <a:cs typeface="Franklin Gothic Book"/>
            </a:endParaRPr>
          </a:p>
          <a:p>
            <a:pPr marL="245110" indent="-232410">
              <a:lnSpc>
                <a:spcPct val="100000"/>
              </a:lnSpc>
              <a:spcBef>
                <a:spcPts val="300"/>
              </a:spcBef>
              <a:buFont typeface="Franklin Gothic Book"/>
              <a:buChar char="•"/>
              <a:tabLst>
                <a:tab pos="245745" algn="l"/>
              </a:tabLst>
            </a:pPr>
            <a:r>
              <a:rPr dirty="0" sz="2000">
                <a:latin typeface="Franklin Gothic Book"/>
                <a:cs typeface="Franklin Gothic Book"/>
              </a:rPr>
              <a:t>SIN</a:t>
            </a:r>
            <a:r>
              <a:rPr dirty="0" sz="2000" spc="-15">
                <a:latin typeface="Franklin Gothic Book"/>
                <a:cs typeface="Franklin Gothic Book"/>
              </a:rPr>
              <a:t>DRO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AU</a:t>
            </a:r>
            <a:r>
              <a:rPr dirty="0" sz="2000" spc="-15">
                <a:latin typeface="Franklin Gothic Book"/>
                <a:cs typeface="Franklin Gothic Book"/>
              </a:rPr>
              <a:t> (</a:t>
            </a:r>
            <a:r>
              <a:rPr dirty="0" sz="2000" spc="-10">
                <a:latin typeface="Franklin Gothic Book"/>
                <a:cs typeface="Franklin Gothic Book"/>
              </a:rPr>
              <a:t>tr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13)</a:t>
            </a:r>
            <a:endParaRPr sz="2000">
              <a:latin typeface="Franklin Gothic Book"/>
              <a:cs typeface="Franklin Gothic Book"/>
            </a:endParaRPr>
          </a:p>
          <a:p>
            <a:pPr marL="245110" indent="-232410">
              <a:lnSpc>
                <a:spcPct val="100000"/>
              </a:lnSpc>
              <a:spcBef>
                <a:spcPts val="300"/>
              </a:spcBef>
              <a:buFont typeface="Franklin Gothic Book"/>
              <a:buChar char="•"/>
              <a:tabLst>
                <a:tab pos="245745" algn="l"/>
              </a:tabLst>
            </a:pPr>
            <a:r>
              <a:rPr dirty="0" sz="2000">
                <a:latin typeface="Franklin Gothic Book"/>
                <a:cs typeface="Franklin Gothic Book"/>
              </a:rPr>
              <a:t>SIN</a:t>
            </a:r>
            <a:r>
              <a:rPr dirty="0" sz="2000" spc="-15">
                <a:latin typeface="Franklin Gothic Book"/>
                <a:cs typeface="Franklin Gothic Book"/>
              </a:rPr>
              <a:t>DRO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K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IN</a:t>
            </a:r>
            <a:r>
              <a:rPr dirty="0" sz="2000" spc="-15">
                <a:latin typeface="Franklin Gothic Book"/>
                <a:cs typeface="Franklin Gothic Book"/>
              </a:rPr>
              <a:t>EFEL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ER</a:t>
            </a:r>
            <a:r>
              <a:rPr dirty="0" sz="2000" spc="-15">
                <a:latin typeface="Franklin Gothic Book"/>
                <a:cs typeface="Franklin Gothic Book"/>
              </a:rPr>
              <a:t> (</a:t>
            </a:r>
            <a:r>
              <a:rPr dirty="0" sz="2000" spc="-10">
                <a:latin typeface="Franklin Gothic Book"/>
                <a:cs typeface="Franklin Gothic Book"/>
              </a:rPr>
              <a:t>tr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XXY)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Franklin Gothic Book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MONOSOMIA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at</a:t>
            </a:r>
            <a:r>
              <a:rPr dirty="0" sz="2000">
                <a:latin typeface="Franklin Gothic Book"/>
                <a:cs typeface="Franklin Gothic Book"/>
              </a:rPr>
              <a:t>ibi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vi</a:t>
            </a:r>
            <a:r>
              <a:rPr dirty="0" sz="2000" spc="-10">
                <a:latin typeface="Franklin Gothic Book"/>
                <a:cs typeface="Franklin Gothic Book"/>
              </a:rPr>
              <a:t>ta</a:t>
            </a:r>
            <a:endParaRPr sz="2000">
              <a:latin typeface="Franklin Gothic Book"/>
              <a:cs typeface="Franklin Gothic Book"/>
            </a:endParaRPr>
          </a:p>
          <a:p>
            <a:pPr marL="245110" indent="-232410">
              <a:lnSpc>
                <a:spcPct val="100000"/>
              </a:lnSpc>
              <a:spcBef>
                <a:spcPts val="200"/>
              </a:spcBef>
              <a:buFont typeface="Franklin Gothic Book"/>
              <a:buChar char="•"/>
              <a:tabLst>
                <a:tab pos="245745" algn="l"/>
              </a:tabLst>
            </a:pPr>
            <a:r>
              <a:rPr dirty="0" sz="2000">
                <a:latin typeface="Franklin Gothic Book"/>
                <a:cs typeface="Franklin Gothic Book"/>
              </a:rPr>
              <a:t>SIN</a:t>
            </a:r>
            <a:r>
              <a:rPr dirty="0" sz="2000" spc="-15">
                <a:latin typeface="Franklin Gothic Book"/>
                <a:cs typeface="Franklin Gothic Book"/>
              </a:rPr>
              <a:t>DRO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T</a:t>
            </a:r>
            <a:r>
              <a:rPr dirty="0" sz="2000" spc="-15">
                <a:latin typeface="Franklin Gothic Book"/>
                <a:cs typeface="Franklin Gothic Book"/>
              </a:rPr>
              <a:t>UR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ER</a:t>
            </a:r>
            <a:r>
              <a:rPr dirty="0" sz="2000" spc="-15">
                <a:latin typeface="Franklin Gothic Book"/>
                <a:cs typeface="Franklin Gothic Book"/>
              </a:rPr>
              <a:t> (</a:t>
            </a:r>
            <a:r>
              <a:rPr dirty="0" sz="2000" spc="-15">
                <a:latin typeface="Franklin Gothic Book"/>
                <a:cs typeface="Franklin Gothic Book"/>
              </a:rPr>
              <a:t>XO</a:t>
            </a:r>
            <a:r>
              <a:rPr dirty="0" sz="2000" spc="-15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V</a:t>
            </a:r>
            <a:r>
              <a:rPr dirty="0" spc="-15"/>
              <a:t>e</a:t>
            </a:r>
            <a:r>
              <a:rPr dirty="0" spc="-15"/>
              <a:t>r</a:t>
            </a:r>
            <a:r>
              <a:rPr dirty="0" spc="-10"/>
              <a:t>ifica</a:t>
            </a:r>
            <a:r>
              <a:rPr dirty="0"/>
              <a:t>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ll’app</a:t>
            </a:r>
            <a:r>
              <a:rPr dirty="0" spc="-15"/>
              <a:t>r</a:t>
            </a:r>
            <a:r>
              <a:rPr dirty="0"/>
              <a:t>e</a:t>
            </a:r>
            <a:r>
              <a:rPr dirty="0" spc="-15"/>
              <a:t>ndi</a:t>
            </a:r>
            <a:r>
              <a:rPr dirty="0"/>
              <a:t>me</a:t>
            </a:r>
            <a:r>
              <a:rPr dirty="0" spc="-15"/>
              <a:t>n</a:t>
            </a:r>
            <a:r>
              <a:rPr dirty="0"/>
              <a:t>t</a:t>
            </a:r>
            <a:r>
              <a:rPr dirty="0" spc="-15"/>
              <a:t>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5512" y="5089839"/>
            <a:ext cx="2931160" cy="177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pre</a:t>
            </a:r>
            <a:r>
              <a:rPr dirty="0" sz="1600" spc="-1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atu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endParaRPr sz="1600">
              <a:latin typeface="Franklin Gothic Medium"/>
              <a:cs typeface="Franklin Gothic Medium"/>
            </a:endParaRPr>
          </a:p>
          <a:p>
            <a:pPr marL="12700" marR="723900" indent="6350">
              <a:lnSpc>
                <a:spcPct val="115399"/>
              </a:lnSpc>
              <a:spcBef>
                <a:spcPts val="365"/>
              </a:spcBef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mbi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il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codone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ma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non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l’a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mmi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noac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do</a:t>
            </a:r>
            <a:endParaRPr sz="1600">
              <a:latin typeface="Franklin Gothic Book"/>
              <a:cs typeface="Franklin Gothic Book"/>
            </a:endParaRPr>
          </a:p>
          <a:p>
            <a:pPr marL="12700" marR="93345" indent="6350">
              <a:lnSpc>
                <a:spcPct val="115399"/>
              </a:lnSpc>
              <a:spcBef>
                <a:spcPts val="365"/>
              </a:spcBef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mbi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l’a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mmi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noac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do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ma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non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il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codone</a:t>
            </a:r>
            <a:endParaRPr sz="1600">
              <a:latin typeface="Franklin Gothic Book"/>
              <a:cs typeface="Franklin Gothic Book"/>
            </a:endParaRPr>
          </a:p>
          <a:p>
            <a:pPr marL="19050">
              <a:lnSpc>
                <a:spcPct val="100000"/>
              </a:lnSpc>
              <a:spcBef>
                <a:spcPts val="665"/>
              </a:spcBef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on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g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enera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nessun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mbi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amen</a:t>
            </a:r>
            <a:r>
              <a:rPr dirty="0" sz="1600" spc="-3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9800" y="5092568"/>
            <a:ext cx="186055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a.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b.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c.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d.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5550" y="5092568"/>
            <a:ext cx="1049655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3700"/>
              </a:lnSpc>
            </a:pPr>
            <a:r>
              <a:rPr dirty="0" sz="1600" spc="-11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Monosomia </a:t>
            </a:r>
            <a:r>
              <a:rPr dirty="0" sz="1600" spc="-10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2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tra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lo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I</a:t>
            </a:r>
            <a:r>
              <a:rPr dirty="0" sz="1600" spc="-50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25">
                <a:solidFill>
                  <a:srgbClr val="D9D9D9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one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112" y="5418006"/>
            <a:ext cx="1854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822433"/>
                </a:solidFill>
                <a:latin typeface="Franklin Gothic Book"/>
                <a:cs typeface="Franklin Gothic Book"/>
              </a:rPr>
              <a:t>b.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112" y="6027606"/>
            <a:ext cx="1714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c.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646112" y="6637206"/>
            <a:ext cx="1860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d.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612" y="1181414"/>
            <a:ext cx="3573779" cy="3855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419" marR="105410">
              <a:lnSpc>
                <a:spcPct val="114599"/>
              </a:lnSpc>
              <a:buClr>
                <a:srgbClr val="6E0101"/>
              </a:buClr>
              <a:buFont typeface="Franklin Gothic Medium"/>
              <a:buAutoNum type="arabicPeriod"/>
              <a:tabLst>
                <a:tab pos="28003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Quale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caratter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rende</a:t>
            </a:r>
            <a:r>
              <a:rPr dirty="0" sz="1600" spc="-10">
                <a:latin typeface="Franklin Gothic Book"/>
                <a:cs typeface="Franklin Gothic Book"/>
              </a:rPr>
              <a:t> i </a:t>
            </a:r>
            <a:r>
              <a:rPr dirty="0" sz="1600" spc="-10">
                <a:latin typeface="Franklin Gothic Book"/>
                <a:cs typeface="Franklin Gothic Book"/>
              </a:rPr>
              <a:t>muta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 gli </a:t>
            </a:r>
            <a:r>
              <a:rPr dirty="0" sz="1600" spc="-10">
                <a:latin typeface="Franklin Gothic Book"/>
                <a:cs typeface="Franklin Gothic Book"/>
              </a:rPr>
              <a:t>analo</a:t>
            </a:r>
            <a:r>
              <a:rPr dirty="0" sz="1600" spc="-10">
                <a:latin typeface="Franklin Gothic Book"/>
                <a:cs typeface="Franklin Gothic Book"/>
              </a:rPr>
              <a:t>ghi </a:t>
            </a:r>
            <a:r>
              <a:rPr dirty="0" sz="1600" spc="-10">
                <a:latin typeface="Franklin Gothic Book"/>
                <a:cs typeface="Franklin Gothic Book"/>
              </a:rPr>
              <a:t>delle</a:t>
            </a:r>
            <a:r>
              <a:rPr dirty="0" sz="1600" spc="-1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 spc="-10">
                <a:latin typeface="Franklin Gothic Book"/>
                <a:cs typeface="Franklin Gothic Book"/>
              </a:rPr>
              <a:t>i?</a:t>
            </a:r>
            <a:endParaRPr sz="1600">
              <a:latin typeface="Franklin Gothic Book"/>
              <a:cs typeface="Franklin Gothic Book"/>
            </a:endParaRPr>
          </a:p>
          <a:p>
            <a:pPr lvl="1" marL="528320" marR="320675" indent="-279400">
              <a:lnSpc>
                <a:spcPct val="112400"/>
              </a:lnSpc>
              <a:spcBef>
                <a:spcPts val="425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535305" algn="l"/>
              </a:tabLst>
            </a:pPr>
            <a:r>
              <a:rPr dirty="0" sz="160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roducono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mod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 spc="-10">
                <a:latin typeface="Franklin Gothic Book"/>
                <a:cs typeface="Franklin Gothic Book"/>
              </a:rPr>
              <a:t> DN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li</a:t>
            </a:r>
            <a:r>
              <a:rPr dirty="0" sz="1600" spc="-10">
                <a:latin typeface="Franklin Gothic Book"/>
                <a:cs typeface="Franklin Gothic Book"/>
              </a:rPr>
              <a:t>meras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causano</a:t>
            </a:r>
            <a:r>
              <a:rPr dirty="0" sz="1600" spc="-10">
                <a:latin typeface="Franklin Gothic Book"/>
                <a:cs typeface="Franklin Gothic Book"/>
              </a:rPr>
              <a:t> 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 malfu</a:t>
            </a:r>
            <a:r>
              <a:rPr dirty="0" sz="1600" spc="-1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onamento</a:t>
            </a:r>
            <a:endParaRPr sz="1600">
              <a:latin typeface="Franklin Gothic Book"/>
              <a:cs typeface="Franklin Gothic Book"/>
            </a:endParaRPr>
          </a:p>
          <a:p>
            <a:pPr lvl="1" marL="534670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53530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Deformano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struttura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DN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lvl="1" marL="528320" marR="5080" indent="-279400">
              <a:lnSpc>
                <a:spcPct val="115399"/>
              </a:lnSpc>
              <a:spcBef>
                <a:spcPts val="384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535305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Hanno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struttura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imi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quelle</a:t>
            </a:r>
            <a:r>
              <a:rPr dirty="0" sz="1600" spc="-10">
                <a:latin typeface="Franklin Gothic Book"/>
                <a:cs typeface="Franklin Gothic Book"/>
              </a:rPr>
              <a:t> delle</a:t>
            </a:r>
            <a:r>
              <a:rPr dirty="0" sz="1600" spc="-1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 spc="-1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norma</a:t>
            </a:r>
            <a:r>
              <a:rPr dirty="0" sz="1600" spc="-10">
                <a:latin typeface="Franklin Gothic Book"/>
                <a:cs typeface="Franklin Gothic Book"/>
              </a:rPr>
              <a:t>li</a:t>
            </a:r>
            <a:endParaRPr sz="1600">
              <a:latin typeface="Franklin Gothic Book"/>
              <a:cs typeface="Franklin Gothic Book"/>
            </a:endParaRPr>
          </a:p>
          <a:p>
            <a:pPr lvl="1" marL="528320" marR="200025" indent="-279400">
              <a:lnSpc>
                <a:spcPct val="115399"/>
              </a:lnSpc>
              <a:spcBef>
                <a:spcPts val="365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535305" algn="l"/>
              </a:tabLst>
            </a:pPr>
            <a:r>
              <a:rPr dirty="0" sz="160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od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himi</a:t>
            </a:r>
            <a:r>
              <a:rPr dirty="0" sz="1600" spc="-10">
                <a:latin typeface="Franklin Gothic Book"/>
                <a:cs typeface="Franklin Gothic Book"/>
              </a:rPr>
              <a:t>camente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as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norma</a:t>
            </a:r>
            <a:r>
              <a:rPr dirty="0" sz="1600">
                <a:latin typeface="Franklin Gothic Book"/>
                <a:cs typeface="Franklin Gothic Book"/>
              </a:rPr>
              <a:t>li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233045" indent="-220345">
              <a:lnSpc>
                <a:spcPct val="100000"/>
              </a:lnSpc>
              <a:spcBef>
                <a:spcPts val="1015"/>
              </a:spcBef>
              <a:buClr>
                <a:srgbClr val="6E0101"/>
              </a:buClr>
              <a:buFont typeface="Franklin Gothic Medium"/>
              <a:buAutoNum type="arabicPeriod" startAt="3"/>
              <a:tabLst>
                <a:tab pos="233679" algn="l"/>
              </a:tabLst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muta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senso</a:t>
            </a:r>
            <a:endParaRPr sz="1600">
              <a:latin typeface="Franklin Gothic Book"/>
              <a:cs typeface="Franklin Gothic Book"/>
            </a:endParaRPr>
          </a:p>
          <a:p>
            <a:pPr lvl="1" marL="488950" indent="-285750">
              <a:lnSpc>
                <a:spcPct val="100000"/>
              </a:lnSpc>
              <a:spcBef>
                <a:spcPts val="565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Int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oduce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codone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p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3398" y="1181414"/>
            <a:ext cx="4363085" cy="3811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36345">
              <a:lnSpc>
                <a:spcPct val="114599"/>
              </a:lnSpc>
              <a:buClr>
                <a:srgbClr val="6E0101"/>
              </a:buClr>
              <a:buFont typeface="Franklin Gothic Medium"/>
              <a:buAutoNum type="arabicPeriod" startAt="2"/>
              <a:tabLst>
                <a:tab pos="233679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Qual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trasloca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tso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ana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lvl="1" marL="482600" indent="-27940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ocentr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algn="just" lvl="1" marL="482600" marR="320040" indent="-279400">
              <a:lnSpc>
                <a:spcPct val="114999"/>
              </a:lnSpc>
              <a:spcBef>
                <a:spcPts val="29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tacentr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pi</a:t>
            </a:r>
            <a:r>
              <a:rPr dirty="0" sz="1600" spc="-10">
                <a:latin typeface="Franklin Gothic Book"/>
                <a:cs typeface="Franklin Gothic Book"/>
              </a:rPr>
              <a:t>ccolo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b</a:t>
            </a:r>
            <a:r>
              <a:rPr dirty="0" sz="1600" spc="-10">
                <a:latin typeface="Franklin Gothic Book"/>
                <a:cs typeface="Franklin Gothic Book"/>
              </a:rPr>
              <a:t>racc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mol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algn="just" lvl="1" marL="482600" marR="320040" indent="-279400">
              <a:lnSpc>
                <a:spcPct val="115399"/>
              </a:lnSpc>
              <a:spcBef>
                <a:spcPts val="365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tacentr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rande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omosoma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ocentr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endParaRPr sz="1600">
              <a:latin typeface="Franklin Gothic Book"/>
              <a:cs typeface="Franklin Gothic Book"/>
            </a:endParaRPr>
          </a:p>
          <a:p>
            <a:pPr lvl="1" marL="488950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Due</a:t>
            </a:r>
            <a:r>
              <a:rPr dirty="0" sz="1600">
                <a:latin typeface="Franklin Gothic Book"/>
                <a:cs typeface="Franklin Gothic Book"/>
              </a:rPr>
              <a:t> g</a:t>
            </a:r>
            <a:r>
              <a:rPr dirty="0" sz="1600" spc="-10">
                <a:latin typeface="Franklin Gothic Book"/>
                <a:cs typeface="Franklin Gothic Book"/>
              </a:rPr>
              <a:t>rand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omoso</a:t>
            </a:r>
            <a:r>
              <a:rPr dirty="0" sz="1600">
                <a:latin typeface="Franklin Gothic Book"/>
                <a:cs typeface="Franklin Gothic Book"/>
              </a:rPr>
              <a:t>mi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tacentr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imes New Roman"/>
              <a:cs typeface="Times New Roman"/>
            </a:endParaRPr>
          </a:p>
          <a:p>
            <a:pPr marL="228600" marR="5080">
              <a:lnSpc>
                <a:spcPct val="114599"/>
              </a:lnSpc>
            </a:pPr>
            <a:r>
              <a:rPr dirty="0" sz="1600">
                <a:solidFill>
                  <a:srgbClr val="6E0101"/>
                </a:solidFill>
                <a:latin typeface="Franklin Gothic Medium"/>
                <a:cs typeface="Franklin Gothic Medium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oo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>
                <a:latin typeface="Franklin Gothic Book"/>
                <a:cs typeface="Franklin Gothic Book"/>
              </a:rPr>
              <a:t>lli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cellula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normale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mostrerà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V</a:t>
            </a:r>
            <a:r>
              <a:rPr dirty="0" spc="-15"/>
              <a:t>e</a:t>
            </a:r>
            <a:r>
              <a:rPr dirty="0" spc="-15"/>
              <a:t>r</a:t>
            </a:r>
            <a:r>
              <a:rPr dirty="0" spc="-10"/>
              <a:t>ifica</a:t>
            </a:r>
            <a:r>
              <a:rPr dirty="0"/>
              <a:t> </a:t>
            </a:r>
            <a:r>
              <a:rPr dirty="0" spc="-15"/>
              <a:t>d</a:t>
            </a:r>
            <a:r>
              <a:rPr dirty="0"/>
              <a:t>e</a:t>
            </a:r>
            <a:r>
              <a:rPr dirty="0" spc="-10"/>
              <a:t>ll’app</a:t>
            </a:r>
            <a:r>
              <a:rPr dirty="0" spc="-15"/>
              <a:t>r</a:t>
            </a:r>
            <a:r>
              <a:rPr dirty="0"/>
              <a:t>e</a:t>
            </a:r>
            <a:r>
              <a:rPr dirty="0" spc="-15"/>
              <a:t>ndi</a:t>
            </a:r>
            <a:r>
              <a:rPr dirty="0"/>
              <a:t>me</a:t>
            </a:r>
            <a:r>
              <a:rPr dirty="0" spc="-15"/>
              <a:t>n</a:t>
            </a:r>
            <a:r>
              <a:rPr dirty="0"/>
              <a:t>t</a:t>
            </a:r>
            <a:r>
              <a:rPr dirty="0" spc="-15"/>
              <a:t>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5512" y="5089839"/>
            <a:ext cx="2931160" cy="177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Medium"/>
                <a:cs typeface="Franklin Gothic Medium"/>
              </a:rPr>
              <a:t>pre</a:t>
            </a:r>
            <a:r>
              <a:rPr dirty="0" sz="1600" spc="-10">
                <a:latin typeface="Franklin Gothic Medium"/>
                <a:cs typeface="Franklin Gothic Medium"/>
              </a:rPr>
              <a:t>m</a:t>
            </a:r>
            <a:r>
              <a:rPr dirty="0" sz="1600" spc="-10">
                <a:latin typeface="Franklin Gothic Medium"/>
                <a:cs typeface="Franklin Gothic Medium"/>
              </a:rPr>
              <a:t>atu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endParaRPr sz="1600">
              <a:latin typeface="Franklin Gothic Medium"/>
              <a:cs typeface="Franklin Gothic Medium"/>
            </a:endParaRPr>
          </a:p>
          <a:p>
            <a:pPr marL="12700" marR="723900" indent="6350">
              <a:lnSpc>
                <a:spcPct val="115399"/>
              </a:lnSpc>
              <a:spcBef>
                <a:spcPts val="365"/>
              </a:spcBef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mbi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il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codone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ma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non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l’a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mmi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noac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do</a:t>
            </a:r>
            <a:endParaRPr sz="1600">
              <a:latin typeface="Franklin Gothic Book"/>
              <a:cs typeface="Franklin Gothic Book"/>
            </a:endParaRPr>
          </a:p>
          <a:p>
            <a:pPr marL="12700" marR="93345" indent="6350">
              <a:lnSpc>
                <a:spcPct val="115399"/>
              </a:lnSpc>
              <a:spcBef>
                <a:spcPts val="365"/>
              </a:spcBef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mbi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l’a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mmi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noac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do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ma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non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il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codone</a:t>
            </a:r>
            <a:endParaRPr sz="1600">
              <a:latin typeface="Franklin Gothic Book"/>
              <a:cs typeface="Franklin Gothic Book"/>
            </a:endParaRPr>
          </a:p>
          <a:p>
            <a:pPr marL="19050">
              <a:lnSpc>
                <a:spcPct val="100000"/>
              </a:lnSpc>
              <a:spcBef>
                <a:spcPts val="665"/>
              </a:spcBef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on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g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enera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nessun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mbi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amen</a:t>
            </a:r>
            <a:r>
              <a:rPr dirty="0" sz="1600" spc="-3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9800" y="5092568"/>
            <a:ext cx="186055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a.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b.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c.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d.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5550" y="5092568"/>
            <a:ext cx="1049655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3700"/>
              </a:lnSpc>
            </a:pPr>
            <a:r>
              <a:rPr dirty="0" sz="1600" spc="-110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Monosomia </a:t>
            </a:r>
            <a:r>
              <a:rPr dirty="0" sz="1600" spc="-105">
                <a:solidFill>
                  <a:srgbClr val="D9D9D9"/>
                </a:solidFill>
                <a:latin typeface="Franklin Gothic Book"/>
                <a:cs typeface="Franklin Gothic Book"/>
              </a:rPr>
              <a:t>T</a:t>
            </a:r>
            <a:r>
              <a:rPr dirty="0" sz="1600" spc="-2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tra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lo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I</a:t>
            </a:r>
            <a:r>
              <a:rPr dirty="0" sz="1600" spc="-50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600" spc="-25">
                <a:solidFill>
                  <a:srgbClr val="D9D9D9"/>
                </a:solidFill>
                <a:latin typeface="Franklin Gothic Book"/>
                <a:cs typeface="Franklin Gothic Book"/>
              </a:rPr>
              <a:t>v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one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112" y="5418006"/>
            <a:ext cx="1854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822433"/>
                </a:solidFill>
                <a:latin typeface="Franklin Gothic Book"/>
                <a:cs typeface="Franklin Gothic Book"/>
              </a:rPr>
              <a:t>b.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112" y="6027606"/>
            <a:ext cx="1714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c.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646112" y="6637206"/>
            <a:ext cx="1860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22433"/>
                </a:solidFill>
                <a:latin typeface="Franklin Gothic Book"/>
                <a:cs typeface="Franklin Gothic Book"/>
              </a:rPr>
              <a:t>d.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 marR="5080">
              <a:lnSpc>
                <a:spcPct val="114599"/>
              </a:lnSpc>
              <a:buClr>
                <a:srgbClr val="6E0101"/>
              </a:buClr>
              <a:buFont typeface="Franklin Gothic Medium"/>
              <a:buAutoNum type="arabicPeriod"/>
              <a:tabLst>
                <a:tab pos="280035" algn="l"/>
              </a:tabLst>
            </a:pPr>
            <a:r>
              <a:rPr dirty="0" spc="-10"/>
              <a:t>Quale</a:t>
            </a:r>
            <a:r>
              <a:rPr dirty="0" spc="-10"/>
              <a:t> </a:t>
            </a:r>
            <a:r>
              <a:rPr dirty="0" spc="-10"/>
              <a:t>caratter</a:t>
            </a:r>
            <a:r>
              <a:rPr dirty="0" spc="-10"/>
              <a:t>i</a:t>
            </a:r>
            <a:r>
              <a:rPr dirty="0" spc="-10"/>
              <a:t>st</a:t>
            </a:r>
            <a:r>
              <a:rPr dirty="0" spc="-10"/>
              <a:t>i</a:t>
            </a:r>
            <a:r>
              <a:rPr dirty="0" spc="-10"/>
              <a:t>ca</a:t>
            </a:r>
            <a:r>
              <a:rPr dirty="0" spc="-10"/>
              <a:t> </a:t>
            </a:r>
            <a:r>
              <a:rPr dirty="0" spc="-10"/>
              <a:t>rende</a:t>
            </a:r>
            <a:r>
              <a:rPr dirty="0" spc="-10"/>
              <a:t> </a:t>
            </a:r>
            <a:r>
              <a:rPr dirty="0" spc="-10"/>
              <a:t>muta</a:t>
            </a:r>
            <a:r>
              <a:rPr dirty="0" spc="-10"/>
              <a:t>g</a:t>
            </a:r>
            <a:r>
              <a:rPr dirty="0" spc="-10"/>
              <a:t>e</a:t>
            </a:r>
            <a:r>
              <a:rPr dirty="0" spc="-10"/>
              <a:t>ni gli</a:t>
            </a:r>
            <a:r>
              <a:rPr dirty="0" spc="-10"/>
              <a:t> </a:t>
            </a:r>
            <a:r>
              <a:rPr dirty="0" spc="-10"/>
              <a:t>analo</a:t>
            </a:r>
            <a:r>
              <a:rPr dirty="0" spc="-10"/>
              <a:t>ghi </a:t>
            </a:r>
            <a:r>
              <a:rPr dirty="0" spc="-10"/>
              <a:t>delle</a:t>
            </a:r>
            <a:r>
              <a:rPr dirty="0" spc="-10"/>
              <a:t> b</a:t>
            </a:r>
            <a:r>
              <a:rPr dirty="0" spc="-10"/>
              <a:t>as</a:t>
            </a:r>
            <a:r>
              <a:rPr dirty="0" spc="-10"/>
              <a:t>i?</a:t>
            </a:r>
          </a:p>
          <a:p>
            <a:pPr lvl="1" marL="528320" marR="367030" indent="-279400">
              <a:lnSpc>
                <a:spcPct val="112400"/>
              </a:lnSpc>
              <a:spcBef>
                <a:spcPts val="425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535305" algn="l"/>
              </a:tabLst>
            </a:pP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roducono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mod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f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che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nella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DN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p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li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meras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che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causano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i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l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malfu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zi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onamento</a:t>
            </a:r>
            <a:endParaRPr sz="1600">
              <a:latin typeface="Franklin Gothic Book"/>
              <a:cs typeface="Franklin Gothic Book"/>
            </a:endParaRPr>
          </a:p>
          <a:p>
            <a:pPr lvl="1" marL="534670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535305" algn="l"/>
              </a:tabLst>
            </a:pP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Deformano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la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struttura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del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DN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</a:t>
            </a:r>
            <a:endParaRPr sz="1600">
              <a:latin typeface="Franklin Gothic Book"/>
              <a:cs typeface="Franklin Gothic Book"/>
            </a:endParaRPr>
          </a:p>
          <a:p>
            <a:pPr marL="528320" marR="5715" indent="-279400">
              <a:lnSpc>
                <a:spcPct val="115399"/>
              </a:lnSpc>
              <a:spcBef>
                <a:spcPts val="384"/>
              </a:spcBef>
              <a:tabLst>
                <a:tab pos="534670" algn="l"/>
              </a:tabLst>
            </a:pPr>
            <a:r>
              <a:rPr dirty="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c.</a:t>
            </a:r>
            <a:r>
              <a:rPr dirty="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		</a:t>
            </a:r>
            <a:r>
              <a:rPr dirty="0" spc="-10">
                <a:latin typeface="Franklin Gothic Medium"/>
                <a:cs typeface="Franklin Gothic Medium"/>
              </a:rPr>
              <a:t>H</a:t>
            </a:r>
            <a:r>
              <a:rPr dirty="0" spc="-10">
                <a:latin typeface="Franklin Gothic Medium"/>
                <a:cs typeface="Franklin Gothic Medium"/>
              </a:rPr>
              <a:t>anno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una</a:t>
            </a:r>
            <a:r>
              <a:rPr dirty="0" spc="-10">
                <a:latin typeface="Franklin Gothic Medium"/>
                <a:cs typeface="Franklin Gothic Medium"/>
              </a:rPr>
              <a:t> st</a:t>
            </a:r>
            <a:r>
              <a:rPr dirty="0" spc="-10">
                <a:latin typeface="Franklin Gothic Medium"/>
                <a:cs typeface="Franklin Gothic Medium"/>
              </a:rPr>
              <a:t>ru</a:t>
            </a:r>
            <a:r>
              <a:rPr dirty="0" spc="-10">
                <a:latin typeface="Franklin Gothic Medium"/>
                <a:cs typeface="Franklin Gothic Medium"/>
              </a:rPr>
              <a:t>tt</a:t>
            </a:r>
            <a:r>
              <a:rPr dirty="0" spc="-10">
                <a:latin typeface="Franklin Gothic Medium"/>
                <a:cs typeface="Franklin Gothic Medium"/>
              </a:rPr>
              <a:t>ura</a:t>
            </a:r>
            <a:r>
              <a:rPr dirty="0" spc="-10">
                <a:latin typeface="Franklin Gothic Medium"/>
                <a:cs typeface="Franklin Gothic Medium"/>
              </a:rPr>
              <a:t> s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5">
                <a:latin typeface="Franklin Gothic Medium"/>
                <a:cs typeface="Franklin Gothic Medium"/>
              </a:rPr>
              <a:t>m</a:t>
            </a:r>
            <a:r>
              <a:rPr dirty="0" spc="-5">
                <a:latin typeface="Franklin Gothic Medium"/>
                <a:cs typeface="Franklin Gothic Medium"/>
              </a:rPr>
              <a:t>il</a:t>
            </a:r>
            <a:r>
              <a:rPr dirty="0" spc="-5">
                <a:latin typeface="Franklin Gothic Medium"/>
                <a:cs typeface="Franklin Gothic Medium"/>
              </a:rPr>
              <a:t>e </a:t>
            </a:r>
            <a:r>
              <a:rPr dirty="0" spc="-10">
                <a:latin typeface="Franklin Gothic Medium"/>
                <a:cs typeface="Franklin Gothic Medium"/>
              </a:rPr>
              <a:t>a</a:t>
            </a:r>
            <a:r>
              <a:rPr dirty="0" spc="-1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qu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ll</a:t>
            </a:r>
            <a:r>
              <a:rPr dirty="0" spc="-5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ll</a:t>
            </a:r>
            <a:r>
              <a:rPr dirty="0" spc="-5">
                <a:latin typeface="Franklin Gothic Medium"/>
                <a:cs typeface="Franklin Gothic Medium"/>
              </a:rPr>
              <a:t>e </a:t>
            </a:r>
            <a:r>
              <a:rPr dirty="0" spc="-10">
                <a:latin typeface="Franklin Gothic Medium"/>
                <a:cs typeface="Franklin Gothic Medium"/>
              </a:rPr>
              <a:t>ba</a:t>
            </a:r>
            <a:r>
              <a:rPr dirty="0" spc="-10">
                <a:latin typeface="Franklin Gothic Medium"/>
                <a:cs typeface="Franklin Gothic Medium"/>
              </a:rPr>
              <a:t>s</a:t>
            </a: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nor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0">
                <a:latin typeface="Franklin Gothic Medium"/>
                <a:cs typeface="Franklin Gothic Medium"/>
              </a:rPr>
              <a:t>ali</a:t>
            </a:r>
          </a:p>
          <a:p>
            <a:pPr marL="528320" marR="245745" indent="-279400">
              <a:lnSpc>
                <a:spcPct val="115399"/>
              </a:lnSpc>
              <a:spcBef>
                <a:spcPts val="365"/>
              </a:spcBef>
            </a:pPr>
            <a:r>
              <a:rPr dirty="0" spc="-10">
                <a:solidFill>
                  <a:srgbClr val="822433"/>
                </a:solidFill>
              </a:rPr>
              <a:t>d.</a:t>
            </a:r>
            <a:r>
              <a:rPr dirty="0" spc="-10">
                <a:solidFill>
                  <a:srgbClr val="822433"/>
                </a:solidFill>
              </a:rPr>
              <a:t> </a:t>
            </a:r>
            <a:r>
              <a:rPr dirty="0" spc="185">
                <a:solidFill>
                  <a:srgbClr val="822433"/>
                </a:solidFill>
              </a:rPr>
              <a:t> </a:t>
            </a:r>
            <a:r>
              <a:rPr dirty="0">
                <a:solidFill>
                  <a:srgbClr val="D9D9D9"/>
                </a:solidFill>
              </a:rPr>
              <a:t>M</a:t>
            </a:r>
            <a:r>
              <a:rPr dirty="0" spc="-10">
                <a:solidFill>
                  <a:srgbClr val="D9D9D9"/>
                </a:solidFill>
              </a:rPr>
              <a:t>od</a:t>
            </a:r>
            <a:r>
              <a:rPr dirty="0">
                <a:solidFill>
                  <a:srgbClr val="D9D9D9"/>
                </a:solidFill>
              </a:rPr>
              <a:t>i</a:t>
            </a:r>
            <a:r>
              <a:rPr dirty="0" spc="-5">
                <a:solidFill>
                  <a:srgbClr val="D9D9D9"/>
                </a:solidFill>
              </a:rPr>
              <a:t>f</a:t>
            </a:r>
            <a:r>
              <a:rPr dirty="0">
                <a:solidFill>
                  <a:srgbClr val="D9D9D9"/>
                </a:solidFill>
              </a:rPr>
              <a:t>i</a:t>
            </a:r>
            <a:r>
              <a:rPr dirty="0" spc="-10">
                <a:solidFill>
                  <a:srgbClr val="D9D9D9"/>
                </a:solidFill>
              </a:rPr>
              <a:t>cano</a:t>
            </a:r>
            <a:r>
              <a:rPr dirty="0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c</a:t>
            </a:r>
            <a:r>
              <a:rPr dirty="0">
                <a:solidFill>
                  <a:srgbClr val="D9D9D9"/>
                </a:solidFill>
              </a:rPr>
              <a:t>himi</a:t>
            </a:r>
            <a:r>
              <a:rPr dirty="0" spc="-10">
                <a:solidFill>
                  <a:srgbClr val="D9D9D9"/>
                </a:solidFill>
              </a:rPr>
              <a:t>camente</a:t>
            </a:r>
            <a:r>
              <a:rPr dirty="0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la</a:t>
            </a:r>
            <a:r>
              <a:rPr dirty="0">
                <a:solidFill>
                  <a:srgbClr val="D9D9D9"/>
                </a:solidFill>
              </a:rPr>
              <a:t> b</a:t>
            </a:r>
            <a:r>
              <a:rPr dirty="0" spc="-10">
                <a:solidFill>
                  <a:srgbClr val="D9D9D9"/>
                </a:solidFill>
              </a:rPr>
              <a:t>as</a:t>
            </a:r>
            <a:r>
              <a:rPr dirty="0">
                <a:solidFill>
                  <a:srgbClr val="D9D9D9"/>
                </a:solidFill>
              </a:rPr>
              <a:t>i</a:t>
            </a:r>
            <a:r>
              <a:rPr dirty="0">
                <a:solidFill>
                  <a:srgbClr val="D9D9D9"/>
                </a:solidFill>
              </a:rPr>
              <a:t> </a:t>
            </a:r>
            <a:r>
              <a:rPr dirty="0" spc="-10">
                <a:solidFill>
                  <a:srgbClr val="D9D9D9"/>
                </a:solidFill>
              </a:rPr>
              <a:t>norma</a:t>
            </a:r>
            <a:r>
              <a:rPr dirty="0">
                <a:solidFill>
                  <a:srgbClr val="D9D9D9"/>
                </a:solidFill>
              </a:rPr>
              <a:t>li</a:t>
            </a:r>
          </a:p>
          <a:p>
            <a:pPr>
              <a:lnSpc>
                <a:spcPct val="100000"/>
              </a:lnSpc>
            </a:pPr>
          </a:p>
          <a:p>
            <a:pPr marL="233045" indent="-220345">
              <a:lnSpc>
                <a:spcPct val="100000"/>
              </a:lnSpc>
              <a:spcBef>
                <a:spcPts val="1015"/>
              </a:spcBef>
              <a:buClr>
                <a:srgbClr val="6E0101"/>
              </a:buClr>
              <a:buFont typeface="Franklin Gothic Medium"/>
              <a:buAutoNum type="arabicPeriod" startAt="3"/>
              <a:tabLst>
                <a:tab pos="233679" algn="l"/>
              </a:tabLst>
            </a:pPr>
            <a:r>
              <a:rPr dirty="0" spc="-20"/>
              <a:t>U</a:t>
            </a:r>
            <a:r>
              <a:rPr dirty="0" spc="-10"/>
              <a:t>na</a:t>
            </a:r>
            <a:r>
              <a:rPr dirty="0"/>
              <a:t> </a:t>
            </a:r>
            <a:r>
              <a:rPr dirty="0" spc="-10"/>
              <a:t>muta</a:t>
            </a:r>
            <a:r>
              <a:rPr dirty="0"/>
              <a:t>zi</a:t>
            </a:r>
            <a:r>
              <a:rPr dirty="0" spc="-10"/>
              <a:t>one</a:t>
            </a:r>
            <a:r>
              <a:rPr dirty="0"/>
              <a:t> </a:t>
            </a:r>
            <a:r>
              <a:rPr dirty="0" spc="-10"/>
              <a:t>non</a:t>
            </a:r>
            <a:r>
              <a:rPr dirty="0"/>
              <a:t> </a:t>
            </a:r>
            <a:r>
              <a:rPr dirty="0" spc="-10"/>
              <a:t>senso</a:t>
            </a:r>
          </a:p>
          <a:p>
            <a:pPr lvl="1" marL="488950" indent="-285750">
              <a:lnSpc>
                <a:spcPct val="100000"/>
              </a:lnSpc>
              <a:spcBef>
                <a:spcPts val="565"/>
              </a:spcBef>
              <a:buClr>
                <a:srgbClr val="822433"/>
              </a:buClr>
              <a:buFont typeface="Franklin Gothic Medium"/>
              <a:buAutoNum type="alphaLcPeriod"/>
              <a:tabLst>
                <a:tab pos="488950" algn="l"/>
              </a:tabLst>
            </a:pPr>
            <a:r>
              <a:rPr dirty="0" sz="1600" spc="-10">
                <a:latin typeface="Franklin Gothic Medium"/>
                <a:cs typeface="Franklin Gothic Medium"/>
              </a:rPr>
              <a:t>In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oduc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codone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di</a:t>
            </a:r>
            <a:r>
              <a:rPr dirty="0" sz="1600">
                <a:latin typeface="Franklin Gothic Medium"/>
                <a:cs typeface="Franklin Gothic Medium"/>
              </a:rPr>
              <a:t> s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op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3398" y="1181414"/>
            <a:ext cx="4363085" cy="3811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36345">
              <a:lnSpc>
                <a:spcPct val="114599"/>
              </a:lnSpc>
              <a:buClr>
                <a:srgbClr val="6E0101"/>
              </a:buClr>
              <a:buFont typeface="Franklin Gothic Medium"/>
              <a:buAutoNum type="arabicPeriod" startAt="2"/>
              <a:tabLst>
                <a:tab pos="233679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Qual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l’es</a:t>
            </a:r>
            <a:r>
              <a:rPr dirty="0" sz="1600" spc="-10">
                <a:latin typeface="Franklin Gothic Book"/>
                <a:cs typeface="Franklin Gothic Book"/>
              </a:rPr>
              <a:t>i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trasloca</a:t>
            </a:r>
            <a:r>
              <a:rPr dirty="0" sz="1600">
                <a:latin typeface="Franklin Gothic Book"/>
                <a:cs typeface="Franklin Gothic Book"/>
              </a:rPr>
              <a:t>zi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tso</a:t>
            </a:r>
            <a:r>
              <a:rPr dirty="0" sz="1600">
                <a:latin typeface="Franklin Gothic Book"/>
                <a:cs typeface="Franklin Gothic Book"/>
              </a:rPr>
              <a:t>ni</a:t>
            </a:r>
            <a:r>
              <a:rPr dirty="0" sz="1600" spc="-10">
                <a:latin typeface="Franklin Gothic Book"/>
                <a:cs typeface="Franklin Gothic Book"/>
              </a:rPr>
              <a:t>ana</a:t>
            </a:r>
            <a:r>
              <a:rPr dirty="0" sz="1600">
                <a:latin typeface="Franklin Gothic Book"/>
                <a:cs typeface="Franklin Gothic Book"/>
              </a:rPr>
              <a:t>?</a:t>
            </a:r>
            <a:endParaRPr sz="1600">
              <a:latin typeface="Franklin Gothic Book"/>
              <a:cs typeface="Franklin Gothic Book"/>
            </a:endParaRPr>
          </a:p>
          <a:p>
            <a:pPr lvl="1" marL="488950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/>
              <a:tabLst>
                <a:tab pos="488950" algn="l"/>
              </a:tabLst>
            </a:pP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Due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omoso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ocentr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 algn="just" marL="482600" marR="254000" indent="-279400">
              <a:lnSpc>
                <a:spcPct val="114999"/>
              </a:lnSpc>
              <a:spcBef>
                <a:spcPts val="290"/>
              </a:spcBef>
            </a:pPr>
            <a:r>
              <a:rPr dirty="0" sz="160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b.</a:t>
            </a:r>
            <a:r>
              <a:rPr dirty="0" sz="1600" spc="-10">
                <a:solidFill>
                  <a:srgbClr val="822433"/>
                </a:solidFill>
                <a:latin typeface="Franklin Gothic Medium"/>
                <a:cs typeface="Franklin Gothic Medium"/>
              </a:rPr>
              <a:t>  </a:t>
            </a:r>
            <a:r>
              <a:rPr dirty="0" sz="1600" spc="-200">
                <a:solidFill>
                  <a:srgbClr val="8224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 spc="-5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g</a:t>
            </a:r>
            <a:r>
              <a:rPr dirty="0" sz="1600" spc="-15">
                <a:latin typeface="Franklin Gothic Medium"/>
                <a:cs typeface="Franklin Gothic Medium"/>
              </a:rPr>
              <a:t>r</a:t>
            </a:r>
            <a:r>
              <a:rPr dirty="0" sz="1600" spc="-15">
                <a:latin typeface="Franklin Gothic Medium"/>
                <a:cs typeface="Franklin Gothic Medium"/>
              </a:rPr>
              <a:t>a</a:t>
            </a:r>
            <a:r>
              <a:rPr dirty="0" sz="1600" spc="-15">
                <a:latin typeface="Franklin Gothic Medium"/>
                <a:cs typeface="Franklin Gothic Medium"/>
              </a:rPr>
              <a:t>n</a:t>
            </a:r>
            <a:r>
              <a:rPr dirty="0" sz="1600" spc="-15">
                <a:latin typeface="Franklin Gothic Medium"/>
                <a:cs typeface="Franklin Gothic Medium"/>
              </a:rPr>
              <a:t>d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c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omosoma</a:t>
            </a:r>
            <a:r>
              <a:rPr dirty="0" sz="1600">
                <a:latin typeface="Franklin Gothic Medium"/>
                <a:cs typeface="Franklin Gothic Medium"/>
              </a:rPr>
              <a:t> m</a:t>
            </a:r>
            <a:r>
              <a:rPr dirty="0" sz="1600" spc="-15">
                <a:latin typeface="Franklin Gothic Medium"/>
                <a:cs typeface="Franklin Gothic Medium"/>
              </a:rPr>
              <a:t>e</a:t>
            </a:r>
            <a:r>
              <a:rPr dirty="0" sz="1600" spc="-15">
                <a:latin typeface="Franklin Gothic Medium"/>
                <a:cs typeface="Franklin Gothic Medium"/>
              </a:rPr>
              <a:t>ta</a:t>
            </a:r>
            <a:r>
              <a:rPr dirty="0" sz="1600" spc="-10">
                <a:latin typeface="Franklin Gothic Medium"/>
                <a:cs typeface="Franklin Gothic Medium"/>
              </a:rPr>
              <a:t>ce</a:t>
            </a:r>
            <a:r>
              <a:rPr dirty="0" sz="1600" spc="-15">
                <a:latin typeface="Franklin Gothic Medium"/>
                <a:cs typeface="Franklin Gothic Medium"/>
              </a:rPr>
              <a:t>ntr</a:t>
            </a:r>
            <a:r>
              <a:rPr dirty="0" sz="1600" spc="-10">
                <a:latin typeface="Franklin Gothic Medium"/>
                <a:cs typeface="Franklin Gothic Medium"/>
              </a:rPr>
              <a:t>i</a:t>
            </a:r>
            <a:r>
              <a:rPr dirty="0" sz="1600" spc="-10">
                <a:latin typeface="Franklin Gothic Medium"/>
                <a:cs typeface="Franklin Gothic Medium"/>
              </a:rPr>
              <a:t>co</a:t>
            </a:r>
            <a:r>
              <a:rPr dirty="0" sz="1600">
                <a:latin typeface="Franklin Gothic Medium"/>
                <a:cs typeface="Franklin Gothic Medium"/>
              </a:rPr>
              <a:t> e </a:t>
            </a:r>
            <a:r>
              <a:rPr dirty="0" sz="1600" spc="-10">
                <a:latin typeface="Franklin Gothic Medium"/>
                <a:cs typeface="Franklin Gothic Medium"/>
              </a:rPr>
              <a:t>un</a:t>
            </a:r>
            <a:r>
              <a:rPr dirty="0" sz="1600" spc="-10">
                <a:latin typeface="Franklin Gothic Medium"/>
                <a:cs typeface="Franklin Gothic Medium"/>
              </a:rPr>
              <a:t> c</a:t>
            </a:r>
            <a:r>
              <a:rPr dirty="0" sz="1600" spc="-20">
                <a:latin typeface="Franklin Gothic Medium"/>
                <a:cs typeface="Franklin Gothic Medium"/>
              </a:rPr>
              <a:t>r</a:t>
            </a:r>
            <a:r>
              <a:rPr dirty="0" sz="1600" spc="-10">
                <a:latin typeface="Franklin Gothic Medium"/>
                <a:cs typeface="Franklin Gothic Medium"/>
              </a:rPr>
              <a:t>omosoma</a:t>
            </a:r>
            <a:r>
              <a:rPr dirty="0" sz="1600">
                <a:latin typeface="Franklin Gothic Medium"/>
                <a:cs typeface="Franklin Gothic Medium"/>
              </a:rPr>
              <a:t> m</a:t>
            </a:r>
            <a:r>
              <a:rPr dirty="0" sz="1600" spc="-10">
                <a:latin typeface="Franklin Gothic Medium"/>
                <a:cs typeface="Franklin Gothic Medium"/>
              </a:rPr>
              <a:t>ol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piccolo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con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du</a:t>
            </a:r>
            <a:r>
              <a:rPr dirty="0" sz="1600">
                <a:latin typeface="Franklin Gothic Medium"/>
                <a:cs typeface="Franklin Gothic Medium"/>
              </a:rPr>
              <a:t>e </a:t>
            </a:r>
            <a:r>
              <a:rPr dirty="0" sz="1600" spc="-10">
                <a:latin typeface="Franklin Gothic Medium"/>
                <a:cs typeface="Franklin Gothic Medium"/>
              </a:rPr>
              <a:t>bracci</a:t>
            </a:r>
            <a:r>
              <a:rPr dirty="0" sz="1600" spc="-10">
                <a:latin typeface="Franklin Gothic Medium"/>
                <a:cs typeface="Franklin Gothic Medium"/>
              </a:rPr>
              <a:t> mo</a:t>
            </a:r>
            <a:r>
              <a:rPr dirty="0" sz="1600" spc="-10">
                <a:latin typeface="Franklin Gothic Medium"/>
                <a:cs typeface="Franklin Gothic Medium"/>
              </a:rPr>
              <a:t>l</a:t>
            </a:r>
            <a:r>
              <a:rPr dirty="0" sz="1600" spc="-30">
                <a:latin typeface="Franklin Gothic Medium"/>
                <a:cs typeface="Franklin Gothic Medium"/>
              </a:rPr>
              <a:t>t</a:t>
            </a:r>
            <a:r>
              <a:rPr dirty="0" sz="1600" spc="-10">
                <a:latin typeface="Franklin Gothic Medium"/>
                <a:cs typeface="Franklin Gothic Medium"/>
              </a:rPr>
              <a:t>o</a:t>
            </a:r>
            <a:r>
              <a:rPr dirty="0" sz="1600">
                <a:latin typeface="Franklin Gothic Medium"/>
                <a:cs typeface="Franklin Gothic Medium"/>
              </a:rPr>
              <a:t> </a:t>
            </a:r>
            <a:r>
              <a:rPr dirty="0" sz="1600" spc="-10">
                <a:latin typeface="Franklin Gothic Medium"/>
                <a:cs typeface="Franklin Gothic Medium"/>
              </a:rPr>
              <a:t>co</a:t>
            </a:r>
            <a:r>
              <a:rPr dirty="0" sz="1600" spc="20">
                <a:latin typeface="Franklin Gothic Medium"/>
                <a:cs typeface="Franklin Gothic Medium"/>
              </a:rPr>
              <a:t>r</a:t>
            </a:r>
            <a:r>
              <a:rPr dirty="0" sz="1600">
                <a:latin typeface="Franklin Gothic Medium"/>
                <a:cs typeface="Franklin Gothic Medium"/>
              </a:rPr>
              <a:t>t</a:t>
            </a:r>
            <a:r>
              <a:rPr dirty="0" sz="1600" spc="-5">
                <a:latin typeface="Franklin Gothic Medium"/>
                <a:cs typeface="Franklin Gothic Medium"/>
              </a:rPr>
              <a:t>i</a:t>
            </a:r>
            <a:endParaRPr sz="1600">
              <a:latin typeface="Franklin Gothic Medium"/>
              <a:cs typeface="Franklin Gothic Medium"/>
            </a:endParaRPr>
          </a:p>
          <a:p>
            <a:pPr marL="482600" marR="320040" indent="-279400">
              <a:lnSpc>
                <a:spcPct val="115399"/>
              </a:lnSpc>
              <a:spcBef>
                <a:spcPts val="365"/>
              </a:spcBef>
              <a:buClr>
                <a:srgbClr val="822433"/>
              </a:buClr>
              <a:buFont typeface="Franklin Gothic Book"/>
              <a:buAutoNum type="alphaLcPeriod" startAt="3"/>
              <a:tabLst>
                <a:tab pos="488950" algn="l"/>
              </a:tabLst>
            </a:pPr>
            <a:r>
              <a:rPr dirty="0" sz="1600" spc="-20">
                <a:solidFill>
                  <a:srgbClr val="D9D9D9"/>
                </a:solidFill>
                <a:latin typeface="Franklin Gothic Book"/>
                <a:cs typeface="Franklin Gothic Book"/>
              </a:rPr>
              <a:t>U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n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g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rande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omosoma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600" spc="-2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tacentr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un</a:t>
            </a:r>
            <a:r>
              <a:rPr dirty="0" sz="1600" spc="-5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g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rande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omosoma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ac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ocentr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co</a:t>
            </a:r>
            <a:endParaRPr sz="1600">
              <a:latin typeface="Franklin Gothic Book"/>
              <a:cs typeface="Franklin Gothic Book"/>
            </a:endParaRPr>
          </a:p>
          <a:p>
            <a:pPr marL="488950" indent="-285750">
              <a:lnSpc>
                <a:spcPct val="100000"/>
              </a:lnSpc>
              <a:spcBef>
                <a:spcPts val="660"/>
              </a:spcBef>
              <a:buClr>
                <a:srgbClr val="822433"/>
              </a:buClr>
              <a:buFont typeface="Franklin Gothic Book"/>
              <a:buAutoNum type="alphaLcPeriod" startAt="3"/>
              <a:tabLst>
                <a:tab pos="488950" algn="l"/>
              </a:tabLst>
            </a:pP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Due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 g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rand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 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 spc="-40">
                <a:solidFill>
                  <a:srgbClr val="D9D9D9"/>
                </a:solidFill>
                <a:latin typeface="Franklin Gothic Book"/>
                <a:cs typeface="Franklin Gothic Book"/>
              </a:rPr>
              <a:t>r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omoso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mi </a:t>
            </a:r>
            <a:r>
              <a:rPr dirty="0" sz="1600" spc="-15">
                <a:solidFill>
                  <a:srgbClr val="D9D9D9"/>
                </a:solidFill>
                <a:latin typeface="Franklin Gothic Book"/>
                <a:cs typeface="Franklin Gothic Book"/>
              </a:rPr>
              <a:t>m</a:t>
            </a:r>
            <a:r>
              <a:rPr dirty="0" sz="1600" spc="-20">
                <a:solidFill>
                  <a:srgbClr val="D9D9D9"/>
                </a:solidFill>
                <a:latin typeface="Franklin Gothic Book"/>
                <a:cs typeface="Franklin Gothic Book"/>
              </a:rPr>
              <a:t>e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tacentr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r>
              <a:rPr dirty="0" sz="1600" spc="-10">
                <a:solidFill>
                  <a:srgbClr val="D9D9D9"/>
                </a:solidFill>
                <a:latin typeface="Franklin Gothic Book"/>
                <a:cs typeface="Franklin Gothic Book"/>
              </a:rPr>
              <a:t>c</a:t>
            </a:r>
            <a:r>
              <a:rPr dirty="0" sz="1600">
                <a:solidFill>
                  <a:srgbClr val="D9D9D9"/>
                </a:solidFill>
                <a:latin typeface="Franklin Gothic Book"/>
                <a:cs typeface="Franklin Gothic Book"/>
              </a:rPr>
              <a:t>i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imes New Roman"/>
              <a:cs typeface="Times New Roman"/>
            </a:endParaRPr>
          </a:p>
          <a:p>
            <a:pPr marL="228600" marR="5080">
              <a:lnSpc>
                <a:spcPct val="114599"/>
              </a:lnSpc>
            </a:pPr>
            <a:r>
              <a:rPr dirty="0" sz="1600">
                <a:solidFill>
                  <a:srgbClr val="6E0101"/>
                </a:solidFill>
                <a:latin typeface="Franklin Gothic Medium"/>
                <a:cs typeface="Franklin Gothic Medium"/>
              </a:rPr>
              <a:t>4</a:t>
            </a:r>
            <a:r>
              <a:rPr dirty="0" sz="1600">
                <a:latin typeface="Franklin Gothic Book"/>
                <a:cs typeface="Franklin Gothic Book"/>
              </a:rPr>
              <a:t>. 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erma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oo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nu</a:t>
            </a:r>
            <a:r>
              <a:rPr dirty="0" sz="1600">
                <a:latin typeface="Franklin Gothic Book"/>
                <a:cs typeface="Franklin Gothic Book"/>
              </a:rPr>
              <a:t>lli</a:t>
            </a:r>
            <a:r>
              <a:rPr dirty="0" sz="1600" spc="-10">
                <a:latin typeface="Franklin Gothic Book"/>
                <a:cs typeface="Franklin Gothic Book"/>
              </a:rPr>
              <a:t>so</a:t>
            </a:r>
            <a:r>
              <a:rPr dirty="0" sz="1600">
                <a:latin typeface="Franklin Gothic Book"/>
                <a:cs typeface="Franklin Gothic Book"/>
              </a:rPr>
              <a:t>mi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econda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 spc="-10">
                <a:latin typeface="Franklin Gothic Book"/>
                <a:cs typeface="Franklin Gothic Book"/>
              </a:rPr>
              <a:t> cellula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40">
                <a:latin typeface="Franklin Gothic Book"/>
                <a:cs typeface="Franklin Gothic Book"/>
              </a:rPr>
              <a:t>o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normale</a:t>
            </a:r>
            <a:r>
              <a:rPr dirty="0" sz="1600">
                <a:latin typeface="Franklin Gothic Book"/>
                <a:cs typeface="Franklin Gothic Book"/>
              </a:rPr>
              <a:t>, 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r>
              <a:rPr dirty="0" sz="1600">
                <a:latin typeface="Franklin Gothic Book"/>
                <a:cs typeface="Franklin Gothic Book"/>
              </a:rPr>
              <a:t> zig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sultan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mostrerà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306768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Mu</a:t>
            </a:r>
            <a:r>
              <a:rPr dirty="0" sz="2400" spc="-2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ioni: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on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id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ge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ali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2291286"/>
            <a:ext cx="7540625" cy="179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Franklin Gothic Book"/>
              <a:buAutoNum type="alphaLcPeriod"/>
              <a:tabLst>
                <a:tab pos="35560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alterano</a:t>
            </a:r>
            <a:r>
              <a:rPr dirty="0" sz="2000" spc="-10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fenot</a:t>
            </a:r>
            <a:r>
              <a:rPr dirty="0" sz="2000" spc="-10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molto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rare</a:t>
            </a:r>
            <a:r>
              <a:rPr dirty="0" sz="2000" spc="-1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Franklin Gothic Book"/>
              <a:buAutoNum type="alphaLcPeriod"/>
              <a:tabLst>
                <a:tab pos="355600" algn="l"/>
              </a:tabLst>
            </a:pP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fferent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mutano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freque</a:t>
            </a:r>
            <a:r>
              <a:rPr dirty="0" sz="2000" spc="-1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fferente</a:t>
            </a:r>
            <a:r>
              <a:rPr dirty="0" sz="2000" spc="-1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91900"/>
              </a:lnSpc>
              <a:spcBef>
                <a:spcPts val="395"/>
              </a:spcBef>
              <a:buFont typeface="Franklin Gothic Book"/>
              <a:buAutoNum type="alphaLcPeriod"/>
              <a:tabLst>
                <a:tab pos="35560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freque</a:t>
            </a:r>
            <a:r>
              <a:rPr dirty="0" sz="2000" spc="-1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ni 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 (</a:t>
            </a:r>
            <a:r>
              <a:rPr dirty="0" sz="2000" spc="-10">
                <a:latin typeface="Franklin Gothic Book"/>
                <a:cs typeface="Franklin Gothic Book"/>
              </a:rPr>
              <a:t>l’altera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fu</a:t>
            </a:r>
            <a:r>
              <a:rPr dirty="0" sz="2000" spc="-10">
                <a:latin typeface="Franklin Gothic Book"/>
                <a:cs typeface="Franklin Gothic Book"/>
              </a:rPr>
              <a:t>nzi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)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quas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se</a:t>
            </a:r>
            <a:r>
              <a:rPr dirty="0" sz="2000" spc="-10">
                <a:latin typeface="Franklin Gothic Book"/>
                <a:cs typeface="Franklin Gothic Book"/>
              </a:rPr>
              <a:t>mp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 pi</a:t>
            </a:r>
            <a:r>
              <a:rPr dirty="0" sz="2000" spc="-15">
                <a:latin typeface="Franklin Gothic Book"/>
                <a:cs typeface="Franklin Gothic Book"/>
              </a:rPr>
              <a:t>ù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freque</a:t>
            </a:r>
            <a:r>
              <a:rPr dirty="0" sz="2000" spc="-1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(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hi</a:t>
            </a:r>
            <a:r>
              <a:rPr dirty="0" sz="2000" spc="-15">
                <a:latin typeface="Franklin Gothic Book"/>
                <a:cs typeface="Franklin Gothic Book"/>
              </a:rPr>
              <a:t>ede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fu</a:t>
            </a:r>
            <a:r>
              <a:rPr dirty="0" sz="2000" spc="-10">
                <a:latin typeface="Franklin Gothic Book"/>
                <a:cs typeface="Franklin Gothic Book"/>
              </a:rPr>
              <a:t>nzi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-15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recedentemente</a:t>
            </a:r>
            <a:r>
              <a:rPr dirty="0" sz="2000" spc="-10">
                <a:latin typeface="Franklin Gothic Book"/>
                <a:cs typeface="Franklin Gothic Book"/>
              </a:rPr>
              <a:t> danne</a:t>
            </a:r>
            <a:r>
              <a:rPr dirty="0" sz="2000" spc="-10">
                <a:latin typeface="Franklin Gothic Book"/>
                <a:cs typeface="Franklin Gothic Book"/>
              </a:rPr>
              <a:t>ggi</a:t>
            </a:r>
            <a:r>
              <a:rPr dirty="0" sz="2000" spc="-10">
                <a:latin typeface="Franklin Gothic Book"/>
                <a:cs typeface="Franklin Gothic Book"/>
              </a:rPr>
              <a:t>ato</a:t>
            </a:r>
            <a:r>
              <a:rPr dirty="0" sz="2000" spc="-10">
                <a:latin typeface="Franklin Gothic Book"/>
                <a:cs typeface="Franklin Gothic Book"/>
              </a:rPr>
              <a:t>).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/>
              <a:t>Mu</a:t>
            </a:r>
            <a:r>
              <a:rPr dirty="0" spc="-20"/>
              <a:t>t</a:t>
            </a:r>
            <a:r>
              <a:rPr dirty="0" spc="-15"/>
              <a:t>a</a:t>
            </a:r>
            <a:r>
              <a:rPr dirty="0" spc="-15"/>
              <a:t>z</a:t>
            </a:r>
            <a:r>
              <a:rPr dirty="0" spc="-10"/>
              <a:t>ioni</a:t>
            </a:r>
            <a:r>
              <a:rPr dirty="0" spc="-10"/>
              <a:t> s</a:t>
            </a:r>
            <a:r>
              <a:rPr dirty="0" spc="-15"/>
              <a:t>o</a:t>
            </a:r>
            <a:r>
              <a:rPr dirty="0" spc="-15"/>
              <a:t>m</a:t>
            </a:r>
            <a:r>
              <a:rPr dirty="0" spc="-15"/>
              <a:t>a</a:t>
            </a:r>
            <a:r>
              <a:rPr dirty="0" spc="-15"/>
              <a:t>t</a:t>
            </a:r>
            <a:r>
              <a:rPr dirty="0" spc="-10"/>
              <a:t>ic</a:t>
            </a:r>
            <a:r>
              <a:rPr dirty="0" spc="-10"/>
              <a:t>he e ge</a:t>
            </a:r>
            <a:r>
              <a:rPr dirty="0" spc="-15"/>
              <a:t>r</a:t>
            </a:r>
            <a:r>
              <a:rPr dirty="0"/>
              <a:t>m</a:t>
            </a:r>
            <a:r>
              <a:rPr dirty="0" spc="-10"/>
              <a:t>inali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55612" y="1572149"/>
            <a:ext cx="8007350" cy="303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uò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vv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tessut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somat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-15">
                <a:latin typeface="Franklin Gothic Book"/>
                <a:cs typeface="Franklin Gothic Book"/>
              </a:rPr>
              <a:t>li: p</a:t>
            </a:r>
            <a:r>
              <a:rPr dirty="0" sz="2000" spc="-1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amo</a:t>
            </a:r>
            <a:r>
              <a:rPr dirty="0" sz="2000" spc="-10">
                <a:latin typeface="Franklin Gothic Book"/>
                <a:cs typeface="Franklin Gothic Book"/>
              </a:rPr>
              <a:t> 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ett</a:t>
            </a:r>
            <a:r>
              <a:rPr dirty="0" sz="2000" spc="-1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amente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somat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nale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44450">
              <a:lnSpc>
                <a:spcPct val="92100"/>
              </a:lnSpc>
            </a:pP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Mu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s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ica</a:t>
            </a:r>
            <a:r>
              <a:rPr dirty="0" sz="2000" spc="-10">
                <a:latin typeface="Franklin Gothic Book"/>
                <a:cs typeface="Franklin Gothic Book"/>
              </a:rPr>
              <a:t>: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 v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durante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vi</a:t>
            </a:r>
            <a:r>
              <a:rPr dirty="0" sz="2000" spc="-10">
                <a:latin typeface="Franklin Gothic Book"/>
                <a:cs typeface="Franklin Gothic Book"/>
              </a:rPr>
              <a:t>lu</a:t>
            </a:r>
            <a:r>
              <a:rPr dirty="0" sz="2000" spc="-10">
                <a:latin typeface="Franklin Gothic Book"/>
                <a:cs typeface="Franklin Gothic Book"/>
              </a:rPr>
              <a:t>pp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tessuto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somat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uò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dare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or</a:t>
            </a:r>
            <a:r>
              <a:rPr dirty="0" sz="2000" spc="-10">
                <a:latin typeface="Franklin Gothic Book"/>
                <a:cs typeface="Franklin Gothic Book"/>
              </a:rPr>
              <a:t>igi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ad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-15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ola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mutant</a:t>
            </a:r>
            <a:r>
              <a:rPr dirty="0" sz="2000" spc="-15">
                <a:latin typeface="Franklin Gothic Book"/>
                <a:cs typeface="Franklin Gothic Book"/>
              </a:rPr>
              <a:t>i i</a:t>
            </a:r>
            <a:r>
              <a:rPr dirty="0" sz="2000" spc="-10">
                <a:latin typeface="Franklin Gothic Book"/>
                <a:cs typeface="Franklin Gothic Book"/>
              </a:rPr>
              <a:t>dent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(</a:t>
            </a:r>
            <a:r>
              <a:rPr dirty="0" sz="2000" spc="-5">
                <a:latin typeface="Franklin Gothic Medium"/>
                <a:cs typeface="Franklin Gothic Medium"/>
              </a:rPr>
              <a:t>c</a:t>
            </a:r>
            <a:r>
              <a:rPr dirty="0" sz="2000" spc="-15">
                <a:latin typeface="Franklin Gothic Medium"/>
                <a:cs typeface="Franklin Gothic Medium"/>
              </a:rPr>
              <a:t>lo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), </a:t>
            </a:r>
            <a:r>
              <a:rPr dirty="0" sz="2000" spc="-10">
                <a:latin typeface="Franklin Gothic Book"/>
                <a:cs typeface="Franklin Gothic Book"/>
              </a:rPr>
              <a:t>tutte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scendent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quella</a:t>
            </a:r>
            <a:r>
              <a:rPr dirty="0" sz="2000">
                <a:latin typeface="Franklin Gothic Book"/>
                <a:cs typeface="Franklin Gothic Book"/>
              </a:rPr>
              <a:t> inizi</a:t>
            </a:r>
            <a:r>
              <a:rPr dirty="0" sz="2000" spc="-10">
                <a:latin typeface="Franklin Gothic Book"/>
                <a:cs typeface="Franklin Gothic Book"/>
              </a:rPr>
              <a:t>almente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mutata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187325">
              <a:lnSpc>
                <a:spcPct val="92100"/>
              </a:lnSpc>
            </a:pP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Mu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 ge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inal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: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 v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tessuto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formerà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 spc="-10">
                <a:latin typeface="Franklin Gothic Book"/>
                <a:cs typeface="Franklin Gothic Book"/>
              </a:rPr>
              <a:t> sessua</a:t>
            </a:r>
            <a:r>
              <a:rPr dirty="0" sz="2000" spc="-10">
                <a:latin typeface="Franklin Gothic Book"/>
                <a:cs typeface="Franklin Gothic Book"/>
              </a:rPr>
              <a:t>li. S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queste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sessua</a:t>
            </a:r>
            <a:r>
              <a:rPr dirty="0" sz="2000" spc="-10">
                <a:latin typeface="Franklin Gothic Book"/>
                <a:cs typeface="Franklin Gothic Book"/>
              </a:rPr>
              <a:t>li </a:t>
            </a:r>
            <a:r>
              <a:rPr dirty="0" sz="2000" spc="-15">
                <a:latin typeface="Franklin Gothic Book"/>
                <a:cs typeface="Franklin Gothic Book"/>
              </a:rPr>
              <a:t>mutant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entrano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rocesso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feconda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,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sarà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t</a:t>
            </a:r>
            <a:r>
              <a:rPr dirty="0" sz="2000" spc="-15">
                <a:latin typeface="Franklin Gothic Medium"/>
                <a:cs typeface="Franklin Gothic Medium"/>
              </a:rPr>
              <a:t>ra</a:t>
            </a:r>
            <a:r>
              <a:rPr dirty="0" sz="2000">
                <a:latin typeface="Franklin Gothic Medium"/>
                <a:cs typeface="Franklin Gothic Medium"/>
              </a:rPr>
              <a:t>smessa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alla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enera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success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La</a:t>
            </a:r>
            <a:r>
              <a:rPr dirty="0" spc="-15"/>
              <a:t> </a:t>
            </a:r>
            <a:r>
              <a:rPr dirty="0" spc="-20"/>
              <a:t>Mu</a:t>
            </a:r>
            <a:r>
              <a:rPr dirty="0" spc="-20"/>
              <a:t>t</a:t>
            </a:r>
            <a:r>
              <a:rPr dirty="0" spc="-15"/>
              <a:t>a</a:t>
            </a:r>
            <a:r>
              <a:rPr dirty="0" spc="-15"/>
              <a:t>z</a:t>
            </a:r>
            <a:r>
              <a:rPr dirty="0" spc="-15"/>
              <a:t>ion</a:t>
            </a:r>
            <a:r>
              <a:rPr dirty="0" spc="-15"/>
              <a:t>e Ge</a:t>
            </a:r>
            <a:r>
              <a:rPr dirty="0" spc="-15"/>
              <a:t>nica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284811"/>
            <a:ext cx="8338184" cy="5013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2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Medium"/>
                <a:cs typeface="Franklin Gothic Medium"/>
              </a:rPr>
              <a:t>m</a:t>
            </a:r>
            <a:r>
              <a:rPr dirty="0" sz="2000" spc="-15">
                <a:latin typeface="Franklin Gothic Medium"/>
                <a:cs typeface="Franklin Gothic Medium"/>
              </a:rPr>
              <a:t>uta</a:t>
            </a:r>
            <a:r>
              <a:rPr dirty="0" sz="2000" spc="-5">
                <a:latin typeface="Franklin Gothic Medium"/>
                <a:cs typeface="Franklin Gothic Medium"/>
              </a:rPr>
              <a:t>zi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20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14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ge</a:t>
            </a:r>
            <a:r>
              <a:rPr dirty="0" sz="2000" spc="-15">
                <a:latin typeface="Franklin Gothic Medium"/>
                <a:cs typeface="Franklin Gothic Medium"/>
              </a:rPr>
              <a:t>ni</a:t>
            </a:r>
            <a:r>
              <a:rPr dirty="0" sz="2000" spc="-10">
                <a:latin typeface="Franklin Gothic Medium"/>
                <a:cs typeface="Franklin Gothic Medium"/>
              </a:rPr>
              <a:t>ca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15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amento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mater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ered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ing</a:t>
            </a:r>
            <a:r>
              <a:rPr dirty="0" sz="2000" spc="-10">
                <a:latin typeface="Franklin Gothic Book"/>
                <a:cs typeface="Franklin Gothic Book"/>
              </a:rPr>
              <a:t>olo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seque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nucleot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DN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enere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rote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.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   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seque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nucleot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ene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tratta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5">
                <a:latin typeface="Franklin Gothic Book"/>
                <a:cs typeface="Franklin Gothic Book"/>
              </a:rPr>
              <a:t>amento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molto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0">
                <a:latin typeface="Franklin Gothic Book"/>
                <a:cs typeface="Franklin Gothic Book"/>
              </a:rPr>
              <a:t>ccolo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questo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mot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cu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detta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anche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unt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forme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650">
              <a:latin typeface="Times New Roman"/>
              <a:cs typeface="Times New Roman"/>
            </a:endParaRPr>
          </a:p>
          <a:p>
            <a:pPr algn="just" marL="12700" marR="5080">
              <a:lnSpc>
                <a:spcPts val="2220"/>
              </a:lnSpc>
            </a:pP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Mutazioni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20">
                <a:solidFill>
                  <a:srgbClr val="800000"/>
                </a:solidFill>
                <a:latin typeface="Franklin Gothic Medium"/>
                <a:cs typeface="Franklin Gothic Medium"/>
              </a:rPr>
              <a:t>spon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tane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: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nsor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ontaneamente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ossono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cars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tutte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endParaRPr sz="2000">
              <a:latin typeface="Franklin Gothic Book"/>
              <a:cs typeface="Franklin Gothic Book"/>
            </a:endParaRPr>
          </a:p>
          <a:p>
            <a:pPr marL="139065">
              <a:lnSpc>
                <a:spcPct val="100000"/>
              </a:lnSpc>
              <a:spcBef>
                <a:spcPts val="235"/>
              </a:spcBef>
            </a:pPr>
            <a:r>
              <a:rPr dirty="0" sz="2000">
                <a:solidFill>
                  <a:srgbClr val="822433"/>
                </a:solidFill>
                <a:latin typeface="Arial"/>
                <a:cs typeface="Arial"/>
              </a:rPr>
              <a:t>•</a:t>
            </a:r>
            <a:r>
              <a:rPr dirty="0" sz="2000" spc="-10">
                <a:latin typeface="Franklin Gothic Book"/>
                <a:cs typeface="Franklin Gothic Book"/>
              </a:rPr>
              <a:t>Error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pli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 DN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  <a:p>
            <a:pPr marL="139065" marR="14604">
              <a:lnSpc>
                <a:spcPts val="2220"/>
              </a:lnSpc>
              <a:spcBef>
                <a:spcPts val="525"/>
              </a:spcBef>
              <a:tabLst>
                <a:tab pos="1126490" algn="l"/>
                <a:tab pos="2401570" algn="l"/>
                <a:tab pos="4201160" algn="l"/>
                <a:tab pos="5909945" algn="l"/>
                <a:tab pos="6494780" algn="l"/>
                <a:tab pos="7963534" algn="l"/>
              </a:tabLst>
            </a:pPr>
            <a:r>
              <a:rPr dirty="0" sz="2000">
                <a:solidFill>
                  <a:srgbClr val="822433"/>
                </a:solidFill>
                <a:latin typeface="Arial"/>
                <a:cs typeface="Arial"/>
              </a:rPr>
              <a:t>•</a:t>
            </a:r>
            <a:r>
              <a:rPr dirty="0" sz="2000" spc="-10">
                <a:latin typeface="Franklin Gothic Book"/>
                <a:cs typeface="Franklin Gothic Book"/>
              </a:rPr>
              <a:t>Les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ni	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ontanee</a:t>
            </a:r>
            <a:r>
              <a:rPr dirty="0" sz="2000" spc="-10">
                <a:latin typeface="Franklin Gothic Book"/>
                <a:cs typeface="Franklin Gothic Book"/>
              </a:rPr>
              <a:t>	(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ur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,	</a:t>
            </a:r>
            <a:r>
              <a:rPr dirty="0" sz="2000" spc="-15">
                <a:latin typeface="Franklin Gothic Book"/>
                <a:cs typeface="Franklin Gothic Book"/>
              </a:rPr>
              <a:t>dea</a:t>
            </a:r>
            <a:r>
              <a:rPr dirty="0" sz="2000" spc="-15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na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,	b</a:t>
            </a:r>
            <a:r>
              <a:rPr dirty="0" sz="2000" spc="-10">
                <a:latin typeface="Franklin Gothic Book"/>
                <a:cs typeface="Franklin Gothic Book"/>
              </a:rPr>
              <a:t>as</a:t>
            </a:r>
            <a:r>
              <a:rPr dirty="0" sz="2000" spc="-10">
                <a:latin typeface="Franklin Gothic Book"/>
                <a:cs typeface="Franklin Gothic Book"/>
              </a:rPr>
              <a:t>i	</a:t>
            </a:r>
            <a:r>
              <a:rPr dirty="0" sz="2000" spc="-15">
                <a:latin typeface="Franklin Gothic Book"/>
                <a:cs typeface="Franklin Gothic Book"/>
              </a:rPr>
              <a:t>danne</a:t>
            </a:r>
            <a:r>
              <a:rPr dirty="0" sz="2000" spc="-15">
                <a:latin typeface="Franklin Gothic Book"/>
                <a:cs typeface="Franklin Gothic Book"/>
              </a:rPr>
              <a:t>ggi</a:t>
            </a:r>
            <a:r>
              <a:rPr dirty="0" sz="2000" spc="-10">
                <a:latin typeface="Franklin Gothic Book"/>
                <a:cs typeface="Franklin Gothic Book"/>
              </a:rPr>
              <a:t>ate</a:t>
            </a:r>
            <a:r>
              <a:rPr dirty="0" sz="2000" spc="-10">
                <a:latin typeface="Franklin Gothic Book"/>
                <a:cs typeface="Franklin Gothic Book"/>
              </a:rPr>
              <a:t>	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oss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Mu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00000"/>
                </a:solidFill>
                <a:latin typeface="Franklin Gothic Medium"/>
                <a:cs typeface="Franklin Gothic Medium"/>
              </a:rPr>
              <a:t>z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ioni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Indo</a:t>
            </a:r>
            <a:r>
              <a:rPr dirty="0" sz="2000" spc="-10">
                <a:solidFill>
                  <a:srgbClr val="800000"/>
                </a:solidFill>
                <a:latin typeface="Franklin Gothic Medium"/>
                <a:cs typeface="Franklin Gothic Medium"/>
              </a:rPr>
              <a:t>tt</a:t>
            </a:r>
            <a:r>
              <a:rPr dirty="0" sz="2000" spc="-5">
                <a:solidFill>
                  <a:srgbClr val="800000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: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ndotte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himi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 (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ni)</a:t>
            </a:r>
            <a:endParaRPr sz="2000">
              <a:latin typeface="Franklin Gothic Book"/>
              <a:cs typeface="Franklin Gothic Book"/>
            </a:endParaRPr>
          </a:p>
          <a:p>
            <a:pPr marL="139065">
              <a:lnSpc>
                <a:spcPct val="100000"/>
              </a:lnSpc>
              <a:spcBef>
                <a:spcPts val="200"/>
              </a:spcBef>
            </a:pPr>
            <a:r>
              <a:rPr dirty="0" sz="2000">
                <a:solidFill>
                  <a:srgbClr val="822433"/>
                </a:solidFill>
                <a:latin typeface="Arial"/>
                <a:cs typeface="Arial"/>
              </a:rPr>
              <a:t>•</a:t>
            </a:r>
            <a:r>
              <a:rPr dirty="0" sz="2000" spc="-10">
                <a:latin typeface="Franklin Gothic Book"/>
                <a:cs typeface="Franklin Gothic Book"/>
              </a:rPr>
              <a:t>Incor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ora</a:t>
            </a:r>
            <a:r>
              <a:rPr dirty="0" sz="2000" spc="-1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analo</a:t>
            </a:r>
            <a:r>
              <a:rPr dirty="0" sz="2000" spc="-10">
                <a:latin typeface="Franklin Gothic Book"/>
                <a:cs typeface="Franklin Gothic Book"/>
              </a:rPr>
              <a:t>ghi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i b</a:t>
            </a:r>
            <a:r>
              <a:rPr dirty="0" sz="2000" spc="-10">
                <a:latin typeface="Franklin Gothic Book"/>
                <a:cs typeface="Franklin Gothic Book"/>
              </a:rPr>
              <a:t>as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39065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solidFill>
                  <a:srgbClr val="822433"/>
                </a:solidFill>
                <a:latin typeface="Arial"/>
                <a:cs typeface="Arial"/>
              </a:rPr>
              <a:t>•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alc</a:t>
            </a:r>
            <a:r>
              <a:rPr dirty="0" sz="2000" spc="-10">
                <a:latin typeface="Franklin Gothic Book"/>
                <a:cs typeface="Franklin Gothic Book"/>
              </a:rPr>
              <a:t>hi</a:t>
            </a:r>
            <a:r>
              <a:rPr dirty="0" sz="2000" spc="-10">
                <a:latin typeface="Franklin Gothic Book"/>
                <a:cs typeface="Franklin Gothic Book"/>
              </a:rPr>
              <a:t>lant</a:t>
            </a:r>
            <a:r>
              <a:rPr dirty="0" sz="2000" spc="-1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i</a:t>
            </a:r>
            <a:r>
              <a:rPr dirty="0" sz="2000" spc="-10">
                <a:latin typeface="Franklin Gothic Book"/>
                <a:cs typeface="Franklin Gothic Book"/>
              </a:rPr>
              <a:t>ntercalant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39065">
              <a:lnSpc>
                <a:spcPct val="100000"/>
              </a:lnSpc>
              <a:spcBef>
                <a:spcPts val="300"/>
              </a:spcBef>
            </a:pPr>
            <a:r>
              <a:rPr dirty="0" sz="2000">
                <a:solidFill>
                  <a:srgbClr val="822433"/>
                </a:solidFill>
                <a:latin typeface="Arial"/>
                <a:cs typeface="Arial"/>
              </a:rPr>
              <a:t>•</a:t>
            </a:r>
            <a:r>
              <a:rPr dirty="0" sz="2000" spc="-10">
                <a:latin typeface="Franklin Gothic Book"/>
                <a:cs typeface="Franklin Gothic Book"/>
              </a:rPr>
              <a:t>Luce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ultra</a:t>
            </a:r>
            <a:r>
              <a:rPr dirty="0" sz="2000" spc="-10">
                <a:latin typeface="Franklin Gothic Book"/>
                <a:cs typeface="Franklin Gothic Book"/>
              </a:rPr>
              <a:t>vi</a:t>
            </a:r>
            <a:r>
              <a:rPr dirty="0" sz="2000" spc="-10">
                <a:latin typeface="Franklin Gothic Book"/>
                <a:cs typeface="Franklin Gothic Book"/>
              </a:rPr>
              <a:t>oletta</a:t>
            </a:r>
            <a:r>
              <a:rPr dirty="0" sz="2000" spc="-10">
                <a:latin typeface="Franklin Gothic Book"/>
                <a:cs typeface="Franklin Gothic Book"/>
              </a:rPr>
              <a:t> (</a:t>
            </a:r>
            <a:r>
              <a:rPr dirty="0" sz="2000" spc="-15">
                <a:latin typeface="Franklin Gothic Book"/>
                <a:cs typeface="Franklin Gothic Book"/>
              </a:rPr>
              <a:t>UV</a:t>
            </a:r>
            <a:r>
              <a:rPr dirty="0" sz="2000" spc="-15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050" y="333369"/>
            <a:ext cx="3041015" cy="685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</a:pP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oc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ess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400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ali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840"/>
              </a:lnSpc>
            </a:pP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he 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cau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ano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 m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8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>
                <a:solidFill>
                  <a:srgbClr val="881E33"/>
                </a:solidFill>
                <a:latin typeface="Franklin Gothic Medium"/>
                <a:cs typeface="Franklin Gothic Medium"/>
              </a:rPr>
              <a:t>ioni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012" y="1268413"/>
            <a:ext cx="5841998" cy="530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</a:t>
            </a:r>
            <a:r>
              <a:rPr dirty="0" spc="-10"/>
              <a:t>li</a:t>
            </a:r>
            <a:r>
              <a:rPr dirty="0" spc="-10"/>
              <a:t> Age</a:t>
            </a:r>
            <a:r>
              <a:rPr dirty="0" spc="-15"/>
              <a:t>n</a:t>
            </a:r>
            <a:r>
              <a:rPr dirty="0" spc="-15"/>
              <a:t>t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20"/>
              <a:t>Mu</a:t>
            </a:r>
            <a:r>
              <a:rPr dirty="0" spc="-20"/>
              <a:t>t</a:t>
            </a:r>
            <a:r>
              <a:rPr dirty="0" spc="-15"/>
              <a:t>a</a:t>
            </a:r>
            <a:r>
              <a:rPr dirty="0" spc="-15"/>
              <a:t>ge</a:t>
            </a:r>
            <a:r>
              <a:rPr dirty="0" spc="-10"/>
              <a:t>ni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716338"/>
            <a:ext cx="9143998" cy="2063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196976"/>
            <a:ext cx="9143998" cy="2147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Age</a:t>
            </a:r>
            <a:r>
              <a:rPr dirty="0" spc="-15"/>
              <a:t>n</a:t>
            </a:r>
            <a:r>
              <a:rPr dirty="0" spc="-15"/>
              <a:t>t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In</a:t>
            </a:r>
            <a:r>
              <a:rPr dirty="0" spc="-10"/>
              <a:t>te</a:t>
            </a:r>
            <a:r>
              <a:rPr dirty="0" spc="-15"/>
              <a:t>r</a:t>
            </a:r>
            <a:r>
              <a:rPr dirty="0" spc="-15"/>
              <a:t>calan</a:t>
            </a:r>
            <a:r>
              <a:rPr dirty="0"/>
              <a:t>t</a:t>
            </a:r>
            <a:r>
              <a:rPr dirty="0" spc="-10"/>
              <a:t>i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866900"/>
            <a:ext cx="9143998" cy="3100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dirty="0" spc="-10"/>
              <a:t>i</a:t>
            </a:r>
            <a:r>
              <a:rPr dirty="0" spc="-10"/>
              <a:t>stem</a:t>
            </a:r>
            <a:r>
              <a:rPr dirty="0" spc="-10"/>
              <a:t>i</a:t>
            </a:r>
            <a:r>
              <a:rPr dirty="0" spc="-10"/>
              <a:t> </a:t>
            </a:r>
            <a:r>
              <a:rPr dirty="0" spc="-10"/>
              <a:t>di</a:t>
            </a:r>
            <a:r>
              <a:rPr dirty="0" spc="-10"/>
              <a:t> </a:t>
            </a:r>
            <a:r>
              <a:rPr dirty="0" spc="-15"/>
              <a:t>Ripa</a:t>
            </a:r>
            <a:r>
              <a:rPr dirty="0" spc="-15"/>
              <a:t>r</a:t>
            </a:r>
            <a:r>
              <a:rPr dirty="0" spc="-15"/>
              <a:t>a</a:t>
            </a:r>
            <a:r>
              <a:rPr dirty="0"/>
              <a:t>z</a:t>
            </a:r>
            <a:r>
              <a:rPr dirty="0" spc="-15"/>
              <a:t>ion</a:t>
            </a:r>
            <a:r>
              <a:rPr dirty="0"/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650" y="1645174"/>
            <a:ext cx="8035290" cy="3873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715">
              <a:lnSpc>
                <a:spcPts val="2200"/>
              </a:lnSpc>
            </a:pP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ell’a</a:t>
            </a:r>
            <a:r>
              <a:rPr dirty="0" sz="2000" spc="-10">
                <a:latin typeface="Franklin Gothic Book"/>
                <a:cs typeface="Franklin Gothic Book"/>
              </a:rPr>
              <a:t>mbi</a:t>
            </a:r>
            <a:r>
              <a:rPr dirty="0" sz="2000" spc="-10">
                <a:latin typeface="Franklin Gothic Book"/>
                <a:cs typeface="Franklin Gothic Book"/>
              </a:rPr>
              <a:t>ente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naturale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eno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ost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ar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himi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rad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ossono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alterare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seque</a:t>
            </a:r>
            <a:r>
              <a:rPr dirty="0" sz="2000">
                <a:latin typeface="Franklin Gothic Book"/>
                <a:cs typeface="Franklin Gothic Book"/>
              </a:rPr>
              <a:t>nz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DN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Anche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gli 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effett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collatera</a:t>
            </a:r>
            <a:r>
              <a:rPr dirty="0" sz="2000">
                <a:latin typeface="Franklin Gothic Book"/>
                <a:cs typeface="Franklin Gothic Book"/>
              </a:rPr>
              <a:t>li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normale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meta</a:t>
            </a:r>
            <a:r>
              <a:rPr dirty="0" sz="2000">
                <a:latin typeface="Franklin Gothic Book"/>
                <a:cs typeface="Franklin Gothic Book"/>
              </a:rPr>
              <a:t>b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smo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DN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come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l’imp</a:t>
            </a:r>
            <a:r>
              <a:rPr dirty="0" sz="2000" spc="-10">
                <a:latin typeface="Franklin Gothic Book"/>
                <a:cs typeface="Franklin Gothic Book"/>
              </a:rPr>
              <a:t>rec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nella</a:t>
            </a:r>
            <a:r>
              <a:rPr dirty="0" sz="2000" spc="-10">
                <a:latin typeface="Franklin Gothic Book"/>
                <a:cs typeface="Franklin Gothic Book"/>
              </a:rPr>
              <a:t> re</a:t>
            </a:r>
            <a:r>
              <a:rPr dirty="0" sz="2000">
                <a:latin typeface="Franklin Gothic Book"/>
                <a:cs typeface="Franklin Gothic Book"/>
              </a:rPr>
              <a:t>pli</a:t>
            </a:r>
            <a:r>
              <a:rPr dirty="0" sz="2000" spc="-10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DN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mo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5">
                <a:latin typeface="Franklin Gothic Book"/>
                <a:cs typeface="Franklin Gothic Book"/>
              </a:rPr>
              <a:t>mento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element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tras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nibili,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5">
                <a:latin typeface="Franklin Gothic Book"/>
                <a:cs typeface="Franklin Gothic Book"/>
              </a:rPr>
              <a:t>ossono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essere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6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2100"/>
              </a:lnSpc>
            </a:pPr>
            <a:r>
              <a:rPr dirty="0" sz="2000" spc="-15">
                <a:latin typeface="Franklin Gothic Book"/>
                <a:cs typeface="Franklin Gothic Book"/>
              </a:rPr>
              <a:t>Le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cellule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hanno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oluto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una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età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ste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nzi</a:t>
            </a:r>
            <a:r>
              <a:rPr dirty="0" sz="2000" spc="-15">
                <a:latin typeface="Franklin Gothic Book"/>
                <a:cs typeface="Franklin Gothic Book"/>
              </a:rPr>
              <a:t>mat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ivi</a:t>
            </a:r>
            <a:r>
              <a:rPr dirty="0" sz="2000" spc="-10">
                <a:latin typeface="Franklin Gothic Book"/>
                <a:cs typeface="Franklin Gothic Book"/>
              </a:rPr>
              <a:t>duare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r</a:t>
            </a:r>
            <a:r>
              <a:rPr dirty="0" sz="2000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arare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DN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danne</a:t>
            </a:r>
            <a:r>
              <a:rPr dirty="0" sz="2000">
                <a:latin typeface="Franklin Gothic Book"/>
                <a:cs typeface="Franklin Gothic Book"/>
              </a:rPr>
              <a:t>ggi</a:t>
            </a:r>
            <a:r>
              <a:rPr dirty="0" sz="2000" spc="-10">
                <a:latin typeface="Franklin Gothic Book"/>
                <a:cs typeface="Franklin Gothic Book"/>
              </a:rPr>
              <a:t>ato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imi</a:t>
            </a:r>
            <a:r>
              <a:rPr dirty="0" sz="2000" spc="-15">
                <a:latin typeface="Franklin Gothic Book"/>
                <a:cs typeface="Franklin Gothic Book"/>
              </a:rPr>
              <a:t>nuendo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nd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 spc="-10">
                <a:latin typeface="Franklin Gothic Book"/>
                <a:cs typeface="Franklin Gothic Book"/>
              </a:rPr>
              <a:t>era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sens</a:t>
            </a:r>
            <a:r>
              <a:rPr dirty="0" sz="2000">
                <a:latin typeface="Franklin Gothic Book"/>
                <a:cs typeface="Franklin Gothic Book"/>
              </a:rPr>
              <a:t>ibi</a:t>
            </a:r>
            <a:r>
              <a:rPr dirty="0" sz="2000" spc="-1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 l’ele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ato</a:t>
            </a:r>
            <a:r>
              <a:rPr dirty="0" sz="2000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ote</a:t>
            </a:r>
            <a:r>
              <a:rPr dirty="0" sz="2000">
                <a:latin typeface="Franklin Gothic Book"/>
                <a:cs typeface="Franklin Gothic Book"/>
              </a:rPr>
              <a:t>nzi</a:t>
            </a:r>
            <a:r>
              <a:rPr dirty="0" sz="2000" spc="-10">
                <a:latin typeface="Franklin Gothic Book"/>
                <a:cs typeface="Franklin Gothic Book"/>
              </a:rPr>
              <a:t>ale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7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2100"/>
              </a:lnSpc>
            </a:pPr>
            <a:r>
              <a:rPr dirty="0" sz="2000" spc="70">
                <a:latin typeface="Franklin Gothic Book"/>
                <a:cs typeface="Franklin Gothic Book"/>
              </a:rPr>
              <a:t>Quest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70">
                <a:latin typeface="Franklin Gothic Medium"/>
                <a:cs typeface="Franklin Gothic Medium"/>
              </a:rPr>
              <a:t>si</a:t>
            </a:r>
            <a:r>
              <a:rPr dirty="0" sz="2000" spc="80">
                <a:latin typeface="Franklin Gothic Medium"/>
                <a:cs typeface="Franklin Gothic Medium"/>
              </a:rPr>
              <a:t>stem</a:t>
            </a:r>
            <a:r>
              <a:rPr dirty="0" sz="2000">
                <a:latin typeface="Franklin Gothic Medium"/>
                <a:cs typeface="Franklin Gothic Medium"/>
              </a:rPr>
              <a:t>i  </a:t>
            </a:r>
            <a:r>
              <a:rPr dirty="0" sz="2000" spc="80">
                <a:latin typeface="Franklin Gothic Medium"/>
                <a:cs typeface="Franklin Gothic Medium"/>
              </a:rPr>
              <a:t> </a:t>
            </a:r>
            <a:r>
              <a:rPr dirty="0" sz="2000" spc="65">
                <a:latin typeface="Franklin Gothic Medium"/>
                <a:cs typeface="Franklin Gothic Medium"/>
              </a:rPr>
              <a:t>d</a:t>
            </a:r>
            <a:r>
              <a:rPr dirty="0" sz="2000" spc="-5">
                <a:latin typeface="Franklin Gothic Medium"/>
                <a:cs typeface="Franklin Gothic Medium"/>
              </a:rPr>
              <a:t>i</a:t>
            </a:r>
            <a:r>
              <a:rPr dirty="0" sz="2000">
                <a:latin typeface="Franklin Gothic Medium"/>
                <a:cs typeface="Franklin Gothic Medium"/>
              </a:rPr>
              <a:t>  </a:t>
            </a:r>
            <a:r>
              <a:rPr dirty="0" sz="2000" spc="80">
                <a:latin typeface="Franklin Gothic Medium"/>
                <a:cs typeface="Franklin Gothic Medium"/>
              </a:rPr>
              <a:t> </a:t>
            </a:r>
            <a:r>
              <a:rPr dirty="0" sz="2000" spc="70">
                <a:latin typeface="Franklin Gothic Medium"/>
                <a:cs typeface="Franklin Gothic Medium"/>
              </a:rPr>
              <a:t>ripara</a:t>
            </a:r>
            <a:r>
              <a:rPr dirty="0" sz="2000" spc="80">
                <a:latin typeface="Franklin Gothic Medium"/>
                <a:cs typeface="Franklin Gothic Medium"/>
              </a:rPr>
              <a:t>zi</a:t>
            </a:r>
            <a:r>
              <a:rPr dirty="0" sz="2000" spc="70">
                <a:latin typeface="Franklin Gothic Medium"/>
                <a:cs typeface="Franklin Gothic Medium"/>
              </a:rPr>
              <a:t>o</a:t>
            </a:r>
            <a:r>
              <a:rPr dirty="0" sz="2000" spc="65">
                <a:latin typeface="Franklin Gothic Medium"/>
                <a:cs typeface="Franklin Gothic Medium"/>
              </a:rPr>
              <a:t>n</a:t>
            </a:r>
            <a:r>
              <a:rPr dirty="0" sz="2000" spc="90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8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70">
                <a:latin typeface="Franklin Gothic Book"/>
                <a:cs typeface="Franklin Gothic Book"/>
              </a:rPr>
              <a:t>c</a:t>
            </a:r>
            <a:r>
              <a:rPr dirty="0" sz="2000" spc="70">
                <a:latin typeface="Franklin Gothic Book"/>
                <a:cs typeface="Franklin Gothic Book"/>
              </a:rPr>
              <a:t>o</a:t>
            </a:r>
            <a:r>
              <a:rPr dirty="0" sz="2000" spc="60">
                <a:latin typeface="Franklin Gothic Book"/>
                <a:cs typeface="Franklin Gothic Book"/>
              </a:rPr>
              <a:t>m</a:t>
            </a:r>
            <a:r>
              <a:rPr dirty="0" sz="2000" spc="80">
                <a:latin typeface="Franklin Gothic Book"/>
                <a:cs typeface="Franklin Gothic Book"/>
              </a:rPr>
              <a:t>b</a:t>
            </a:r>
            <a:r>
              <a:rPr dirty="0" sz="2000" spc="85">
                <a:latin typeface="Franklin Gothic Book"/>
                <a:cs typeface="Franklin Gothic Book"/>
              </a:rPr>
              <a:t>i</a:t>
            </a:r>
            <a:r>
              <a:rPr dirty="0" sz="2000" spc="65">
                <a:latin typeface="Franklin Gothic Book"/>
                <a:cs typeface="Franklin Gothic Book"/>
              </a:rPr>
              <a:t>na</a:t>
            </a:r>
            <a:r>
              <a:rPr dirty="0" sz="2000" spc="85">
                <a:latin typeface="Franklin Gothic Book"/>
                <a:cs typeface="Franklin Gothic Book"/>
              </a:rPr>
              <a:t>zi</a:t>
            </a:r>
            <a:r>
              <a:rPr dirty="0" sz="2000" spc="70">
                <a:latin typeface="Franklin Gothic Book"/>
                <a:cs typeface="Franklin Gothic Book"/>
              </a:rPr>
              <a:t>o</a:t>
            </a:r>
            <a:r>
              <a:rPr dirty="0" sz="2000" spc="6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75">
                <a:latin typeface="Franklin Gothic Book"/>
                <a:cs typeface="Franklin Gothic Book"/>
              </a:rPr>
              <a:t>tr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 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75">
                <a:latin typeface="Franklin Gothic Book"/>
                <a:cs typeface="Franklin Gothic Book"/>
              </a:rPr>
              <a:t>l</a:t>
            </a:r>
            <a:r>
              <a:rPr dirty="0" sz="2000" spc="75">
                <a:latin typeface="Franklin Gothic Book"/>
                <a:cs typeface="Franklin Gothic Book"/>
              </a:rPr>
              <a:t>oro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70">
                <a:latin typeface="Franklin Gothic Book"/>
                <a:cs typeface="Franklin Gothic Book"/>
              </a:rPr>
              <a:t>s</a:t>
            </a:r>
            <a:r>
              <a:rPr dirty="0" sz="2000" spc="70">
                <a:latin typeface="Franklin Gothic Book"/>
                <a:cs typeface="Franklin Gothic Book"/>
              </a:rPr>
              <a:t>o</a:t>
            </a:r>
            <a:r>
              <a:rPr dirty="0" sz="2000" spc="65">
                <a:latin typeface="Franklin Gothic Book"/>
                <a:cs typeface="Franklin Gothic Book"/>
              </a:rPr>
              <a:t>n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estremamente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eff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ent</a:t>
            </a:r>
            <a:r>
              <a:rPr dirty="0" sz="2000">
                <a:latin typeface="Franklin Gothic Book"/>
                <a:cs typeface="Franklin Gothic Book"/>
              </a:rPr>
              <a:t>i,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5">
                <a:latin typeface="Franklin Gothic Book"/>
                <a:cs typeface="Franklin Gothic Book"/>
              </a:rPr>
              <a:t>é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tass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muta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-15">
                <a:latin typeface="Franklin Gothic Book"/>
                <a:cs typeface="Franklin Gothic Book"/>
              </a:rPr>
              <a:t>one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ontanee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osser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ate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quas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0">
                <a:latin typeface="Franklin Gothic Book"/>
                <a:cs typeface="Franklin Gothic Book"/>
              </a:rPr>
              <a:t>tutt</a:t>
            </a:r>
            <a:r>
              <a:rPr dirty="0" sz="2000">
                <a:latin typeface="Franklin Gothic Book"/>
                <a:cs typeface="Franklin Gothic Book"/>
              </a:rPr>
              <a:t>i i 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15">
                <a:latin typeface="Franklin Gothic Book"/>
                <a:cs typeface="Franklin Gothic Book"/>
              </a:rPr>
              <a:t>sono</a:t>
            </a:r>
            <a:r>
              <a:rPr dirty="0" sz="2000">
                <a:latin typeface="Franklin Gothic Book"/>
                <a:cs typeface="Franklin Gothic Book"/>
              </a:rPr>
              <a:t> b</a:t>
            </a:r>
            <a:r>
              <a:rPr dirty="0" sz="2000" spc="-10">
                <a:latin typeface="Franklin Gothic Book"/>
                <a:cs typeface="Franklin Gothic Book"/>
              </a:rPr>
              <a:t>ass</a:t>
            </a:r>
            <a:r>
              <a:rPr dirty="0" sz="2000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2023-04-19T12:53:05Z</dcterms:created>
  <dcterms:modified xsi:type="dcterms:W3CDTF">2023-04-19T12:53:05Z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2016-10-10T00:00:00Z</vt:filetime>
  </property>
  <property fmtid="{D5CDD505-2E9C-101B-9397-08002B2CF9AE}" pid="3" name="LastSaved">
    <vt:filetime>2023-04-19T00:00:00Z</vt:filetime>
  </property>
</Properties>
</file>