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Default Extension="png" ContentType="image/png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7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38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39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ppt/slides/slide42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43.xml" ContentType="application/vnd.openxmlformats-officedocument.presentationml.slide+xml"/>
  <Override PartName="/ppt/notesSlides/notesSlide43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44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48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49.xml" ContentType="application/vnd.openxmlformats-officedocument.presentationml.notesSlide+xml"/>
  <Override PartName="/ppt/slides/slide50.xml" ContentType="application/vnd.openxmlformats-officedocument.presentationml.slide+xml"/>
  <Override PartName="/ppt/notesSlides/notesSlide5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1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5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54.xml" ContentType="application/vnd.openxmlformats-officedocument.presentationml.slide+xml"/>
  <Override PartName="/ppt/notesSlides/notesSlide54.xml" ContentType="application/vnd.openxmlformats-officedocument.presentationml.notesSlide+xml"/>
  <Override PartName="/ppt/slides/slide55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56.xml" ContentType="application/vnd.openxmlformats-officedocument.presentationml.slide+xml"/>
  <Override PartName="/ppt/notesSlides/notesSlide56.xml" ContentType="application/vnd.openxmlformats-officedocument.presentationml.notesSlide+xml"/>
  <Override PartName="/ppt/slides/slide57.xml" ContentType="application/vnd.openxmlformats-officedocument.presentationml.slide+xml"/>
  <Override PartName="/ppt/notesSlides/notesSlide57.xml" ContentType="application/vnd.openxmlformats-officedocument.presentationml.notesSlide+xml"/>
  <Override PartName="/ppt/slides/slide58.xml" ContentType="application/vnd.openxmlformats-officedocument.presentationml.slide+xml"/>
  <Override PartName="/ppt/notesSlides/notesSlide58.xml" ContentType="application/vnd.openxmlformats-officedocument.presentationml.notesSlide+xml"/>
  <Override PartName="/ppt/slides/slide59.xml" ContentType="application/vnd.openxmlformats-officedocument.presentationml.slide+xml"/>
  <Override PartName="/ppt/notesSlides/notesSlide59.xml" ContentType="application/vnd.openxmlformats-officedocument.presentationml.notesSlide+xml"/>
  <Override PartName="/ppt/slides/slide60.xml" ContentType="application/vnd.openxmlformats-officedocument.presentationml.slide+xml"/>
  <Override PartName="/ppt/notesSlides/notesSlide60.xml" ContentType="application/vnd.openxmlformats-officedocument.presentationml.notesSlide+xml"/>
  <Override PartName="/ppt/slides/slide61.xml" ContentType="application/vnd.openxmlformats-officedocument.presentationml.slide+xml"/>
  <Override PartName="/ppt/notesSlides/notesSlide61.xml" ContentType="application/vnd.openxmlformats-officedocument.presentationml.notesSlide+xml"/>
  <Override PartName="/ppt/slides/slide62.xml" ContentType="application/vnd.openxmlformats-officedocument.presentationml.slide+xml"/>
  <Override PartName="/ppt/notesSlides/notesSlide62.xml" ContentType="application/vnd.openxmlformats-officedocument.presentationml.notesSlide+xml"/>
  <Override PartName="/ppt/slides/slide63.xml" ContentType="application/vnd.openxmlformats-officedocument.presentationml.slide+xml"/>
  <Override PartName="/ppt/notesSlides/notesSlide63.xml" ContentType="application/vnd.openxmlformats-officedocument.presentationml.notesSlide+xml"/>
  <Override PartName="/ppt/slides/slide64.xml" ContentType="application/vnd.openxmlformats-officedocument.presentationml.slide+xml"/>
  <Override PartName="/ppt/notesSlides/notesSlide64.xml" ContentType="application/vnd.openxmlformats-officedocument.presentationml.notesSlide+xml"/>
  <Override PartName="/ppt/slides/slide65.xml" ContentType="application/vnd.openxmlformats-officedocument.presentationml.slide+xml"/>
  <Override PartName="/ppt/notesSlides/notesSlide65.xml" ContentType="application/vnd.openxmlformats-officedocument.presentationml.notesSlide+xml"/>
  <Override PartName="/ppt/slides/slide66.xml" ContentType="application/vnd.openxmlformats-officedocument.presentationml.slide+xml"/>
  <Override PartName="/ppt/notesSlides/notesSlide66.xml" ContentType="application/vnd.openxmlformats-officedocument.presentationml.notesSlide+xml"/>
  <Override PartName="/ppt/slides/slide67.xml" ContentType="application/vnd.openxmlformats-officedocument.presentationml.slide+xml"/>
  <Override PartName="/ppt/notesSlides/notesSlide67.xml" ContentType="application/vnd.openxmlformats-officedocument.presentationml.notesSlide+xml"/>
  <Override PartName="/ppt/slides/slide68.xml" ContentType="application/vnd.openxmlformats-officedocument.presentationml.slide+xml"/>
  <Override PartName="/ppt/notesSlides/notesSlide68.xml" ContentType="application/vnd.openxmlformats-officedocument.presentationml.notesSlide+xml"/>
  <Override PartName="/ppt/slides/slide69.xml" ContentType="application/vnd.openxmlformats-officedocument.presentationml.slide+xml"/>
  <Override PartName="/ppt/notesSlides/notesSlide69.xml" ContentType="application/vnd.openxmlformats-officedocument.presentationml.notesSlide+xml"/>
  <Override PartName="/ppt/slides/slide70.xml" ContentType="application/vnd.openxmlformats-officedocument.presentationml.slide+xml"/>
  <Override PartName="/ppt/notesSlides/notesSlide70.xml" ContentType="application/vnd.openxmlformats-officedocument.presentationml.notesSlide+xml"/>
  <Override PartName="/ppt/slides/slide71.xml" ContentType="application/vnd.openxmlformats-officedocument.presentationml.slide+xml"/>
  <Override PartName="/ppt/notesSlides/notesSlide71.xml" ContentType="application/vnd.openxmlformats-officedocument.presentationml.notesSlide+xml"/>
  <Override PartName="/ppt/slides/slide72.xml" ContentType="application/vnd.openxmlformats-officedocument.presentationml.slide+xml"/>
  <Override PartName="/ppt/notesSlides/notesSlide72.xml" ContentType="application/vnd.openxmlformats-officedocument.presentationml.notesSlide+xml"/>
  <Override PartName="/ppt/slides/slide73.xml" ContentType="application/vnd.openxmlformats-officedocument.presentationml.slide+xml"/>
  <Override PartName="/ppt/notesSlides/notesSlide73.xml" ContentType="application/vnd.openxmlformats-officedocument.presentationml.notesSlide+xml"/>
  <Override PartName="/ppt/slides/slide74.xml" ContentType="application/vnd.openxmlformats-officedocument.presentationml.slide+xml"/>
  <Override PartName="/ppt/notesSlides/notesSlide74.xml" ContentType="application/vnd.openxmlformats-officedocument.presentationml.notesSlide+xml"/>
  <Override PartName="/ppt/slides/slide75.xml" ContentType="application/vnd.openxmlformats-officedocument.presentationml.slide+xml"/>
  <Override PartName="/ppt/notesSlides/notesSlide75.xml" ContentType="application/vnd.openxmlformats-officedocument.presentationml.notesSlide+xml"/>
  <Override PartName="/ppt/slides/slide76.xml" ContentType="application/vnd.openxmlformats-officedocument.presentationml.slide+xml"/>
  <Override PartName="/ppt/notesSlides/notesSlide76.xml" ContentType="application/vnd.openxmlformats-officedocument.presentationml.notesSlide+xml"/>
  <Override PartName="/ppt/slides/slide77.xml" ContentType="application/vnd.openxmlformats-officedocument.presentationml.slide+xml"/>
  <Override PartName="/ppt/notesSlides/notesSlide77.xml" ContentType="application/vnd.openxmlformats-officedocument.presentationml.notesSlide+xml"/>
  <Override PartName="/ppt/slides/slide78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79.xml" ContentType="application/vnd.openxmlformats-officedocument.presentationml.notesSlide+xml"/>
  <Override PartName="/ppt/slides/slide80.xml" ContentType="application/vnd.openxmlformats-officedocument.presentationml.slide+xml"/>
  <Override PartName="/ppt/notesSlides/notesSlide80.xml" ContentType="application/vnd.openxmlformats-officedocument.presentationml.notesSlide+xml"/>
  <Override PartName="/ppt/slides/slide81.xml" ContentType="application/vnd.openxmlformats-officedocument.presentationml.slide+xml"/>
  <Override PartName="/ppt/notesSlides/notesSlide81.xml" ContentType="application/vnd.openxmlformats-officedocument.presentationml.notesSlide+xml"/>
  <Override PartName="/ppt/slides/slide82.xml" ContentType="application/vnd.openxmlformats-officedocument.presentationml.slide+xml"/>
  <Override PartName="/ppt/notesSlides/notesSlide82.xml" ContentType="application/vnd.openxmlformats-officedocument.presentationml.notesSlide+xml"/>
  <Override PartName="/ppt/slides/slide83.xml" ContentType="application/vnd.openxmlformats-officedocument.presentationml.slide+xml"/>
  <Override PartName="/ppt/notesSlides/notesSlide8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/Relationships>
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/Relationships>
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2.xml"/></Relationships>
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3.xml"/></Relationships>
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4.xml"/></Relationships>
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5.xml"/></Relationships>
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6.xml"/></Relationships>
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7.xml"/></Relationships>
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8.xml"/></Relationships>
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9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0.xml"/></Relationships>
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1.xml"/></Relationships>
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2.xml"/></Relationships>
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3.xml"/></Relationships>
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4.xml"/></Relationships>
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5.xml"/></Relationships>
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6.xml"/></Relationships>
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7.xml"/></Relationships>
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8.xml"/></Relationships>
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9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0.xml"/></Relationships>
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1.xml"/></Relationships>
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2.xml"/></Relationships>
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3.xml"/></Relationships>
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4.xml"/></Relationships>
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5.xml"/></Relationships>
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6.xml"/></Relationships>
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7.xml"/></Relationships>
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8.xml"/></Relationships>
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9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0.xml"/></Relationships>
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1.xml"/></Relationships>
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2.xml"/></Relationships>
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3.xml"/></Relationships>
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4.xml"/></Relationships>
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5.xml"/></Relationships>
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6.xml"/></Relationships>
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7.xml"/></Relationships>
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8.xml"/></Relationships>
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9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0.xml"/></Relationships>
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1.xml"/></Relationships>
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2.xml"/></Relationships>
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3.xml"/></Relationships>
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4.xml"/></Relationships>
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5.xml"/></Relationships>
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6.xml"/></Relationships>
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7.xml"/></Relationships>
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8.xml"/></Relationships>
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9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0.xml"/></Relationships>
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1.xml"/></Relationships>
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2.xml"/></Relationships>
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3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70851" y="6450012"/>
            <a:ext cx="1573149" cy="407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70851" y="6450012"/>
            <a:ext cx="1573149" cy="407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70851" y="6450012"/>
            <a:ext cx="1573149" cy="407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4370" y="342901"/>
            <a:ext cx="8195259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9369" y="1272571"/>
            <a:ext cx="8665260" cy="3989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notesSlide" Target="../notesSlides/notesSlide1.xml"/><Relationship Id="rId5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Relationship Id="rId4" Type="http://schemas.openxmlformats.org/officeDocument/2006/relationships/notesSlide" Target="../notesSlides/notesSlide10.xml"/><Relationship Id="rId5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Relationship Id="rId4" Type="http://schemas.openxmlformats.org/officeDocument/2006/relationships/notesSlide" Target="../notesSlides/notesSlide11.xml"/><Relationship Id="rId5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8.png"/><Relationship Id="rId14" Type="http://schemas.openxmlformats.org/officeDocument/2006/relationships/image" Target="../media/image39.png"/><Relationship Id="rId15" Type="http://schemas.openxmlformats.org/officeDocument/2006/relationships/image" Target="../media/image40.png"/><Relationship Id="rId16" Type="http://schemas.openxmlformats.org/officeDocument/2006/relationships/image" Target="../media/image41.png"/><Relationship Id="rId17" Type="http://schemas.openxmlformats.org/officeDocument/2006/relationships/image" Target="../media/image42.png"/><Relationship Id="rId18" Type="http://schemas.openxmlformats.org/officeDocument/2006/relationships/image" Target="../media/image43.png"/><Relationship Id="rId19" Type="http://schemas.openxmlformats.org/officeDocument/2006/relationships/image" Target="../media/image44.png"/><Relationship Id="rId20" Type="http://schemas.openxmlformats.org/officeDocument/2006/relationships/image" Target="../media/image45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48.png"/><Relationship Id="rId24" Type="http://schemas.openxmlformats.org/officeDocument/2006/relationships/notesSlide" Target="../notesSlides/notesSlide12.xml"/><Relationship Id="rId25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Relationship Id="rId3" Type="http://schemas.openxmlformats.org/officeDocument/2006/relationships/image" Target="../media/image50.jp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56.png"/><Relationship Id="rId10" Type="http://schemas.openxmlformats.org/officeDocument/2006/relationships/image" Target="../media/image57.png"/><Relationship Id="rId11" Type="http://schemas.openxmlformats.org/officeDocument/2006/relationships/image" Target="../media/image58.png"/><Relationship Id="rId12" Type="http://schemas.openxmlformats.org/officeDocument/2006/relationships/image" Target="../media/image59.png"/><Relationship Id="rId13" Type="http://schemas.openxmlformats.org/officeDocument/2006/relationships/image" Target="../media/image60.png"/><Relationship Id="rId14" Type="http://schemas.openxmlformats.org/officeDocument/2006/relationships/image" Target="../media/image61.png"/><Relationship Id="rId15" Type="http://schemas.openxmlformats.org/officeDocument/2006/relationships/image" Target="../media/image62.png"/><Relationship Id="rId16" Type="http://schemas.openxmlformats.org/officeDocument/2006/relationships/image" Target="../media/image63.png"/><Relationship Id="rId17" Type="http://schemas.openxmlformats.org/officeDocument/2006/relationships/image" Target="../media/image64.png"/><Relationship Id="rId18" Type="http://schemas.openxmlformats.org/officeDocument/2006/relationships/image" Target="../media/image65.png"/><Relationship Id="rId19" Type="http://schemas.openxmlformats.org/officeDocument/2006/relationships/image" Target="../media/image66.png"/><Relationship Id="rId20" Type="http://schemas.openxmlformats.org/officeDocument/2006/relationships/image" Target="../media/image67.png"/><Relationship Id="rId21" Type="http://schemas.openxmlformats.org/officeDocument/2006/relationships/notesSlide" Target="../notesSlides/notesSlide13.xml"/><Relationship Id="rId22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8.jpg"/><Relationship Id="rId3" Type="http://schemas.openxmlformats.org/officeDocument/2006/relationships/image" Target="../media/image69.jpg"/><Relationship Id="rId4" Type="http://schemas.openxmlformats.org/officeDocument/2006/relationships/notesSlide" Target="../notesSlides/notesSlide14.xml"/><Relationship Id="rId5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0.jpg"/><Relationship Id="rId3" Type="http://schemas.openxmlformats.org/officeDocument/2006/relationships/image" Target="../media/image71.jpg"/><Relationship Id="rId4" Type="http://schemas.openxmlformats.org/officeDocument/2006/relationships/notesSlide" Target="../notesSlides/notesSlide15.xml"/><Relationship Id="rId5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2.jpg"/><Relationship Id="rId3" Type="http://schemas.openxmlformats.org/officeDocument/2006/relationships/image" Target="../media/image73.jpg"/><Relationship Id="rId4" Type="http://schemas.openxmlformats.org/officeDocument/2006/relationships/notesSlide" Target="../notesSlides/notesSlide16.xml"/><Relationship Id="rId5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4.jpg"/><Relationship Id="rId3" Type="http://schemas.openxmlformats.org/officeDocument/2006/relationships/image" Target="../media/image75.jpg"/><Relationship Id="rId4" Type="http://schemas.openxmlformats.org/officeDocument/2006/relationships/notesSlide" Target="../notesSlides/notesSlide17.xml"/><Relationship Id="rId5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6.jpg"/><Relationship Id="rId3" Type="http://schemas.openxmlformats.org/officeDocument/2006/relationships/image" Target="../media/image77.jpg"/><Relationship Id="rId4" Type="http://schemas.openxmlformats.org/officeDocument/2006/relationships/notesSlide" Target="../notesSlides/notesSlide18.xml"/><Relationship Id="rId5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8.jpg"/><Relationship Id="rId3" Type="http://schemas.openxmlformats.org/officeDocument/2006/relationships/image" Target="../media/image79.jpg"/><Relationship Id="rId4" Type="http://schemas.openxmlformats.org/officeDocument/2006/relationships/notesSlide" Target="../notesSlides/notesSlide19.xml"/><Relationship Id="rId5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notesSlide" Target="../notesSlides/notesSlide2.xml"/><Relationship Id="rId5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0.jpg"/><Relationship Id="rId3" Type="http://schemas.openxmlformats.org/officeDocument/2006/relationships/image" Target="../media/image81.jpg"/><Relationship Id="rId4" Type="http://schemas.openxmlformats.org/officeDocument/2006/relationships/notesSlide" Target="../notesSlides/notesSlide20.xml"/><Relationship Id="rId5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2.jpg"/><Relationship Id="rId3" Type="http://schemas.openxmlformats.org/officeDocument/2006/relationships/image" Target="../media/image83.jpg"/><Relationship Id="rId4" Type="http://schemas.openxmlformats.org/officeDocument/2006/relationships/notesSlide" Target="../notesSlides/notesSlide21.xml"/><Relationship Id="rId5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4.jpg"/><Relationship Id="rId3" Type="http://schemas.openxmlformats.org/officeDocument/2006/relationships/image" Target="../media/image85.jpg"/><Relationship Id="rId4" Type="http://schemas.openxmlformats.org/officeDocument/2006/relationships/notesSlide" Target="../notesSlides/notesSlide22.xml"/><Relationship Id="rId5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6.jpg"/><Relationship Id="rId3" Type="http://schemas.openxmlformats.org/officeDocument/2006/relationships/image" Target="../media/image87.jpg"/><Relationship Id="rId4" Type="http://schemas.openxmlformats.org/officeDocument/2006/relationships/notesSlide" Target="../notesSlides/notesSlide23.xml"/><Relationship Id="rId5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8.jpg"/><Relationship Id="rId3" Type="http://schemas.openxmlformats.org/officeDocument/2006/relationships/image" Target="../media/image89.jpg"/><Relationship Id="rId4" Type="http://schemas.openxmlformats.org/officeDocument/2006/relationships/notesSlide" Target="../notesSlides/notesSlide24.xml"/><Relationship Id="rId5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Relationship Id="rId3" Type="http://schemas.openxmlformats.org/officeDocument/2006/relationships/image" Target="../media/image91.jpg"/><Relationship Id="rId4" Type="http://schemas.openxmlformats.org/officeDocument/2006/relationships/notesSlide" Target="../notesSlides/notesSlide25.xml"/><Relationship Id="rId5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2.jpg"/><Relationship Id="rId3" Type="http://schemas.openxmlformats.org/officeDocument/2006/relationships/image" Target="../media/image93.jpg"/><Relationship Id="rId4" Type="http://schemas.openxmlformats.org/officeDocument/2006/relationships/image" Target="../media/image94.jpg"/><Relationship Id="rId5" Type="http://schemas.openxmlformats.org/officeDocument/2006/relationships/notesSlide" Target="../notesSlides/notesSlide26.xml"/><Relationship Id="rId6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jpg"/><Relationship Id="rId3" Type="http://schemas.openxmlformats.org/officeDocument/2006/relationships/image" Target="../media/image96.jpg"/><Relationship Id="rId4" Type="http://schemas.openxmlformats.org/officeDocument/2006/relationships/notesSlide" Target="../notesSlides/notesSlide27.xml"/><Relationship Id="rId5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png"/><Relationship Id="rId3" Type="http://schemas.openxmlformats.org/officeDocument/2006/relationships/image" Target="../media/image98.png"/><Relationship Id="rId4" Type="http://schemas.openxmlformats.org/officeDocument/2006/relationships/image" Target="../media/image99.jpg"/><Relationship Id="rId5" Type="http://schemas.openxmlformats.org/officeDocument/2006/relationships/notesSlide" Target="../notesSlides/notesSlide28.xml"/><Relationship Id="rId6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jpg"/><Relationship Id="rId3" Type="http://schemas.openxmlformats.org/officeDocument/2006/relationships/notesSlide" Target="../notesSlides/notesSlide29.xml"/><Relationship Id="rId4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notesSlide" Target="../notesSlides/notesSlide3.xml"/><Relationship Id="rId5" Type="http://schemas.openxmlformats.org/officeDocument/2006/relationships/slide" Target="slide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png"/><Relationship Id="rId3" Type="http://schemas.openxmlformats.org/officeDocument/2006/relationships/image" Target="../media/image102.png"/><Relationship Id="rId4" Type="http://schemas.openxmlformats.org/officeDocument/2006/relationships/image" Target="../media/image103.png"/><Relationship Id="rId5" Type="http://schemas.openxmlformats.org/officeDocument/2006/relationships/image" Target="../media/image104.png"/><Relationship Id="rId6" Type="http://schemas.openxmlformats.org/officeDocument/2006/relationships/image" Target="../media/image105.jpg"/><Relationship Id="rId7" Type="http://schemas.openxmlformats.org/officeDocument/2006/relationships/notesSlide" Target="../notesSlides/notesSlide30.xml"/><Relationship Id="rId8" Type="http://schemas.openxmlformats.org/officeDocument/2006/relationships/slide" Target="slide30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png"/><Relationship Id="rId3" Type="http://schemas.openxmlformats.org/officeDocument/2006/relationships/image" Target="../media/image107.jpg"/><Relationship Id="rId4" Type="http://schemas.openxmlformats.org/officeDocument/2006/relationships/image" Target="../media/image108.png"/><Relationship Id="rId5" Type="http://schemas.openxmlformats.org/officeDocument/2006/relationships/image" Target="../media/image109.png"/><Relationship Id="rId6" Type="http://schemas.openxmlformats.org/officeDocument/2006/relationships/image" Target="../media/image110.jpg"/><Relationship Id="rId7" Type="http://schemas.openxmlformats.org/officeDocument/2006/relationships/notesSlide" Target="../notesSlides/notesSlide31.xml"/><Relationship Id="rId8" Type="http://schemas.openxmlformats.org/officeDocument/2006/relationships/slide" Target="slide31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1.jpg"/><Relationship Id="rId3" Type="http://schemas.openxmlformats.org/officeDocument/2006/relationships/image" Target="../media/image112.jpg"/><Relationship Id="rId4" Type="http://schemas.openxmlformats.org/officeDocument/2006/relationships/notesSlide" Target="../notesSlides/notesSlide32.xml"/><Relationship Id="rId5" Type="http://schemas.openxmlformats.org/officeDocument/2006/relationships/slide" Target="slide3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3.png"/><Relationship Id="rId3" Type="http://schemas.openxmlformats.org/officeDocument/2006/relationships/image" Target="../media/image114.png"/><Relationship Id="rId4" Type="http://schemas.openxmlformats.org/officeDocument/2006/relationships/image" Target="../media/image115.jpg"/><Relationship Id="rId5" Type="http://schemas.openxmlformats.org/officeDocument/2006/relationships/notesSlide" Target="../notesSlides/notesSlide33.xml"/><Relationship Id="rId6" Type="http://schemas.openxmlformats.org/officeDocument/2006/relationships/slide" Target="slide33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6.jpg"/><Relationship Id="rId3" Type="http://schemas.openxmlformats.org/officeDocument/2006/relationships/image" Target="../media/image117.jpg"/><Relationship Id="rId4" Type="http://schemas.openxmlformats.org/officeDocument/2006/relationships/notesSlide" Target="../notesSlides/notesSlide34.xml"/><Relationship Id="rId5" Type="http://schemas.openxmlformats.org/officeDocument/2006/relationships/slide" Target="slide34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8.png"/><Relationship Id="rId3" Type="http://schemas.openxmlformats.org/officeDocument/2006/relationships/image" Target="../media/image119.jpg"/><Relationship Id="rId4" Type="http://schemas.openxmlformats.org/officeDocument/2006/relationships/image" Target="../media/image120.png"/><Relationship Id="rId5" Type="http://schemas.openxmlformats.org/officeDocument/2006/relationships/image" Target="../media/image121.png"/><Relationship Id="rId6" Type="http://schemas.openxmlformats.org/officeDocument/2006/relationships/image" Target="../media/image122.png"/><Relationship Id="rId7" Type="http://schemas.openxmlformats.org/officeDocument/2006/relationships/image" Target="../media/image123.png"/><Relationship Id="rId8" Type="http://schemas.openxmlformats.org/officeDocument/2006/relationships/image" Target="../media/image124.png"/><Relationship Id="rId9" Type="http://schemas.openxmlformats.org/officeDocument/2006/relationships/image" Target="../media/image125.jpg"/><Relationship Id="rId10" Type="http://schemas.openxmlformats.org/officeDocument/2006/relationships/notesSlide" Target="../notesSlides/notesSlide35.xml"/><Relationship Id="rId11" Type="http://schemas.openxmlformats.org/officeDocument/2006/relationships/slide" Target="slide35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6.jpg"/><Relationship Id="rId3" Type="http://schemas.openxmlformats.org/officeDocument/2006/relationships/image" Target="../media/image127.jpg"/><Relationship Id="rId4" Type="http://schemas.openxmlformats.org/officeDocument/2006/relationships/notesSlide" Target="../notesSlides/notesSlide36.xml"/><Relationship Id="rId5" Type="http://schemas.openxmlformats.org/officeDocument/2006/relationships/slide" Target="slide36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8.png"/><Relationship Id="rId3" Type="http://schemas.openxmlformats.org/officeDocument/2006/relationships/image" Target="../media/image129.jpg"/><Relationship Id="rId4" Type="http://schemas.openxmlformats.org/officeDocument/2006/relationships/image" Target="../media/image130.jpg"/><Relationship Id="rId5" Type="http://schemas.openxmlformats.org/officeDocument/2006/relationships/notesSlide" Target="../notesSlides/notesSlide37.xml"/><Relationship Id="rId6" Type="http://schemas.openxmlformats.org/officeDocument/2006/relationships/slide" Target="slide37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1.png"/><Relationship Id="rId3" Type="http://schemas.openxmlformats.org/officeDocument/2006/relationships/image" Target="../media/image132.jpg"/><Relationship Id="rId4" Type="http://schemas.openxmlformats.org/officeDocument/2006/relationships/image" Target="../media/image133.png"/><Relationship Id="rId5" Type="http://schemas.openxmlformats.org/officeDocument/2006/relationships/image" Target="../media/image134.jpg"/><Relationship Id="rId6" Type="http://schemas.openxmlformats.org/officeDocument/2006/relationships/image" Target="../media/image135.png"/><Relationship Id="rId7" Type="http://schemas.openxmlformats.org/officeDocument/2006/relationships/image" Target="../media/image136.jpg"/><Relationship Id="rId8" Type="http://schemas.openxmlformats.org/officeDocument/2006/relationships/image" Target="../media/image137.jpg"/><Relationship Id="rId9" Type="http://schemas.openxmlformats.org/officeDocument/2006/relationships/notesSlide" Target="../notesSlides/notesSlide38.xml"/><Relationship Id="rId10" Type="http://schemas.openxmlformats.org/officeDocument/2006/relationships/slide" Target="slide38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8.jpg"/><Relationship Id="rId3" Type="http://schemas.openxmlformats.org/officeDocument/2006/relationships/image" Target="../media/image139.jpg"/><Relationship Id="rId4" Type="http://schemas.openxmlformats.org/officeDocument/2006/relationships/notesSlide" Target="../notesSlides/notesSlide39.xml"/><Relationship Id="rId5" Type="http://schemas.openxmlformats.org/officeDocument/2006/relationships/slide" Target="slide39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notesSlide" Target="../notesSlides/notesSlide4.xml"/><Relationship Id="rId5" Type="http://schemas.openxmlformats.org/officeDocument/2006/relationships/slide" Target="slide4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0.png"/><Relationship Id="rId3" Type="http://schemas.openxmlformats.org/officeDocument/2006/relationships/image" Target="../media/image141.jpg"/><Relationship Id="rId4" Type="http://schemas.openxmlformats.org/officeDocument/2006/relationships/image" Target="../media/image142.jpg"/><Relationship Id="rId5" Type="http://schemas.openxmlformats.org/officeDocument/2006/relationships/notesSlide" Target="../notesSlides/notesSlide40.xml"/><Relationship Id="rId6" Type="http://schemas.openxmlformats.org/officeDocument/2006/relationships/slide" Target="slide40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3.jpg"/><Relationship Id="rId3" Type="http://schemas.openxmlformats.org/officeDocument/2006/relationships/image" Target="../media/image144.jpg"/><Relationship Id="rId4" Type="http://schemas.openxmlformats.org/officeDocument/2006/relationships/notesSlide" Target="../notesSlides/notesSlide41.xml"/><Relationship Id="rId5" Type="http://schemas.openxmlformats.org/officeDocument/2006/relationships/slide" Target="slide41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5.png"/><Relationship Id="rId3" Type="http://schemas.openxmlformats.org/officeDocument/2006/relationships/image" Target="../media/image146.jpg"/><Relationship Id="rId4" Type="http://schemas.openxmlformats.org/officeDocument/2006/relationships/image" Target="../media/image147.jpg"/><Relationship Id="rId5" Type="http://schemas.openxmlformats.org/officeDocument/2006/relationships/notesSlide" Target="../notesSlides/notesSlide42.xml"/><Relationship Id="rId6" Type="http://schemas.openxmlformats.org/officeDocument/2006/relationships/slide" Target="slide4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8.jpg"/><Relationship Id="rId3" Type="http://schemas.openxmlformats.org/officeDocument/2006/relationships/image" Target="../media/image149.jpg"/><Relationship Id="rId4" Type="http://schemas.openxmlformats.org/officeDocument/2006/relationships/notesSlide" Target="../notesSlides/notesSlide43.xml"/><Relationship Id="rId5" Type="http://schemas.openxmlformats.org/officeDocument/2006/relationships/slide" Target="slide43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0.jpg"/><Relationship Id="rId3" Type="http://schemas.openxmlformats.org/officeDocument/2006/relationships/image" Target="../media/image151.jpg"/><Relationship Id="rId4" Type="http://schemas.openxmlformats.org/officeDocument/2006/relationships/image" Target="../media/image152.png"/><Relationship Id="rId5" Type="http://schemas.openxmlformats.org/officeDocument/2006/relationships/image" Target="../media/image153.png"/><Relationship Id="rId6" Type="http://schemas.openxmlformats.org/officeDocument/2006/relationships/image" Target="../media/image154.png"/><Relationship Id="rId7" Type="http://schemas.openxmlformats.org/officeDocument/2006/relationships/image" Target="../media/image155.png"/><Relationship Id="rId8" Type="http://schemas.openxmlformats.org/officeDocument/2006/relationships/image" Target="../media/image156.png"/><Relationship Id="rId9" Type="http://schemas.openxmlformats.org/officeDocument/2006/relationships/image" Target="../media/image157.png"/><Relationship Id="rId10" Type="http://schemas.openxmlformats.org/officeDocument/2006/relationships/image" Target="../media/image158.png"/><Relationship Id="rId11" Type="http://schemas.openxmlformats.org/officeDocument/2006/relationships/image" Target="../media/image159.png"/><Relationship Id="rId12" Type="http://schemas.openxmlformats.org/officeDocument/2006/relationships/image" Target="../media/image160.png"/><Relationship Id="rId13" Type="http://schemas.openxmlformats.org/officeDocument/2006/relationships/notesSlide" Target="../notesSlides/notesSlide44.xml"/><Relationship Id="rId14" Type="http://schemas.openxmlformats.org/officeDocument/2006/relationships/slide" Target="slide44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1.jpg"/><Relationship Id="rId3" Type="http://schemas.openxmlformats.org/officeDocument/2006/relationships/image" Target="../media/image162.jpg"/><Relationship Id="rId4" Type="http://schemas.openxmlformats.org/officeDocument/2006/relationships/notesSlide" Target="../notesSlides/notesSlide45.xml"/><Relationship Id="rId5" Type="http://schemas.openxmlformats.org/officeDocument/2006/relationships/slide" Target="slide45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3.png"/><Relationship Id="rId3" Type="http://schemas.openxmlformats.org/officeDocument/2006/relationships/image" Target="../media/image164.png"/><Relationship Id="rId4" Type="http://schemas.openxmlformats.org/officeDocument/2006/relationships/image" Target="../media/image165.png"/><Relationship Id="rId5" Type="http://schemas.openxmlformats.org/officeDocument/2006/relationships/image" Target="../media/image166.png"/><Relationship Id="rId6" Type="http://schemas.openxmlformats.org/officeDocument/2006/relationships/image" Target="../media/image167.jpg"/><Relationship Id="rId7" Type="http://schemas.openxmlformats.org/officeDocument/2006/relationships/image" Target="../media/image168.png"/><Relationship Id="rId8" Type="http://schemas.openxmlformats.org/officeDocument/2006/relationships/image" Target="../media/image169.jpg"/><Relationship Id="rId9" Type="http://schemas.openxmlformats.org/officeDocument/2006/relationships/notesSlide" Target="../notesSlides/notesSlide46.xml"/><Relationship Id="rId10" Type="http://schemas.openxmlformats.org/officeDocument/2006/relationships/slide" Target="slide46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0.png"/><Relationship Id="rId3" Type="http://schemas.openxmlformats.org/officeDocument/2006/relationships/image" Target="../media/image171.png"/><Relationship Id="rId4" Type="http://schemas.openxmlformats.org/officeDocument/2006/relationships/image" Target="../media/image172.jpg"/><Relationship Id="rId5" Type="http://schemas.openxmlformats.org/officeDocument/2006/relationships/notesSlide" Target="../notesSlides/notesSlide47.xml"/><Relationship Id="rId6" Type="http://schemas.openxmlformats.org/officeDocument/2006/relationships/slide" Target="slide47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3.jpg"/><Relationship Id="rId3" Type="http://schemas.openxmlformats.org/officeDocument/2006/relationships/image" Target="../media/image174.jpg"/><Relationship Id="rId4" Type="http://schemas.openxmlformats.org/officeDocument/2006/relationships/notesSlide" Target="../notesSlides/notesSlide48.xml"/><Relationship Id="rId5" Type="http://schemas.openxmlformats.org/officeDocument/2006/relationships/slide" Target="slide48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5.jpg"/><Relationship Id="rId3" Type="http://schemas.openxmlformats.org/officeDocument/2006/relationships/notesSlide" Target="../notesSlides/notesSlide49.xml"/><Relationship Id="rId4" Type="http://schemas.openxmlformats.org/officeDocument/2006/relationships/slide" Target="slide49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notesSlide" Target="../notesSlides/notesSlide5.xml"/><Relationship Id="rId5" Type="http://schemas.openxmlformats.org/officeDocument/2006/relationships/slide" Target="slide5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6.jpg"/><Relationship Id="rId3" Type="http://schemas.openxmlformats.org/officeDocument/2006/relationships/image" Target="../media/image177.jpg"/><Relationship Id="rId4" Type="http://schemas.openxmlformats.org/officeDocument/2006/relationships/notesSlide" Target="../notesSlides/notesSlide50.xml"/><Relationship Id="rId5" Type="http://schemas.openxmlformats.org/officeDocument/2006/relationships/slide" Target="slide50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8.png"/><Relationship Id="rId3" Type="http://schemas.openxmlformats.org/officeDocument/2006/relationships/image" Target="../media/image179.jpg"/><Relationship Id="rId4" Type="http://schemas.openxmlformats.org/officeDocument/2006/relationships/image" Target="../media/image180.jpg"/><Relationship Id="rId5" Type="http://schemas.openxmlformats.org/officeDocument/2006/relationships/notesSlide" Target="../notesSlides/notesSlide51.xml"/><Relationship Id="rId6" Type="http://schemas.openxmlformats.org/officeDocument/2006/relationships/slide" Target="slide51.xm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1.jpg"/><Relationship Id="rId3" Type="http://schemas.openxmlformats.org/officeDocument/2006/relationships/image" Target="../media/image182.jpg"/><Relationship Id="rId4" Type="http://schemas.openxmlformats.org/officeDocument/2006/relationships/notesSlide" Target="../notesSlides/notesSlide52.xml"/><Relationship Id="rId5" Type="http://schemas.openxmlformats.org/officeDocument/2006/relationships/slide" Target="slide52.xm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3.jpg"/><Relationship Id="rId3" Type="http://schemas.openxmlformats.org/officeDocument/2006/relationships/image" Target="../media/image184.jpg"/><Relationship Id="rId4" Type="http://schemas.openxmlformats.org/officeDocument/2006/relationships/notesSlide" Target="../notesSlides/notesSlide53.xml"/><Relationship Id="rId5" Type="http://schemas.openxmlformats.org/officeDocument/2006/relationships/slide" Target="slide53.xm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5.jpg"/><Relationship Id="rId3" Type="http://schemas.openxmlformats.org/officeDocument/2006/relationships/image" Target="../media/image186.jpg"/><Relationship Id="rId4" Type="http://schemas.openxmlformats.org/officeDocument/2006/relationships/image" Target="../media/image187.jpg"/><Relationship Id="rId5" Type="http://schemas.openxmlformats.org/officeDocument/2006/relationships/notesSlide" Target="../notesSlides/notesSlide54.xml"/><Relationship Id="rId6" Type="http://schemas.openxmlformats.org/officeDocument/2006/relationships/slide" Target="slide54.xml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8.jpg"/><Relationship Id="rId3" Type="http://schemas.openxmlformats.org/officeDocument/2006/relationships/image" Target="../media/image189.jpg"/><Relationship Id="rId4" Type="http://schemas.openxmlformats.org/officeDocument/2006/relationships/notesSlide" Target="../notesSlides/notesSlide55.xml"/><Relationship Id="rId5" Type="http://schemas.openxmlformats.org/officeDocument/2006/relationships/slide" Target="slide55.xml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0.jpg"/><Relationship Id="rId3" Type="http://schemas.openxmlformats.org/officeDocument/2006/relationships/image" Target="../media/image191.jpg"/><Relationship Id="rId4" Type="http://schemas.openxmlformats.org/officeDocument/2006/relationships/notesSlide" Target="../notesSlides/notesSlide56.xml"/><Relationship Id="rId5" Type="http://schemas.openxmlformats.org/officeDocument/2006/relationships/slide" Target="slide56.xm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2.jpg"/><Relationship Id="rId3" Type="http://schemas.openxmlformats.org/officeDocument/2006/relationships/image" Target="../media/image193.jpg"/><Relationship Id="rId4" Type="http://schemas.openxmlformats.org/officeDocument/2006/relationships/image" Target="../media/image194.jpg"/><Relationship Id="rId5" Type="http://schemas.openxmlformats.org/officeDocument/2006/relationships/notesSlide" Target="../notesSlides/notesSlide57.xml"/><Relationship Id="rId6" Type="http://schemas.openxmlformats.org/officeDocument/2006/relationships/slide" Target="slide57.xml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5.jpg"/><Relationship Id="rId3" Type="http://schemas.openxmlformats.org/officeDocument/2006/relationships/image" Target="../media/image196.jpg"/><Relationship Id="rId4" Type="http://schemas.openxmlformats.org/officeDocument/2006/relationships/notesSlide" Target="../notesSlides/notesSlide58.xml"/><Relationship Id="rId5" Type="http://schemas.openxmlformats.org/officeDocument/2006/relationships/slide" Target="slide58.xml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7.jpg"/><Relationship Id="rId3" Type="http://schemas.openxmlformats.org/officeDocument/2006/relationships/image" Target="../media/image198.jpg"/><Relationship Id="rId4" Type="http://schemas.openxmlformats.org/officeDocument/2006/relationships/image" Target="../media/image199.jpg"/><Relationship Id="rId5" Type="http://schemas.openxmlformats.org/officeDocument/2006/relationships/notesSlide" Target="../notesSlides/notesSlide59.xml"/><Relationship Id="rId6" Type="http://schemas.openxmlformats.org/officeDocument/2006/relationships/slide" Target="slide59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notesSlide" Target="../notesSlides/notesSlide6.xml"/><Relationship Id="rId5" Type="http://schemas.openxmlformats.org/officeDocument/2006/relationships/slide" Target="slide6.xml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0.jpg"/><Relationship Id="rId3" Type="http://schemas.openxmlformats.org/officeDocument/2006/relationships/image" Target="../media/image201.jpg"/><Relationship Id="rId4" Type="http://schemas.openxmlformats.org/officeDocument/2006/relationships/image" Target="../media/image202.jpg"/><Relationship Id="rId5" Type="http://schemas.openxmlformats.org/officeDocument/2006/relationships/notesSlide" Target="../notesSlides/notesSlide60.xml"/><Relationship Id="rId6" Type="http://schemas.openxmlformats.org/officeDocument/2006/relationships/slide" Target="slide60.xml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3.jpg"/><Relationship Id="rId3" Type="http://schemas.openxmlformats.org/officeDocument/2006/relationships/notesSlide" Target="../notesSlides/notesSlide61.xml"/><Relationship Id="rId4" Type="http://schemas.openxmlformats.org/officeDocument/2006/relationships/slide" Target="slide61.xml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4.jpg"/><Relationship Id="rId3" Type="http://schemas.openxmlformats.org/officeDocument/2006/relationships/image" Target="../media/image205.jpg"/><Relationship Id="rId4" Type="http://schemas.openxmlformats.org/officeDocument/2006/relationships/notesSlide" Target="../notesSlides/notesSlide62.xml"/><Relationship Id="rId5" Type="http://schemas.openxmlformats.org/officeDocument/2006/relationships/slide" Target="slide62.xml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6.jpg"/><Relationship Id="rId3" Type="http://schemas.openxmlformats.org/officeDocument/2006/relationships/image" Target="../media/image207.jpg"/><Relationship Id="rId4" Type="http://schemas.openxmlformats.org/officeDocument/2006/relationships/notesSlide" Target="../notesSlides/notesSlide63.xml"/><Relationship Id="rId5" Type="http://schemas.openxmlformats.org/officeDocument/2006/relationships/slide" Target="slide63.xml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8.jpg"/><Relationship Id="rId3" Type="http://schemas.openxmlformats.org/officeDocument/2006/relationships/image" Target="../media/image209.jpg"/><Relationship Id="rId4" Type="http://schemas.openxmlformats.org/officeDocument/2006/relationships/image" Target="../media/image210.jpg"/><Relationship Id="rId5" Type="http://schemas.openxmlformats.org/officeDocument/2006/relationships/notesSlide" Target="../notesSlides/notesSlide64.xml"/><Relationship Id="rId6" Type="http://schemas.openxmlformats.org/officeDocument/2006/relationships/slide" Target="slide64.xml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1.jpg"/><Relationship Id="rId3" Type="http://schemas.openxmlformats.org/officeDocument/2006/relationships/image" Target="../media/image212.jpg"/><Relationship Id="rId4" Type="http://schemas.openxmlformats.org/officeDocument/2006/relationships/image" Target="../media/image213.jpg"/><Relationship Id="rId5" Type="http://schemas.openxmlformats.org/officeDocument/2006/relationships/notesSlide" Target="../notesSlides/notesSlide65.xml"/><Relationship Id="rId6" Type="http://schemas.openxmlformats.org/officeDocument/2006/relationships/slide" Target="slide65.xml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4.jpg"/><Relationship Id="rId3" Type="http://schemas.openxmlformats.org/officeDocument/2006/relationships/image" Target="../media/image215.jpg"/><Relationship Id="rId4" Type="http://schemas.openxmlformats.org/officeDocument/2006/relationships/notesSlide" Target="../notesSlides/notesSlide66.xml"/><Relationship Id="rId5" Type="http://schemas.openxmlformats.org/officeDocument/2006/relationships/slide" Target="slide66.xml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6.jpg"/><Relationship Id="rId3" Type="http://schemas.openxmlformats.org/officeDocument/2006/relationships/image" Target="../media/image217.jpg"/><Relationship Id="rId4" Type="http://schemas.openxmlformats.org/officeDocument/2006/relationships/notesSlide" Target="../notesSlides/notesSlide67.xml"/><Relationship Id="rId5" Type="http://schemas.openxmlformats.org/officeDocument/2006/relationships/slide" Target="slide67.xml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8.jpg"/><Relationship Id="rId3" Type="http://schemas.openxmlformats.org/officeDocument/2006/relationships/image" Target="../media/image219.jpg"/><Relationship Id="rId4" Type="http://schemas.openxmlformats.org/officeDocument/2006/relationships/notesSlide" Target="../notesSlides/notesSlide68.xml"/><Relationship Id="rId5" Type="http://schemas.openxmlformats.org/officeDocument/2006/relationships/slide" Target="slide68.xml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0.jpg"/><Relationship Id="rId3" Type="http://schemas.openxmlformats.org/officeDocument/2006/relationships/notesSlide" Target="../notesSlides/notesSlide69.xml"/><Relationship Id="rId4" Type="http://schemas.openxmlformats.org/officeDocument/2006/relationships/slide" Target="slide69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Relationship Id="rId4" Type="http://schemas.openxmlformats.org/officeDocument/2006/relationships/image" Target="../media/image18.png"/><Relationship Id="rId5" Type="http://schemas.openxmlformats.org/officeDocument/2006/relationships/notesSlide" Target="../notesSlides/notesSlide7.xml"/><Relationship Id="rId6" Type="http://schemas.openxmlformats.org/officeDocument/2006/relationships/slide" Target="slide7.xml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1.jpg"/><Relationship Id="rId3" Type="http://schemas.openxmlformats.org/officeDocument/2006/relationships/image" Target="../media/image222.jpg"/><Relationship Id="rId4" Type="http://schemas.openxmlformats.org/officeDocument/2006/relationships/notesSlide" Target="../notesSlides/notesSlide70.xml"/><Relationship Id="rId5" Type="http://schemas.openxmlformats.org/officeDocument/2006/relationships/slide" Target="slide70.xml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3.jpg"/><Relationship Id="rId3" Type="http://schemas.openxmlformats.org/officeDocument/2006/relationships/notesSlide" Target="../notesSlides/notesSlide71.xml"/><Relationship Id="rId4" Type="http://schemas.openxmlformats.org/officeDocument/2006/relationships/slide" Target="slide71.xml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4.jpg"/><Relationship Id="rId3" Type="http://schemas.openxmlformats.org/officeDocument/2006/relationships/image" Target="../media/image225.jpg"/><Relationship Id="rId4" Type="http://schemas.openxmlformats.org/officeDocument/2006/relationships/notesSlide" Target="../notesSlides/notesSlide72.xml"/><Relationship Id="rId5" Type="http://schemas.openxmlformats.org/officeDocument/2006/relationships/slide" Target="slide72.xml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6.jpg"/><Relationship Id="rId3" Type="http://schemas.openxmlformats.org/officeDocument/2006/relationships/notesSlide" Target="../notesSlides/notesSlide73.xml"/><Relationship Id="rId4" Type="http://schemas.openxmlformats.org/officeDocument/2006/relationships/slide" Target="slide73.xml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7.jpg"/><Relationship Id="rId3" Type="http://schemas.openxmlformats.org/officeDocument/2006/relationships/image" Target="../media/image228.jpg"/><Relationship Id="rId4" Type="http://schemas.openxmlformats.org/officeDocument/2006/relationships/notesSlide" Target="../notesSlides/notesSlide74.xml"/><Relationship Id="rId5" Type="http://schemas.openxmlformats.org/officeDocument/2006/relationships/slide" Target="slide74.xml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9.jpg"/><Relationship Id="rId3" Type="http://schemas.openxmlformats.org/officeDocument/2006/relationships/image" Target="../media/image230.jpg"/><Relationship Id="rId4" Type="http://schemas.openxmlformats.org/officeDocument/2006/relationships/notesSlide" Target="../notesSlides/notesSlide75.xml"/><Relationship Id="rId5" Type="http://schemas.openxmlformats.org/officeDocument/2006/relationships/slide" Target="slide75.xml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1.jpg"/><Relationship Id="rId3" Type="http://schemas.openxmlformats.org/officeDocument/2006/relationships/image" Target="../media/image232.jpg"/><Relationship Id="rId4" Type="http://schemas.openxmlformats.org/officeDocument/2006/relationships/notesSlide" Target="../notesSlides/notesSlide76.xml"/><Relationship Id="rId5" Type="http://schemas.openxmlformats.org/officeDocument/2006/relationships/slide" Target="slide76.xml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3.jpg"/><Relationship Id="rId3" Type="http://schemas.openxmlformats.org/officeDocument/2006/relationships/image" Target="../media/image234.jpg"/><Relationship Id="rId4" Type="http://schemas.openxmlformats.org/officeDocument/2006/relationships/image" Target="../media/image235.jpg"/><Relationship Id="rId5" Type="http://schemas.openxmlformats.org/officeDocument/2006/relationships/notesSlide" Target="../notesSlides/notesSlide77.xml"/><Relationship Id="rId6" Type="http://schemas.openxmlformats.org/officeDocument/2006/relationships/slide" Target="slide77.xml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6.jpg"/><Relationship Id="rId3" Type="http://schemas.openxmlformats.org/officeDocument/2006/relationships/image" Target="../media/image237.jpg"/><Relationship Id="rId4" Type="http://schemas.openxmlformats.org/officeDocument/2006/relationships/notesSlide" Target="../notesSlides/notesSlide78.xml"/><Relationship Id="rId5" Type="http://schemas.openxmlformats.org/officeDocument/2006/relationships/slide" Target="slide78.xml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8.jpg"/><Relationship Id="rId3" Type="http://schemas.openxmlformats.org/officeDocument/2006/relationships/image" Target="../media/image239.jpg"/><Relationship Id="rId4" Type="http://schemas.openxmlformats.org/officeDocument/2006/relationships/image" Target="../media/image240.jpg"/><Relationship Id="rId5" Type="http://schemas.openxmlformats.org/officeDocument/2006/relationships/notesSlide" Target="../notesSlides/notesSlide79.xml"/><Relationship Id="rId6" Type="http://schemas.openxmlformats.org/officeDocument/2006/relationships/slide" Target="slide79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notesSlide" Target="../notesSlides/notesSlide8.xml"/><Relationship Id="rId5" Type="http://schemas.openxmlformats.org/officeDocument/2006/relationships/slide" Target="slide8.xml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1.jpg"/><Relationship Id="rId3" Type="http://schemas.openxmlformats.org/officeDocument/2006/relationships/image" Target="../media/image242.jpg"/><Relationship Id="rId4" Type="http://schemas.openxmlformats.org/officeDocument/2006/relationships/notesSlide" Target="../notesSlides/notesSlide80.xml"/><Relationship Id="rId5" Type="http://schemas.openxmlformats.org/officeDocument/2006/relationships/slide" Target="slide80.xml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3.jpg"/><Relationship Id="rId3" Type="http://schemas.openxmlformats.org/officeDocument/2006/relationships/image" Target="../media/image244.jpg"/><Relationship Id="rId4" Type="http://schemas.openxmlformats.org/officeDocument/2006/relationships/notesSlide" Target="../notesSlides/notesSlide81.xml"/><Relationship Id="rId5" Type="http://schemas.openxmlformats.org/officeDocument/2006/relationships/slide" Target="slide81.xml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5.jpg"/><Relationship Id="rId3" Type="http://schemas.openxmlformats.org/officeDocument/2006/relationships/image" Target="../media/image246.jpg"/><Relationship Id="rId4" Type="http://schemas.openxmlformats.org/officeDocument/2006/relationships/notesSlide" Target="../notesSlides/notesSlide82.xml"/><Relationship Id="rId5" Type="http://schemas.openxmlformats.org/officeDocument/2006/relationships/slide" Target="slide82.xml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7.jpg"/><Relationship Id="rId3" Type="http://schemas.openxmlformats.org/officeDocument/2006/relationships/image" Target="../media/image248.jpg"/><Relationship Id="rId4" Type="http://schemas.openxmlformats.org/officeDocument/2006/relationships/notesSlide" Target="../notesSlides/notesSlide83.xml"/><Relationship Id="rId5" Type="http://schemas.openxmlformats.org/officeDocument/2006/relationships/slide" Target="slide83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Relationship Id="rId4" Type="http://schemas.openxmlformats.org/officeDocument/2006/relationships/notesSlide" Target="../notesSlides/notesSlide9.xml"/><Relationship Id="rId5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9525"/>
            <a:ext cx="9144000" cy="68484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63166" y="3363715"/>
            <a:ext cx="145923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60"/>
              </a:lnSpc>
            </a:pP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Le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zi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ne</a:t>
            </a:r>
            <a:r>
              <a:rPr dirty="0" sz="2400" spc="-5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1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5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3166" y="3923031"/>
            <a:ext cx="6329045" cy="1720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6995">
              <a:lnSpc>
                <a:spcPct val="100000"/>
              </a:lnSpc>
            </a:pP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B</a:t>
            </a:r>
            <a:r>
              <a:rPr dirty="0" sz="2400" spc="10" b="1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10" b="1">
                <a:solidFill>
                  <a:srgbClr val="FFFFFF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5" b="1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10" b="1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20" b="1">
                <a:solidFill>
                  <a:srgbClr val="FFFFFF"/>
                </a:solidFill>
                <a:latin typeface="Franklin Gothic Medium"/>
                <a:cs typeface="Franklin Gothic Medium"/>
              </a:rPr>
              <a:t>m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ia</a:t>
            </a:r>
            <a:r>
              <a:rPr dirty="0" sz="2400" spc="-5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5" b="1">
                <a:solidFill>
                  <a:srgbClr val="FFFFFF"/>
                </a:solidFill>
                <a:latin typeface="Franklin Gothic Medium"/>
                <a:cs typeface="Franklin Gothic Medium"/>
              </a:rPr>
              <a:t>f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isi</a:t>
            </a:r>
            <a:r>
              <a:rPr dirty="0" sz="2400" spc="10" b="1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logia</a:t>
            </a:r>
            <a:r>
              <a:rPr dirty="0" sz="2400" spc="-5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5" b="1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0" b="1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20" b="1">
                <a:solidFill>
                  <a:srgbClr val="FFFFFF"/>
                </a:solidFill>
                <a:latin typeface="Franklin Gothic Medium"/>
                <a:cs typeface="Franklin Gothic Medium"/>
              </a:rPr>
              <a:t>m</a:t>
            </a:r>
            <a:r>
              <a:rPr dirty="0" sz="2400" spc="5" b="1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le</a:t>
            </a:r>
            <a:r>
              <a:rPr dirty="0" sz="2400" spc="-5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1</a:t>
            </a:r>
            <a:endParaRPr sz="2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 marR="5080">
              <a:lnSpc>
                <a:spcPct val="76300"/>
              </a:lnSpc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nni sui</a:t>
            </a:r>
            <a:r>
              <a:rPr dirty="0" sz="2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sistemi cardiovas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ol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re,</a:t>
            </a:r>
            <a:r>
              <a:rPr dirty="0" sz="24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respiratorio,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 urin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rio.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615"/>
              </a:lnSpc>
              <a:spcBef>
                <a:spcPts val="1910"/>
              </a:spcBef>
            </a:pPr>
            <a:r>
              <a:rPr dirty="0" sz="2200" spc="-15" b="1">
                <a:solidFill>
                  <a:srgbClr val="FFFFFF"/>
                </a:solidFill>
                <a:latin typeface="Arial"/>
                <a:cs typeface="Arial"/>
              </a:rPr>
              <a:t>Docent</a:t>
            </a:r>
            <a:r>
              <a:rPr dirty="0" sz="2200" spc="-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200" spc="-10" b="1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dirty="0" sz="22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Fatima</a:t>
            </a:r>
            <a:r>
              <a:rPr dirty="0" sz="22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Lo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go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96026" y="2492311"/>
            <a:ext cx="2447925" cy="7699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77825" y="2540000"/>
            <a:ext cx="8766174" cy="431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7537" y="1052702"/>
            <a:ext cx="152400" cy="1167130"/>
          </a:xfrm>
          <a:custGeom>
            <a:avLst/>
            <a:gdLst/>
            <a:ahLst/>
            <a:cxnLst/>
            <a:rect l="l" t="t" r="r" b="b"/>
            <a:pathLst>
              <a:path w="152400" h="1167130">
                <a:moveTo>
                  <a:pt x="152400" y="1166876"/>
                </a:moveTo>
                <a:lnTo>
                  <a:pt x="106358" y="1147111"/>
                </a:lnTo>
                <a:lnTo>
                  <a:pt x="83681" y="1111676"/>
                </a:lnTo>
                <a:lnTo>
                  <a:pt x="76200" y="1069594"/>
                </a:lnTo>
                <a:lnTo>
                  <a:pt x="76200" y="680720"/>
                </a:lnTo>
                <a:lnTo>
                  <a:pt x="67237" y="634906"/>
                </a:lnTo>
                <a:lnTo>
                  <a:pt x="43415" y="600761"/>
                </a:lnTo>
                <a:lnTo>
                  <a:pt x="0" y="583438"/>
                </a:lnTo>
                <a:lnTo>
                  <a:pt x="12695" y="582093"/>
                </a:lnTo>
                <a:lnTo>
                  <a:pt x="24715" y="578206"/>
                </a:lnTo>
                <a:lnTo>
                  <a:pt x="55018" y="553462"/>
                </a:lnTo>
                <a:lnTo>
                  <a:pt x="73111" y="513661"/>
                </a:lnTo>
                <a:lnTo>
                  <a:pt x="76200" y="486156"/>
                </a:lnTo>
                <a:lnTo>
                  <a:pt x="76200" y="97282"/>
                </a:lnTo>
                <a:lnTo>
                  <a:pt x="77252" y="81076"/>
                </a:lnTo>
                <a:lnTo>
                  <a:pt x="80297" y="65733"/>
                </a:lnTo>
                <a:lnTo>
                  <a:pt x="99681" y="27046"/>
                </a:lnTo>
                <a:lnTo>
                  <a:pt x="130856" y="3944"/>
                </a:lnTo>
                <a:lnTo>
                  <a:pt x="152400" y="0"/>
                </a:lnTo>
              </a:path>
            </a:pathLst>
          </a:custGeom>
          <a:ln w="28575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87650" y="4514850"/>
            <a:ext cx="488950" cy="114300"/>
          </a:xfrm>
          <a:custGeom>
            <a:avLst/>
            <a:gdLst/>
            <a:ahLst/>
            <a:cxnLst/>
            <a:rect l="l" t="t" r="r" b="b"/>
            <a:pathLst>
              <a:path w="48895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76200"/>
                </a:lnTo>
                <a:lnTo>
                  <a:pt x="95250" y="76200"/>
                </a:lnTo>
                <a:lnTo>
                  <a:pt x="95250" y="38100"/>
                </a:lnTo>
                <a:lnTo>
                  <a:pt x="114300" y="38100"/>
                </a:lnTo>
                <a:lnTo>
                  <a:pt x="114300" y="0"/>
                </a:lnTo>
                <a:close/>
              </a:path>
              <a:path w="488950" h="114300">
                <a:moveTo>
                  <a:pt x="374650" y="0"/>
                </a:moveTo>
                <a:lnTo>
                  <a:pt x="374650" y="114300"/>
                </a:lnTo>
                <a:lnTo>
                  <a:pt x="450850" y="76200"/>
                </a:lnTo>
                <a:lnTo>
                  <a:pt x="393700" y="76200"/>
                </a:lnTo>
                <a:lnTo>
                  <a:pt x="393700" y="38100"/>
                </a:lnTo>
                <a:lnTo>
                  <a:pt x="450850" y="38100"/>
                </a:lnTo>
                <a:lnTo>
                  <a:pt x="374650" y="0"/>
                </a:lnTo>
                <a:close/>
              </a:path>
              <a:path w="488950" h="114300">
                <a:moveTo>
                  <a:pt x="114300" y="38100"/>
                </a:moveTo>
                <a:lnTo>
                  <a:pt x="95250" y="38100"/>
                </a:lnTo>
                <a:lnTo>
                  <a:pt x="95250" y="76200"/>
                </a:lnTo>
                <a:lnTo>
                  <a:pt x="114300" y="76200"/>
                </a:lnTo>
                <a:lnTo>
                  <a:pt x="114300" y="38100"/>
                </a:lnTo>
                <a:close/>
              </a:path>
              <a:path w="488950" h="114300">
                <a:moveTo>
                  <a:pt x="374650" y="38100"/>
                </a:moveTo>
                <a:lnTo>
                  <a:pt x="114300" y="38100"/>
                </a:lnTo>
                <a:lnTo>
                  <a:pt x="114300" y="76200"/>
                </a:lnTo>
                <a:lnTo>
                  <a:pt x="374650" y="76200"/>
                </a:lnTo>
                <a:lnTo>
                  <a:pt x="374650" y="38100"/>
                </a:lnTo>
                <a:close/>
              </a:path>
              <a:path w="488950" h="114300">
                <a:moveTo>
                  <a:pt x="450850" y="38100"/>
                </a:moveTo>
                <a:lnTo>
                  <a:pt x="393700" y="38100"/>
                </a:lnTo>
                <a:lnTo>
                  <a:pt x="393700" y="76200"/>
                </a:lnTo>
                <a:lnTo>
                  <a:pt x="450850" y="76200"/>
                </a:lnTo>
                <a:lnTo>
                  <a:pt x="488950" y="57150"/>
                </a:lnTo>
                <a:lnTo>
                  <a:pt x="450850" y="381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03266" y="116598"/>
            <a:ext cx="3806698" cy="864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90473" y="559055"/>
            <a:ext cx="4119245" cy="1932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4455">
              <a:lnSpc>
                <a:spcPct val="100000"/>
              </a:lnSpc>
            </a:pP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IL</a:t>
            </a: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z="24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RE</a:t>
            </a:r>
            <a:endParaRPr sz="2400">
              <a:latin typeface="Franklin Gothic Medium"/>
              <a:cs typeface="Franklin Gothic Medium"/>
            </a:endParaRPr>
          </a:p>
          <a:p>
            <a:pPr algn="just" marL="12700" marR="2636520">
              <a:lnSpc>
                <a:spcPct val="100000"/>
              </a:lnSpc>
              <a:spcBef>
                <a:spcPts val="1090"/>
              </a:spcBef>
            </a:pPr>
            <a:r>
              <a:rPr dirty="0" sz="2400">
                <a:solidFill>
                  <a:srgbClr val="822333"/>
                </a:solidFill>
                <a:latin typeface="Franklin Gothic Medium"/>
                <a:cs typeface="Franklin Gothic Medium"/>
              </a:rPr>
              <a:t>Epi</a:t>
            </a:r>
            <a:r>
              <a:rPr dirty="0" sz="24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>
                <a:solidFill>
                  <a:srgbClr val="822333"/>
                </a:solidFill>
                <a:latin typeface="Franklin Gothic Medium"/>
                <a:cs typeface="Franklin Gothic Medium"/>
              </a:rPr>
              <a:t>dio</a:t>
            </a:r>
            <a:r>
              <a:rPr dirty="0" sz="240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Mioca</a:t>
            </a:r>
            <a:r>
              <a:rPr dirty="0" sz="24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dio</a:t>
            </a:r>
            <a:r>
              <a:rPr dirty="0" sz="24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 E</a:t>
            </a:r>
            <a:r>
              <a:rPr dirty="0" sz="240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docardio</a:t>
            </a:r>
            <a:endParaRPr sz="2400">
              <a:latin typeface="Franklin Gothic Medium"/>
              <a:cs typeface="Franklin Gothic Medium"/>
            </a:endParaRPr>
          </a:p>
          <a:p>
            <a:pPr algn="just" marL="12700">
              <a:lnSpc>
                <a:spcPct val="100000"/>
              </a:lnSpc>
            </a:pPr>
            <a:r>
              <a:rPr dirty="0" sz="2400">
                <a:latin typeface="Franklin Gothic Medium"/>
                <a:cs typeface="Franklin Gothic Medium"/>
              </a:rPr>
              <a:t>cost</a:t>
            </a:r>
            <a:r>
              <a:rPr dirty="0" sz="2400" spc="-10">
                <a:latin typeface="Franklin Gothic Medium"/>
                <a:cs typeface="Franklin Gothic Medium"/>
              </a:rPr>
              <a:t>i</a:t>
            </a:r>
            <a:r>
              <a:rPr dirty="0" sz="2400" spc="-5">
                <a:latin typeface="Franklin Gothic Medium"/>
                <a:cs typeface="Franklin Gothic Medium"/>
              </a:rPr>
              <a:t>tuison</a:t>
            </a:r>
            <a:r>
              <a:rPr dirty="0" sz="2400">
                <a:latin typeface="Franklin Gothic Medium"/>
                <a:cs typeface="Franklin Gothic Medium"/>
              </a:rPr>
              <a:t>o </a:t>
            </a:r>
            <a:r>
              <a:rPr dirty="0" sz="2400" spc="-10">
                <a:latin typeface="Franklin Gothic Medium"/>
                <a:cs typeface="Franklin Gothic Medium"/>
              </a:rPr>
              <a:t>la</a:t>
            </a:r>
            <a:r>
              <a:rPr dirty="0" sz="2400" spc="5">
                <a:latin typeface="Franklin Gothic Medium"/>
                <a:cs typeface="Franklin Gothic Medium"/>
              </a:rPr>
              <a:t> </a:t>
            </a:r>
            <a:r>
              <a:rPr dirty="0" sz="2400" u="heavy">
                <a:solidFill>
                  <a:srgbClr val="822333"/>
                </a:solidFill>
                <a:latin typeface="Franklin Gothic Medium"/>
                <a:cs typeface="Franklin Gothic Medium"/>
              </a:rPr>
              <a:t>pa</a:t>
            </a:r>
            <a:r>
              <a:rPr dirty="0" sz="2400" spc="-10" u="heavy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 u="heavy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45" u="heavy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u="heavy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5" u="heavy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u="heavy">
                <a:solidFill>
                  <a:srgbClr val="822333"/>
                </a:solidFill>
                <a:latin typeface="Franklin Gothic Medium"/>
                <a:cs typeface="Franklin Gothic Medium"/>
              </a:rPr>
              <a:t>del</a:t>
            </a:r>
            <a:r>
              <a:rPr dirty="0" sz="2400" spc="-10" u="heavy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u="heavy">
                <a:solidFill>
                  <a:srgbClr val="822333"/>
                </a:solidFill>
                <a:latin typeface="Franklin Gothic Medium"/>
                <a:cs typeface="Franklin Gothic Medium"/>
              </a:rPr>
              <a:t>cuo</a:t>
            </a:r>
            <a:r>
              <a:rPr dirty="0" sz="2400" spc="-10" u="heavy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u="heavy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endParaRPr sz="2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7627" y="1268742"/>
            <a:ext cx="7200519" cy="5247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495416" y="116598"/>
            <a:ext cx="3114675" cy="648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6154" rIns="0" bIns="0" rtlCol="0" vert="horz">
            <a:spAutoFit/>
          </a:bodyPr>
          <a:lstStyle/>
          <a:p>
            <a:pPr marL="300355">
              <a:lnSpc>
                <a:spcPct val="100000"/>
              </a:lnSpc>
            </a:pP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IL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5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pc="15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CARDIO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0375" rIns="0" bIns="0" rtlCol="0" vert="horz">
            <a:spAutoFit/>
          </a:bodyPr>
          <a:lstStyle/>
          <a:p>
            <a:pPr marL="208915">
              <a:lnSpc>
                <a:spcPct val="100000"/>
              </a:lnSpc>
            </a:pPr>
            <a:r>
              <a:rPr dirty="0" spc="-15">
                <a:latin typeface="Franklin Gothic Medium"/>
                <a:cs typeface="Franklin Gothic Medium"/>
              </a:rPr>
              <a:t>M</a:t>
            </a:r>
            <a:r>
              <a:rPr dirty="0" spc="-5">
                <a:latin typeface="Franklin Gothic Medium"/>
                <a:cs typeface="Franklin Gothic Medium"/>
              </a:rPr>
              <a:t>U</a:t>
            </a:r>
            <a:r>
              <a:rPr dirty="0" spc="-10">
                <a:latin typeface="Franklin Gothic Medium"/>
                <a:cs typeface="Franklin Gothic Medium"/>
              </a:rPr>
              <a:t>S</a:t>
            </a:r>
            <a:r>
              <a:rPr dirty="0" spc="-20">
                <a:latin typeface="Franklin Gothic Medium"/>
                <a:cs typeface="Franklin Gothic Medium"/>
              </a:rPr>
              <a:t>C</a:t>
            </a:r>
            <a:r>
              <a:rPr dirty="0" spc="-5">
                <a:latin typeface="Franklin Gothic Medium"/>
                <a:cs typeface="Franklin Gothic Medium"/>
              </a:rPr>
              <a:t>O</a:t>
            </a:r>
            <a:r>
              <a:rPr dirty="0" spc="-15">
                <a:latin typeface="Franklin Gothic Medium"/>
                <a:cs typeface="Franklin Gothic Medium"/>
              </a:rPr>
              <a:t>LO</a:t>
            </a:r>
            <a:r>
              <a:rPr dirty="0" spc="-45">
                <a:latin typeface="Franklin Gothic Medium"/>
                <a:cs typeface="Franklin Gothic Medium"/>
              </a:rPr>
              <a:t> </a:t>
            </a:r>
            <a:r>
              <a:rPr dirty="0" spc="-5">
                <a:latin typeface="Franklin Gothic Medium"/>
                <a:cs typeface="Franklin Gothic Medium"/>
              </a:rPr>
              <a:t>CA</a:t>
            </a:r>
            <a:r>
              <a:rPr dirty="0" spc="-20">
                <a:latin typeface="Franklin Gothic Medium"/>
                <a:cs typeface="Franklin Gothic Medium"/>
              </a:rPr>
              <a:t>R</a:t>
            </a:r>
            <a:r>
              <a:rPr dirty="0" spc="-5">
                <a:latin typeface="Franklin Gothic Medium"/>
                <a:cs typeface="Franklin Gothic Medium"/>
              </a:rPr>
              <a:t>D</a:t>
            </a:r>
            <a:r>
              <a:rPr dirty="0" spc="-15">
                <a:latin typeface="Franklin Gothic Medium"/>
                <a:cs typeface="Franklin Gothic Medium"/>
              </a:rPr>
              <a:t>IA</a:t>
            </a:r>
            <a:r>
              <a:rPr dirty="0" spc="-30">
                <a:latin typeface="Franklin Gothic Medium"/>
                <a:cs typeface="Franklin Gothic Medium"/>
              </a:rPr>
              <a:t>C</a:t>
            </a:r>
            <a:r>
              <a:rPr dirty="0" spc="-20">
                <a:latin typeface="Franklin Gothic Medium"/>
                <a:cs typeface="Franklin Gothic Medium"/>
              </a:rPr>
              <a:t>O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1340738"/>
            <a:ext cx="9144000" cy="55172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6595" y="1574291"/>
            <a:ext cx="3113532" cy="2170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7160" y="1543811"/>
            <a:ext cx="3302508" cy="1336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9387" y="1557400"/>
            <a:ext cx="3097530" cy="2145030"/>
          </a:xfrm>
          <a:custGeom>
            <a:avLst/>
            <a:gdLst/>
            <a:ahLst/>
            <a:cxnLst/>
            <a:rect l="l" t="t" r="r" b="b"/>
            <a:pathLst>
              <a:path w="3097529" h="2145029">
                <a:moveTo>
                  <a:pt x="1290510" y="1368298"/>
                </a:moveTo>
                <a:lnTo>
                  <a:pt x="516204" y="1368298"/>
                </a:lnTo>
                <a:lnTo>
                  <a:pt x="1384236" y="2144649"/>
                </a:lnTo>
                <a:lnTo>
                  <a:pt x="1290510" y="1368298"/>
                </a:lnTo>
                <a:close/>
              </a:path>
              <a:path w="3097529" h="2145029">
                <a:moveTo>
                  <a:pt x="3097212" y="0"/>
                </a:moveTo>
                <a:lnTo>
                  <a:pt x="0" y="0"/>
                </a:lnTo>
                <a:lnTo>
                  <a:pt x="0" y="1368298"/>
                </a:lnTo>
                <a:lnTo>
                  <a:pt x="3097212" y="1368298"/>
                </a:lnTo>
                <a:lnTo>
                  <a:pt x="3097212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9387" y="1557400"/>
            <a:ext cx="3097530" cy="2145030"/>
          </a:xfrm>
          <a:custGeom>
            <a:avLst/>
            <a:gdLst/>
            <a:ahLst/>
            <a:cxnLst/>
            <a:rect l="l" t="t" r="r" b="b"/>
            <a:pathLst>
              <a:path w="3097529" h="2145029">
                <a:moveTo>
                  <a:pt x="0" y="0"/>
                </a:moveTo>
                <a:lnTo>
                  <a:pt x="516204" y="0"/>
                </a:lnTo>
                <a:lnTo>
                  <a:pt x="1290510" y="0"/>
                </a:lnTo>
                <a:lnTo>
                  <a:pt x="3097212" y="0"/>
                </a:lnTo>
                <a:lnTo>
                  <a:pt x="3097212" y="798195"/>
                </a:lnTo>
                <a:lnTo>
                  <a:pt x="3097212" y="1140333"/>
                </a:lnTo>
                <a:lnTo>
                  <a:pt x="3097212" y="1368298"/>
                </a:lnTo>
                <a:lnTo>
                  <a:pt x="1290510" y="1368298"/>
                </a:lnTo>
                <a:lnTo>
                  <a:pt x="1384236" y="2144649"/>
                </a:lnTo>
                <a:lnTo>
                  <a:pt x="516204" y="1368298"/>
                </a:lnTo>
                <a:lnTo>
                  <a:pt x="0" y="1368298"/>
                </a:lnTo>
                <a:lnTo>
                  <a:pt x="0" y="1140333"/>
                </a:lnTo>
                <a:lnTo>
                  <a:pt x="0" y="79819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1252" y="1517903"/>
            <a:ext cx="2724912" cy="4221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1252" y="1822704"/>
            <a:ext cx="3302508" cy="4221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1252" y="2127504"/>
            <a:ext cx="3144012" cy="4221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1252" y="2432304"/>
            <a:ext cx="1839468" cy="4221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606296" y="2432304"/>
            <a:ext cx="434340" cy="4221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58267" y="1631722"/>
            <a:ext cx="2893060" cy="1195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co</a:t>
            </a:r>
            <a:r>
              <a:rPr dirty="0" sz="2000" spc="-10">
                <a:solidFill>
                  <a:srgbClr val="990033"/>
                </a:solidFill>
                <a:latin typeface="Verdana"/>
                <a:cs typeface="Verdana"/>
              </a:rPr>
              <a:t>m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e</a:t>
            </a:r>
            <a:r>
              <a:rPr dirty="0" sz="2000" spc="-30">
                <a:solidFill>
                  <a:srgbClr val="9900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nel</a:t>
            </a:r>
            <a:r>
              <a:rPr dirty="0" sz="2000" spc="-15">
                <a:solidFill>
                  <a:srgbClr val="9900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musco</a:t>
            </a:r>
            <a:r>
              <a:rPr dirty="0" sz="2000" spc="-20">
                <a:solidFill>
                  <a:srgbClr val="990033"/>
                </a:solidFill>
                <a:latin typeface="Verdana"/>
                <a:cs typeface="Verdana"/>
              </a:rPr>
              <a:t>l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o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 sche</a:t>
            </a:r>
            <a:r>
              <a:rPr dirty="0" sz="2000" spc="-15">
                <a:solidFill>
                  <a:srgbClr val="990033"/>
                </a:solidFill>
                <a:latin typeface="Verdana"/>
                <a:cs typeface="Verdana"/>
              </a:rPr>
              <a:t>l</a:t>
            </a:r>
            <a:r>
              <a:rPr dirty="0" sz="2000" spc="-10">
                <a:solidFill>
                  <a:srgbClr val="990033"/>
                </a:solidFill>
                <a:latin typeface="Verdana"/>
                <a:cs typeface="Verdana"/>
              </a:rPr>
              <a:t>e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tr</a:t>
            </a:r>
            <a:r>
              <a:rPr dirty="0" sz="2000" spc="-15">
                <a:solidFill>
                  <a:srgbClr val="990033"/>
                </a:solidFill>
                <a:latin typeface="Verdana"/>
                <a:cs typeface="Verdana"/>
              </a:rPr>
              <a:t>i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c</a:t>
            </a:r>
            <a:r>
              <a:rPr dirty="0" sz="2000" spc="-30">
                <a:solidFill>
                  <a:srgbClr val="990033"/>
                </a:solidFill>
                <a:latin typeface="Verdana"/>
                <a:cs typeface="Verdana"/>
              </a:rPr>
              <a:t>o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,</a:t>
            </a:r>
            <a:r>
              <a:rPr dirty="0" sz="2000" spc="-45">
                <a:solidFill>
                  <a:srgbClr val="9900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è</a:t>
            </a:r>
            <a:r>
              <a:rPr dirty="0" sz="2000" spc="-15">
                <a:solidFill>
                  <a:srgbClr val="9900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poss</a:t>
            </a:r>
            <a:r>
              <a:rPr dirty="0" sz="2000" spc="-15">
                <a:solidFill>
                  <a:srgbClr val="990033"/>
                </a:solidFill>
                <a:latin typeface="Verdana"/>
                <a:cs typeface="Verdana"/>
              </a:rPr>
              <a:t>i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b</a:t>
            </a:r>
            <a:r>
              <a:rPr dirty="0" sz="2000" spc="-15">
                <a:solidFill>
                  <a:srgbClr val="990033"/>
                </a:solidFill>
                <a:latin typeface="Verdana"/>
                <a:cs typeface="Verdana"/>
              </a:rPr>
              <a:t>il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e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 oss</a:t>
            </a:r>
            <a:r>
              <a:rPr dirty="0" sz="2000" spc="-10">
                <a:solidFill>
                  <a:srgbClr val="990033"/>
                </a:solidFill>
                <a:latin typeface="Verdana"/>
                <a:cs typeface="Verdana"/>
              </a:rPr>
              <a:t>e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r</a:t>
            </a:r>
            <a:r>
              <a:rPr dirty="0" sz="2000" spc="-40">
                <a:solidFill>
                  <a:srgbClr val="990033"/>
                </a:solidFill>
                <a:latin typeface="Verdana"/>
                <a:cs typeface="Verdana"/>
              </a:rPr>
              <a:t>v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a</a:t>
            </a:r>
            <a:r>
              <a:rPr dirty="0" sz="2000" spc="-10">
                <a:solidFill>
                  <a:srgbClr val="990033"/>
                </a:solidFill>
                <a:latin typeface="Verdana"/>
                <a:cs typeface="Verdana"/>
              </a:rPr>
              <a:t>r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e</a:t>
            </a:r>
            <a:r>
              <a:rPr dirty="0" sz="2000" spc="-40">
                <a:solidFill>
                  <a:srgbClr val="990033"/>
                </a:solidFill>
                <a:latin typeface="Verdana"/>
                <a:cs typeface="Verdana"/>
              </a:rPr>
              <a:t> </a:t>
            </a:r>
            <a:r>
              <a:rPr dirty="0" sz="2000" spc="-15">
                <a:solidFill>
                  <a:srgbClr val="990033"/>
                </a:solidFill>
                <a:latin typeface="Verdana"/>
                <a:cs typeface="Verdana"/>
              </a:rPr>
              <a:t>l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a str</a:t>
            </a:r>
            <a:r>
              <a:rPr dirty="0" sz="2000" spc="-15">
                <a:solidFill>
                  <a:srgbClr val="990033"/>
                </a:solidFill>
                <a:latin typeface="Verdana"/>
                <a:cs typeface="Verdana"/>
              </a:rPr>
              <a:t>i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atu</a:t>
            </a:r>
            <a:r>
              <a:rPr dirty="0" sz="2000" spc="-40">
                <a:solidFill>
                  <a:srgbClr val="990033"/>
                </a:solidFill>
                <a:latin typeface="Verdana"/>
                <a:cs typeface="Verdana"/>
              </a:rPr>
              <a:t>r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a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 t</a:t>
            </a:r>
            <a:r>
              <a:rPr dirty="0" sz="2000" spc="-40">
                <a:solidFill>
                  <a:srgbClr val="990033"/>
                </a:solidFill>
                <a:latin typeface="Verdana"/>
                <a:cs typeface="Verdana"/>
              </a:rPr>
              <a:t>r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a</a:t>
            </a:r>
            <a:r>
              <a:rPr dirty="0" sz="2000" spc="-10">
                <a:solidFill>
                  <a:srgbClr val="990033"/>
                </a:solidFill>
                <a:latin typeface="Verdana"/>
                <a:cs typeface="Verdana"/>
              </a:rPr>
              <a:t>s</a:t>
            </a:r>
            <a:r>
              <a:rPr dirty="0" sz="2000" spc="-15">
                <a:solidFill>
                  <a:srgbClr val="990033"/>
                </a:solidFill>
                <a:latin typeface="Verdana"/>
                <a:cs typeface="Verdana"/>
              </a:rPr>
              <a:t>v</a:t>
            </a:r>
            <a:r>
              <a:rPr dirty="0" sz="2000" spc="-10">
                <a:solidFill>
                  <a:srgbClr val="990033"/>
                </a:solidFill>
                <a:latin typeface="Verdana"/>
                <a:cs typeface="Verdana"/>
              </a:rPr>
              <a:t>e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r</a:t>
            </a:r>
            <a:r>
              <a:rPr dirty="0" sz="2000" spc="-10">
                <a:solidFill>
                  <a:srgbClr val="990033"/>
                </a:solidFill>
                <a:latin typeface="Verdana"/>
                <a:cs typeface="Verdana"/>
              </a:rPr>
              <a:t>s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a</a:t>
            </a:r>
            <a:r>
              <a:rPr dirty="0" sz="2000" spc="-20">
                <a:solidFill>
                  <a:srgbClr val="990033"/>
                </a:solidFill>
                <a:latin typeface="Verdana"/>
                <a:cs typeface="Verdana"/>
              </a:rPr>
              <a:t>l</a:t>
            </a:r>
            <a:r>
              <a:rPr dirty="0" sz="2000" spc="-10">
                <a:solidFill>
                  <a:srgbClr val="990033"/>
                </a:solidFill>
                <a:latin typeface="Verdana"/>
                <a:cs typeface="Verdana"/>
              </a:rPr>
              <a:t>e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322320" y="5318759"/>
            <a:ext cx="3732276" cy="13837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881628" y="5286755"/>
            <a:ext cx="3159252" cy="13365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21050" y="5300726"/>
            <a:ext cx="3700779" cy="1368425"/>
          </a:xfrm>
          <a:custGeom>
            <a:avLst/>
            <a:gdLst/>
            <a:ahLst/>
            <a:cxnLst/>
            <a:rect l="l" t="t" r="r" b="b"/>
            <a:pathLst>
              <a:path w="3700779" h="1368425">
                <a:moveTo>
                  <a:pt x="3700526" y="0"/>
                </a:moveTo>
                <a:lnTo>
                  <a:pt x="603250" y="0"/>
                </a:lnTo>
                <a:lnTo>
                  <a:pt x="603250" y="227965"/>
                </a:lnTo>
                <a:lnTo>
                  <a:pt x="0" y="417423"/>
                </a:lnTo>
                <a:lnTo>
                  <a:pt x="603250" y="570115"/>
                </a:lnTo>
                <a:lnTo>
                  <a:pt x="603250" y="1368361"/>
                </a:lnTo>
                <a:lnTo>
                  <a:pt x="3700526" y="1368361"/>
                </a:lnTo>
                <a:lnTo>
                  <a:pt x="3700526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21050" y="5300726"/>
            <a:ext cx="3700779" cy="1368425"/>
          </a:xfrm>
          <a:custGeom>
            <a:avLst/>
            <a:gdLst/>
            <a:ahLst/>
            <a:cxnLst/>
            <a:rect l="l" t="t" r="r" b="b"/>
            <a:pathLst>
              <a:path w="3700779" h="1368425">
                <a:moveTo>
                  <a:pt x="603250" y="0"/>
                </a:moveTo>
                <a:lnTo>
                  <a:pt x="1119504" y="0"/>
                </a:lnTo>
                <a:lnTo>
                  <a:pt x="1893697" y="0"/>
                </a:lnTo>
                <a:lnTo>
                  <a:pt x="3700526" y="0"/>
                </a:lnTo>
                <a:lnTo>
                  <a:pt x="3700526" y="227965"/>
                </a:lnTo>
                <a:lnTo>
                  <a:pt x="3700526" y="570115"/>
                </a:lnTo>
                <a:lnTo>
                  <a:pt x="3700526" y="1368361"/>
                </a:lnTo>
                <a:lnTo>
                  <a:pt x="1893697" y="1368361"/>
                </a:lnTo>
                <a:lnTo>
                  <a:pt x="1119504" y="1368361"/>
                </a:lnTo>
                <a:lnTo>
                  <a:pt x="603250" y="1368361"/>
                </a:lnTo>
                <a:lnTo>
                  <a:pt x="603250" y="570115"/>
                </a:lnTo>
                <a:lnTo>
                  <a:pt x="0" y="417423"/>
                </a:lnTo>
                <a:lnTo>
                  <a:pt x="603250" y="227965"/>
                </a:lnTo>
                <a:lnTo>
                  <a:pt x="603250" y="0"/>
                </a:lnTo>
                <a:close/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855720" y="5262371"/>
            <a:ext cx="3159252" cy="4221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855720" y="5567171"/>
            <a:ext cx="3101339" cy="4221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855720" y="5871971"/>
            <a:ext cx="2881883" cy="42214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855720" y="6176771"/>
            <a:ext cx="2435352" cy="42214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946647" y="6176771"/>
            <a:ext cx="434339" cy="42214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4003675" y="5375936"/>
            <a:ext cx="2753995" cy="1195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c</a:t>
            </a:r>
            <a:r>
              <a:rPr dirty="0" sz="2000" spc="-10">
                <a:solidFill>
                  <a:srgbClr val="990033"/>
                </a:solidFill>
                <a:latin typeface="Verdana"/>
                <a:cs typeface="Verdana"/>
              </a:rPr>
              <a:t>e</a:t>
            </a:r>
            <a:r>
              <a:rPr dirty="0" sz="2000" spc="-15">
                <a:solidFill>
                  <a:srgbClr val="990033"/>
                </a:solidFill>
                <a:latin typeface="Verdana"/>
                <a:cs typeface="Verdana"/>
              </a:rPr>
              <a:t>ll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ule</a:t>
            </a:r>
            <a:r>
              <a:rPr dirty="0" sz="2000" spc="-25">
                <a:solidFill>
                  <a:srgbClr val="9900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ad</a:t>
            </a:r>
            <a:r>
              <a:rPr dirty="0" sz="2000" spc="-20">
                <a:solidFill>
                  <a:srgbClr val="990033"/>
                </a:solidFill>
                <a:latin typeface="Verdana"/>
                <a:cs typeface="Verdana"/>
              </a:rPr>
              <a:t>i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ac</a:t>
            </a:r>
            <a:r>
              <a:rPr dirty="0" sz="2000" spc="-15">
                <a:solidFill>
                  <a:srgbClr val="990033"/>
                </a:solidFill>
                <a:latin typeface="Verdana"/>
                <a:cs typeface="Verdana"/>
              </a:rPr>
              <a:t>e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nti</a:t>
            </a:r>
            <a:r>
              <a:rPr dirty="0" sz="2000" spc="-5">
                <a:solidFill>
                  <a:srgbClr val="9900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sono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 sa</a:t>
            </a:r>
            <a:r>
              <a:rPr dirty="0" sz="2000" spc="-15">
                <a:solidFill>
                  <a:srgbClr val="990033"/>
                </a:solidFill>
                <a:latin typeface="Verdana"/>
                <a:cs typeface="Verdana"/>
              </a:rPr>
              <a:t>l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da</a:t>
            </a:r>
            <a:r>
              <a:rPr dirty="0" sz="2000" spc="-10">
                <a:solidFill>
                  <a:srgbClr val="990033"/>
                </a:solidFill>
                <a:latin typeface="Verdana"/>
                <a:cs typeface="Verdana"/>
              </a:rPr>
              <a:t>me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nte</a:t>
            </a:r>
            <a:r>
              <a:rPr dirty="0" sz="2000" spc="-25">
                <a:solidFill>
                  <a:srgbClr val="9900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anco</a:t>
            </a:r>
            <a:r>
              <a:rPr dirty="0" sz="2000" spc="-50">
                <a:solidFill>
                  <a:srgbClr val="990033"/>
                </a:solidFill>
                <a:latin typeface="Verdana"/>
                <a:cs typeface="Verdana"/>
              </a:rPr>
              <a:t>r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ate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 f</a:t>
            </a:r>
            <a:r>
              <a:rPr dirty="0" sz="2000" spc="-40">
                <a:solidFill>
                  <a:srgbClr val="990033"/>
                </a:solidFill>
                <a:latin typeface="Verdana"/>
                <a:cs typeface="Verdana"/>
              </a:rPr>
              <a:t>r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a</a:t>
            </a:r>
            <a:r>
              <a:rPr dirty="0" sz="2000" spc="-25">
                <a:solidFill>
                  <a:srgbClr val="990033"/>
                </a:solidFill>
                <a:latin typeface="Verdana"/>
                <a:cs typeface="Verdana"/>
              </a:rPr>
              <a:t> </a:t>
            </a:r>
            <a:r>
              <a:rPr dirty="0" sz="2000" spc="-15">
                <a:solidFill>
                  <a:srgbClr val="990033"/>
                </a:solidFill>
                <a:latin typeface="Verdana"/>
                <a:cs typeface="Verdana"/>
              </a:rPr>
              <a:t>l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o</a:t>
            </a:r>
            <a:r>
              <a:rPr dirty="0" sz="2000" spc="-10">
                <a:solidFill>
                  <a:srgbClr val="990033"/>
                </a:solidFill>
                <a:latin typeface="Verdana"/>
                <a:cs typeface="Verdana"/>
              </a:rPr>
              <a:t>r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o a</a:t>
            </a:r>
            <a:r>
              <a:rPr dirty="0" sz="2000" spc="-20">
                <a:solidFill>
                  <a:srgbClr val="990033"/>
                </a:solidFill>
                <a:latin typeface="Verdana"/>
                <a:cs typeface="Verdana"/>
              </a:rPr>
              <a:t> </a:t>
            </a:r>
            <a:r>
              <a:rPr dirty="0" sz="2000" spc="-15">
                <a:solidFill>
                  <a:srgbClr val="990033"/>
                </a:solidFill>
                <a:latin typeface="Verdana"/>
                <a:cs typeface="Verdana"/>
              </a:rPr>
              <a:t>liv</a:t>
            </a:r>
            <a:r>
              <a:rPr dirty="0" sz="2000" spc="-10">
                <a:solidFill>
                  <a:srgbClr val="990033"/>
                </a:solidFill>
                <a:latin typeface="Verdana"/>
                <a:cs typeface="Verdana"/>
              </a:rPr>
              <a:t>e</a:t>
            </a:r>
            <a:r>
              <a:rPr dirty="0" sz="2000" spc="-15">
                <a:solidFill>
                  <a:srgbClr val="990033"/>
                </a:solidFill>
                <a:latin typeface="Verdana"/>
                <a:cs typeface="Verdana"/>
              </a:rPr>
              <a:t>ll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o</a:t>
            </a:r>
            <a:r>
              <a:rPr dirty="0" sz="2000" spc="20">
                <a:solidFill>
                  <a:srgbClr val="9900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d</a:t>
            </a:r>
            <a:r>
              <a:rPr dirty="0" sz="2000" spc="-10">
                <a:solidFill>
                  <a:srgbClr val="990033"/>
                </a:solidFill>
                <a:latin typeface="Verdana"/>
                <a:cs typeface="Verdana"/>
              </a:rPr>
              <a:t>e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l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 </a:t>
            </a:r>
            <a:r>
              <a:rPr dirty="0" sz="2000" spc="-5" i="1">
                <a:solidFill>
                  <a:srgbClr val="990033"/>
                </a:solidFill>
                <a:latin typeface="Verdana"/>
                <a:cs typeface="Verdana"/>
              </a:rPr>
              <a:t>disc</a:t>
            </a:r>
            <a:r>
              <a:rPr dirty="0" sz="2000" i="1">
                <a:solidFill>
                  <a:srgbClr val="990033"/>
                </a:solidFill>
                <a:latin typeface="Verdana"/>
                <a:cs typeface="Verdana"/>
              </a:rPr>
              <a:t>o</a:t>
            </a:r>
            <a:r>
              <a:rPr dirty="0" sz="2000" spc="-35" i="1">
                <a:solidFill>
                  <a:srgbClr val="990033"/>
                </a:solidFill>
                <a:latin typeface="Verdana"/>
                <a:cs typeface="Verdana"/>
              </a:rPr>
              <a:t> </a:t>
            </a:r>
            <a:r>
              <a:rPr dirty="0" sz="2000" spc="-5" i="1">
                <a:solidFill>
                  <a:srgbClr val="990033"/>
                </a:solidFill>
                <a:latin typeface="Verdana"/>
                <a:cs typeface="Verdana"/>
              </a:rPr>
              <a:t>i</a:t>
            </a:r>
            <a:r>
              <a:rPr dirty="0" sz="2000" i="1">
                <a:solidFill>
                  <a:srgbClr val="990033"/>
                </a:solidFill>
                <a:latin typeface="Verdana"/>
                <a:cs typeface="Verdana"/>
              </a:rPr>
              <a:t>nte</a:t>
            </a:r>
            <a:r>
              <a:rPr dirty="0" sz="2000" spc="-10" i="1">
                <a:solidFill>
                  <a:srgbClr val="990033"/>
                </a:solidFill>
                <a:latin typeface="Verdana"/>
                <a:cs typeface="Verdana"/>
              </a:rPr>
              <a:t>r</a:t>
            </a:r>
            <a:r>
              <a:rPr dirty="0" sz="2000" i="1">
                <a:solidFill>
                  <a:srgbClr val="990033"/>
                </a:solidFill>
                <a:latin typeface="Verdana"/>
                <a:cs typeface="Verdana"/>
              </a:rPr>
              <a:t>cala</a:t>
            </a:r>
            <a:r>
              <a:rPr dirty="0" sz="2000" spc="-10" i="1">
                <a:solidFill>
                  <a:srgbClr val="990033"/>
                </a:solidFill>
                <a:latin typeface="Verdana"/>
                <a:cs typeface="Verdana"/>
              </a:rPr>
              <a:t>r</a:t>
            </a:r>
            <a:r>
              <a:rPr dirty="0" sz="2000" i="1">
                <a:solidFill>
                  <a:srgbClr val="990033"/>
                </a:solidFill>
                <a:latin typeface="Verdana"/>
                <a:cs typeface="Verdana"/>
              </a:rPr>
              <a:t>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849623" y="1350263"/>
            <a:ext cx="1269491" cy="329793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973067" y="4267200"/>
            <a:ext cx="3175" cy="0"/>
          </a:xfrm>
          <a:custGeom>
            <a:avLst/>
            <a:gdLst/>
            <a:ahLst/>
            <a:cxnLst/>
            <a:rect l="l" t="t" r="r" b="b"/>
            <a:pathLst>
              <a:path w="3175" h="0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008120" y="1556766"/>
            <a:ext cx="901065" cy="2834640"/>
          </a:xfrm>
          <a:custGeom>
            <a:avLst/>
            <a:gdLst/>
            <a:ahLst/>
            <a:cxnLst/>
            <a:rect l="l" t="t" r="r" b="b"/>
            <a:pathLst>
              <a:path w="901064" h="2834640">
                <a:moveTo>
                  <a:pt x="0" y="2583561"/>
                </a:moveTo>
                <a:lnTo>
                  <a:pt x="47370" y="2834640"/>
                </a:lnTo>
                <a:lnTo>
                  <a:pt x="205319" y="2661920"/>
                </a:lnTo>
                <a:lnTo>
                  <a:pt x="136143" y="2661920"/>
                </a:lnTo>
                <a:lnTo>
                  <a:pt x="62864" y="2640965"/>
                </a:lnTo>
                <a:lnTo>
                  <a:pt x="73269" y="2604386"/>
                </a:lnTo>
                <a:lnTo>
                  <a:pt x="0" y="2583561"/>
                </a:lnTo>
                <a:close/>
              </a:path>
              <a:path w="901064" h="2834640">
                <a:moveTo>
                  <a:pt x="73269" y="2604386"/>
                </a:moveTo>
                <a:lnTo>
                  <a:pt x="62864" y="2640965"/>
                </a:lnTo>
                <a:lnTo>
                  <a:pt x="136143" y="2661920"/>
                </a:lnTo>
                <a:lnTo>
                  <a:pt x="146581" y="2625223"/>
                </a:lnTo>
                <a:lnTo>
                  <a:pt x="73269" y="2604386"/>
                </a:lnTo>
                <a:close/>
              </a:path>
              <a:path w="901064" h="2834640">
                <a:moveTo>
                  <a:pt x="146581" y="2625223"/>
                </a:moveTo>
                <a:lnTo>
                  <a:pt x="136143" y="2661920"/>
                </a:lnTo>
                <a:lnTo>
                  <a:pt x="205319" y="2661920"/>
                </a:lnTo>
                <a:lnTo>
                  <a:pt x="219837" y="2646045"/>
                </a:lnTo>
                <a:lnTo>
                  <a:pt x="146581" y="2625223"/>
                </a:lnTo>
                <a:close/>
              </a:path>
              <a:path w="901064" h="2834640">
                <a:moveTo>
                  <a:pt x="754505" y="209464"/>
                </a:moveTo>
                <a:lnTo>
                  <a:pt x="73269" y="2604386"/>
                </a:lnTo>
                <a:lnTo>
                  <a:pt x="146581" y="2625223"/>
                </a:lnTo>
                <a:lnTo>
                  <a:pt x="827773" y="230332"/>
                </a:lnTo>
                <a:lnTo>
                  <a:pt x="754505" y="209464"/>
                </a:lnTo>
                <a:close/>
              </a:path>
              <a:path w="901064" h="2834640">
                <a:moveTo>
                  <a:pt x="886288" y="172847"/>
                </a:moveTo>
                <a:lnTo>
                  <a:pt x="764920" y="172847"/>
                </a:lnTo>
                <a:lnTo>
                  <a:pt x="838200" y="193675"/>
                </a:lnTo>
                <a:lnTo>
                  <a:pt x="827773" y="230332"/>
                </a:lnTo>
                <a:lnTo>
                  <a:pt x="901064" y="251206"/>
                </a:lnTo>
                <a:lnTo>
                  <a:pt x="886288" y="172847"/>
                </a:lnTo>
                <a:close/>
              </a:path>
              <a:path w="901064" h="2834640">
                <a:moveTo>
                  <a:pt x="764920" y="172847"/>
                </a:moveTo>
                <a:lnTo>
                  <a:pt x="754505" y="209464"/>
                </a:lnTo>
                <a:lnTo>
                  <a:pt x="827773" y="230332"/>
                </a:lnTo>
                <a:lnTo>
                  <a:pt x="838200" y="193675"/>
                </a:lnTo>
                <a:lnTo>
                  <a:pt x="764920" y="172847"/>
                </a:lnTo>
                <a:close/>
              </a:path>
              <a:path w="901064" h="2834640">
                <a:moveTo>
                  <a:pt x="853693" y="0"/>
                </a:moveTo>
                <a:lnTo>
                  <a:pt x="681227" y="188595"/>
                </a:lnTo>
                <a:lnTo>
                  <a:pt x="754505" y="209464"/>
                </a:lnTo>
                <a:lnTo>
                  <a:pt x="764920" y="172847"/>
                </a:lnTo>
                <a:lnTo>
                  <a:pt x="886288" y="172847"/>
                </a:lnTo>
                <a:lnTo>
                  <a:pt x="853693" y="0"/>
                </a:lnTo>
                <a:close/>
              </a:path>
            </a:pathLst>
          </a:custGeom>
          <a:solidFill>
            <a:srgbClr val="00396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864608" y="1517903"/>
            <a:ext cx="998219" cy="42214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864608" y="1822704"/>
            <a:ext cx="2066543" cy="42214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864608" y="2127504"/>
            <a:ext cx="1833372" cy="42214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353555" y="2127504"/>
            <a:ext cx="434340" cy="42214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5011928" y="1631722"/>
            <a:ext cx="1659889" cy="889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>
                <a:latin typeface="Verdana"/>
                <a:cs typeface="Verdana"/>
              </a:rPr>
              <a:t>asse </a:t>
            </a:r>
            <a:r>
              <a:rPr dirty="0" sz="2000" spc="-15">
                <a:latin typeface="Verdana"/>
                <a:cs typeface="Verdana"/>
              </a:rPr>
              <a:t>l</a:t>
            </a:r>
            <a:r>
              <a:rPr dirty="0" sz="2000">
                <a:latin typeface="Verdana"/>
                <a:cs typeface="Verdana"/>
              </a:rPr>
              <a:t>ong</a:t>
            </a:r>
            <a:r>
              <a:rPr dirty="0" sz="2000" spc="-15">
                <a:latin typeface="Verdana"/>
                <a:cs typeface="Verdana"/>
              </a:rPr>
              <a:t>i</a:t>
            </a:r>
            <a:r>
              <a:rPr dirty="0" sz="2000">
                <a:latin typeface="Verdana"/>
                <a:cs typeface="Verdana"/>
              </a:rPr>
              <a:t>tudina</a:t>
            </a:r>
            <a:r>
              <a:rPr dirty="0" sz="2000" spc="-15">
                <a:latin typeface="Verdana"/>
                <a:cs typeface="Verdana"/>
              </a:rPr>
              <a:t>l</a:t>
            </a:r>
            <a:r>
              <a:rPr dirty="0" sz="2000">
                <a:latin typeface="Verdana"/>
                <a:cs typeface="Verdana"/>
              </a:rPr>
              <a:t>e</a:t>
            </a:r>
            <a:r>
              <a:rPr dirty="0" sz="2000">
                <a:latin typeface="Verdana"/>
                <a:cs typeface="Verdana"/>
              </a:rPr>
              <a:t> d</a:t>
            </a:r>
            <a:r>
              <a:rPr dirty="0" sz="2000" spc="-10">
                <a:latin typeface="Verdana"/>
                <a:cs typeface="Verdana"/>
              </a:rPr>
              <a:t>e</a:t>
            </a:r>
            <a:r>
              <a:rPr dirty="0" sz="2000" spc="-15">
                <a:latin typeface="Verdana"/>
                <a:cs typeface="Verdana"/>
              </a:rPr>
              <a:t>ll</a:t>
            </a:r>
            <a:r>
              <a:rPr dirty="0" sz="2000">
                <a:latin typeface="Verdana"/>
                <a:cs typeface="Verdana"/>
              </a:rPr>
              <a:t>e</a:t>
            </a:r>
            <a:r>
              <a:rPr dirty="0" sz="2000" spc="-5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ce</a:t>
            </a:r>
            <a:r>
              <a:rPr dirty="0" sz="2000" spc="-15">
                <a:latin typeface="Verdana"/>
                <a:cs typeface="Verdana"/>
              </a:rPr>
              <a:t>ll</a:t>
            </a:r>
            <a:r>
              <a:rPr dirty="0" sz="2000">
                <a:latin typeface="Verdana"/>
                <a:cs typeface="Verdana"/>
              </a:rPr>
              <a:t>ule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10997" y="541267"/>
            <a:ext cx="439039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LULA</a:t>
            </a:r>
            <a:r>
              <a:rPr dirty="0" sz="2400" spc="-5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M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U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CO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LA</a:t>
            </a:r>
            <a:r>
              <a:rPr dirty="0" sz="2400" spc="-30" b="1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5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CA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DIACA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7504" y="1124710"/>
            <a:ext cx="9036431" cy="57332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6595" y="1287780"/>
            <a:ext cx="3400044" cy="15910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7160" y="1255775"/>
            <a:ext cx="3557016" cy="1031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9387" y="1270000"/>
            <a:ext cx="3385185" cy="1570355"/>
          </a:xfrm>
          <a:custGeom>
            <a:avLst/>
            <a:gdLst/>
            <a:ahLst/>
            <a:cxnLst/>
            <a:rect l="l" t="t" r="r" b="b"/>
            <a:pathLst>
              <a:path w="3385185" h="1570355">
                <a:moveTo>
                  <a:pt x="1410271" y="1079500"/>
                </a:moveTo>
                <a:lnTo>
                  <a:pt x="564095" y="1079500"/>
                </a:lnTo>
                <a:lnTo>
                  <a:pt x="1557337" y="1569974"/>
                </a:lnTo>
                <a:lnTo>
                  <a:pt x="1410271" y="1079500"/>
                </a:lnTo>
                <a:close/>
              </a:path>
              <a:path w="3385185" h="1570355">
                <a:moveTo>
                  <a:pt x="3384613" y="0"/>
                </a:moveTo>
                <a:lnTo>
                  <a:pt x="0" y="0"/>
                </a:lnTo>
                <a:lnTo>
                  <a:pt x="0" y="1079500"/>
                </a:lnTo>
                <a:lnTo>
                  <a:pt x="3384613" y="1079500"/>
                </a:lnTo>
                <a:lnTo>
                  <a:pt x="3384613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9387" y="1270000"/>
            <a:ext cx="3385185" cy="1570355"/>
          </a:xfrm>
          <a:custGeom>
            <a:avLst/>
            <a:gdLst/>
            <a:ahLst/>
            <a:cxnLst/>
            <a:rect l="l" t="t" r="r" b="b"/>
            <a:pathLst>
              <a:path w="3385185" h="1570355">
                <a:moveTo>
                  <a:pt x="0" y="0"/>
                </a:moveTo>
                <a:lnTo>
                  <a:pt x="564095" y="0"/>
                </a:lnTo>
                <a:lnTo>
                  <a:pt x="1410271" y="0"/>
                </a:lnTo>
                <a:lnTo>
                  <a:pt x="3384613" y="0"/>
                </a:lnTo>
                <a:lnTo>
                  <a:pt x="3384613" y="629665"/>
                </a:lnTo>
                <a:lnTo>
                  <a:pt x="3384613" y="899540"/>
                </a:lnTo>
                <a:lnTo>
                  <a:pt x="3384613" y="1079500"/>
                </a:lnTo>
                <a:lnTo>
                  <a:pt x="1410271" y="1079500"/>
                </a:lnTo>
                <a:lnTo>
                  <a:pt x="1557337" y="1569974"/>
                </a:lnTo>
                <a:lnTo>
                  <a:pt x="564095" y="1079500"/>
                </a:lnTo>
                <a:lnTo>
                  <a:pt x="0" y="1079500"/>
                </a:lnTo>
                <a:lnTo>
                  <a:pt x="0" y="899540"/>
                </a:lnTo>
                <a:lnTo>
                  <a:pt x="0" y="62966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1252" y="1231391"/>
            <a:ext cx="3557016" cy="4221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1252" y="1536191"/>
            <a:ext cx="3238500" cy="4221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1252" y="1840992"/>
            <a:ext cx="3134868" cy="4221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901695" y="1840992"/>
            <a:ext cx="434340" cy="4221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58267" y="1344321"/>
            <a:ext cx="3147060" cy="889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 spc="-15">
                <a:solidFill>
                  <a:srgbClr val="990033"/>
                </a:solidFill>
                <a:latin typeface="Verdana"/>
                <a:cs typeface="Verdana"/>
              </a:rPr>
              <a:t>l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a</a:t>
            </a:r>
            <a:r>
              <a:rPr dirty="0" sz="2000" spc="-15">
                <a:solidFill>
                  <a:srgbClr val="9900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str</a:t>
            </a:r>
            <a:r>
              <a:rPr dirty="0" sz="2000" spc="-15">
                <a:solidFill>
                  <a:srgbClr val="990033"/>
                </a:solidFill>
                <a:latin typeface="Verdana"/>
                <a:cs typeface="Verdana"/>
              </a:rPr>
              <a:t>i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atu</a:t>
            </a:r>
            <a:r>
              <a:rPr dirty="0" sz="2000" spc="-40">
                <a:solidFill>
                  <a:srgbClr val="990033"/>
                </a:solidFill>
                <a:latin typeface="Verdana"/>
                <a:cs typeface="Verdana"/>
              </a:rPr>
              <a:t>r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a</a:t>
            </a:r>
            <a:r>
              <a:rPr dirty="0" sz="2000" spc="-25">
                <a:solidFill>
                  <a:srgbClr val="9900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è</a:t>
            </a:r>
            <a:r>
              <a:rPr dirty="0" sz="2000" spc="-15">
                <a:solidFill>
                  <a:srgbClr val="9900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d</a:t>
            </a:r>
            <a:r>
              <a:rPr dirty="0" sz="2000" spc="-20">
                <a:solidFill>
                  <a:srgbClr val="990033"/>
                </a:solidFill>
                <a:latin typeface="Verdana"/>
                <a:cs typeface="Verdana"/>
              </a:rPr>
              <a:t>o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vu</a:t>
            </a:r>
            <a:r>
              <a:rPr dirty="0" sz="2000" spc="5">
                <a:solidFill>
                  <a:srgbClr val="990033"/>
                </a:solidFill>
                <a:latin typeface="Verdana"/>
                <a:cs typeface="Verdana"/>
              </a:rPr>
              <a:t>t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a</a:t>
            </a:r>
            <a:r>
              <a:rPr dirty="0" sz="2000" spc="-25">
                <a:solidFill>
                  <a:srgbClr val="9900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a</a:t>
            </a:r>
            <a:r>
              <a:rPr dirty="0" sz="2000" spc="-15">
                <a:solidFill>
                  <a:srgbClr val="990033"/>
                </a:solidFill>
                <a:latin typeface="Verdana"/>
                <a:cs typeface="Verdana"/>
              </a:rPr>
              <a:t>ll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a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 pr</a:t>
            </a:r>
            <a:r>
              <a:rPr dirty="0" sz="2000" spc="-10">
                <a:solidFill>
                  <a:srgbClr val="990033"/>
                </a:solidFill>
                <a:latin typeface="Verdana"/>
                <a:cs typeface="Verdana"/>
              </a:rPr>
              <a:t>e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s</a:t>
            </a:r>
            <a:r>
              <a:rPr dirty="0" sz="2000" spc="-10">
                <a:solidFill>
                  <a:srgbClr val="990033"/>
                </a:solidFill>
                <a:latin typeface="Verdana"/>
                <a:cs typeface="Verdana"/>
              </a:rPr>
              <a:t>e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n</a:t>
            </a:r>
            <a:r>
              <a:rPr dirty="0" sz="2000" spc="5">
                <a:solidFill>
                  <a:srgbClr val="990033"/>
                </a:solidFill>
                <a:latin typeface="Verdana"/>
                <a:cs typeface="Verdana"/>
              </a:rPr>
              <a:t>z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a</a:t>
            </a:r>
            <a:r>
              <a:rPr dirty="0" sz="2000" spc="-50">
                <a:solidFill>
                  <a:srgbClr val="9900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di sa</a:t>
            </a:r>
            <a:r>
              <a:rPr dirty="0" sz="2000" spc="-10">
                <a:solidFill>
                  <a:srgbClr val="990033"/>
                </a:solidFill>
                <a:latin typeface="Verdana"/>
                <a:cs typeface="Verdana"/>
              </a:rPr>
              <a:t>r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co</a:t>
            </a:r>
            <a:r>
              <a:rPr dirty="0" sz="2000" spc="-10">
                <a:solidFill>
                  <a:srgbClr val="990033"/>
                </a:solidFill>
                <a:latin typeface="Verdana"/>
                <a:cs typeface="Verdana"/>
              </a:rPr>
              <a:t>me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ri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 r</a:t>
            </a:r>
            <a:r>
              <a:rPr dirty="0" sz="2000" spc="-10">
                <a:solidFill>
                  <a:srgbClr val="990033"/>
                </a:solidFill>
                <a:latin typeface="Verdana"/>
                <a:cs typeface="Verdana"/>
              </a:rPr>
              <a:t>e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go</a:t>
            </a:r>
            <a:r>
              <a:rPr dirty="0" sz="2000" spc="-15">
                <a:solidFill>
                  <a:srgbClr val="990033"/>
                </a:solidFill>
                <a:latin typeface="Verdana"/>
                <a:cs typeface="Verdana"/>
              </a:rPr>
              <a:t>l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a</a:t>
            </a:r>
            <a:r>
              <a:rPr dirty="0" sz="2000" spc="-10">
                <a:solidFill>
                  <a:srgbClr val="990033"/>
                </a:solidFill>
                <a:latin typeface="Verdana"/>
                <a:cs typeface="Verdana"/>
              </a:rPr>
              <a:t>r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m</a:t>
            </a:r>
            <a:r>
              <a:rPr dirty="0" sz="2000" spc="-15">
                <a:solidFill>
                  <a:srgbClr val="990033"/>
                </a:solidFill>
                <a:latin typeface="Verdana"/>
                <a:cs typeface="Verdana"/>
              </a:rPr>
              <a:t>e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nte</a:t>
            </a:r>
            <a:r>
              <a:rPr dirty="0" sz="2000" spc="-25">
                <a:solidFill>
                  <a:srgbClr val="9900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a</a:t>
            </a:r>
            <a:r>
              <a:rPr dirty="0" sz="2000" spc="-15">
                <a:solidFill>
                  <a:srgbClr val="990033"/>
                </a:solidFill>
                <a:latin typeface="Verdana"/>
                <a:cs typeface="Verdana"/>
              </a:rPr>
              <a:t>lli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ne</a:t>
            </a:r>
            <a:r>
              <a:rPr dirty="0" sz="2000" spc="-10">
                <a:solidFill>
                  <a:srgbClr val="990033"/>
                </a:solidFill>
                <a:latin typeface="Verdana"/>
                <a:cs typeface="Verdana"/>
              </a:rPr>
              <a:t>a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ti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318503" y="2538983"/>
            <a:ext cx="2750820" cy="19309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259067" y="3343655"/>
            <a:ext cx="2884932" cy="10317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300851" y="2533650"/>
            <a:ext cx="2735580" cy="1903730"/>
          </a:xfrm>
          <a:custGeom>
            <a:avLst/>
            <a:gdLst/>
            <a:ahLst/>
            <a:cxnLst/>
            <a:rect l="l" t="t" r="r" b="b"/>
            <a:pathLst>
              <a:path w="2735579" h="1903729">
                <a:moveTo>
                  <a:pt x="2735199" y="823976"/>
                </a:moveTo>
                <a:lnTo>
                  <a:pt x="0" y="823976"/>
                </a:lnTo>
                <a:lnTo>
                  <a:pt x="0" y="1903349"/>
                </a:lnTo>
                <a:lnTo>
                  <a:pt x="2735199" y="1903349"/>
                </a:lnTo>
                <a:lnTo>
                  <a:pt x="2735199" y="823976"/>
                </a:lnTo>
                <a:close/>
              </a:path>
              <a:path w="2735579" h="1903729">
                <a:moveTo>
                  <a:pt x="385699" y="0"/>
                </a:moveTo>
                <a:lnTo>
                  <a:pt x="455802" y="823976"/>
                </a:lnTo>
                <a:lnTo>
                  <a:pt x="1139571" y="823976"/>
                </a:lnTo>
                <a:lnTo>
                  <a:pt x="385699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300851" y="2533650"/>
            <a:ext cx="2735580" cy="1903730"/>
          </a:xfrm>
          <a:custGeom>
            <a:avLst/>
            <a:gdLst/>
            <a:ahLst/>
            <a:cxnLst/>
            <a:rect l="l" t="t" r="r" b="b"/>
            <a:pathLst>
              <a:path w="2735579" h="1903729">
                <a:moveTo>
                  <a:pt x="0" y="823976"/>
                </a:moveTo>
                <a:lnTo>
                  <a:pt x="455802" y="823976"/>
                </a:lnTo>
                <a:lnTo>
                  <a:pt x="385699" y="0"/>
                </a:lnTo>
                <a:lnTo>
                  <a:pt x="1139571" y="823976"/>
                </a:lnTo>
                <a:lnTo>
                  <a:pt x="2735199" y="823976"/>
                </a:lnTo>
                <a:lnTo>
                  <a:pt x="2735199" y="1003808"/>
                </a:lnTo>
                <a:lnTo>
                  <a:pt x="2735199" y="1273683"/>
                </a:lnTo>
                <a:lnTo>
                  <a:pt x="2735199" y="1903349"/>
                </a:lnTo>
                <a:lnTo>
                  <a:pt x="1139571" y="1903349"/>
                </a:lnTo>
                <a:lnTo>
                  <a:pt x="455802" y="1903349"/>
                </a:lnTo>
                <a:lnTo>
                  <a:pt x="0" y="1903349"/>
                </a:lnTo>
                <a:lnTo>
                  <a:pt x="0" y="1273683"/>
                </a:lnTo>
                <a:lnTo>
                  <a:pt x="0" y="1003808"/>
                </a:lnTo>
                <a:lnTo>
                  <a:pt x="0" y="823976"/>
                </a:lnTo>
                <a:close/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233159" y="3319271"/>
            <a:ext cx="2263140" cy="4221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233159" y="3624071"/>
            <a:ext cx="2616708" cy="4221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233159" y="3928871"/>
            <a:ext cx="2842260" cy="4221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730995" y="3928871"/>
            <a:ext cx="413003" cy="42214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6380479" y="3432330"/>
            <a:ext cx="2524125" cy="890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 spc="-10">
                <a:solidFill>
                  <a:srgbClr val="990033"/>
                </a:solidFill>
                <a:latin typeface="Verdana"/>
                <a:cs typeface="Verdana"/>
              </a:rPr>
              <a:t>m</a:t>
            </a:r>
            <a:r>
              <a:rPr dirty="0" sz="2000" spc="-15">
                <a:solidFill>
                  <a:srgbClr val="990033"/>
                </a:solidFill>
                <a:latin typeface="Verdana"/>
                <a:cs typeface="Verdana"/>
              </a:rPr>
              <a:t>i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toc</a:t>
            </a:r>
            <a:r>
              <a:rPr dirty="0" sz="2000" spc="-15">
                <a:solidFill>
                  <a:srgbClr val="990033"/>
                </a:solidFill>
                <a:latin typeface="Verdana"/>
                <a:cs typeface="Verdana"/>
              </a:rPr>
              <a:t>o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ndri</a:t>
            </a:r>
            <a:r>
              <a:rPr dirty="0" sz="2000" spc="-25">
                <a:solidFill>
                  <a:srgbClr val="9900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p</a:t>
            </a:r>
            <a:r>
              <a:rPr dirty="0" sz="2000" spc="-15">
                <a:solidFill>
                  <a:srgbClr val="990033"/>
                </a:solidFill>
                <a:latin typeface="Verdana"/>
                <a:cs typeface="Verdana"/>
              </a:rPr>
              <a:t>i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ù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 num</a:t>
            </a:r>
            <a:r>
              <a:rPr dirty="0" sz="2000" spc="-15">
                <a:solidFill>
                  <a:srgbClr val="990033"/>
                </a:solidFill>
                <a:latin typeface="Verdana"/>
                <a:cs typeface="Verdana"/>
              </a:rPr>
              <a:t>e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r</a:t>
            </a:r>
            <a:r>
              <a:rPr dirty="0" sz="2000" spc="-10">
                <a:solidFill>
                  <a:srgbClr val="990033"/>
                </a:solidFill>
                <a:latin typeface="Verdana"/>
                <a:cs typeface="Verdana"/>
              </a:rPr>
              <a:t>o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si</a:t>
            </a:r>
            <a:r>
              <a:rPr dirty="0" sz="2000" spc="-45">
                <a:solidFill>
                  <a:srgbClr val="9900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che</a:t>
            </a:r>
            <a:r>
              <a:rPr dirty="0" sz="2000" spc="-25">
                <a:solidFill>
                  <a:srgbClr val="9900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nel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 musc</a:t>
            </a:r>
            <a:r>
              <a:rPr dirty="0" sz="2000" spc="-10">
                <a:solidFill>
                  <a:srgbClr val="990033"/>
                </a:solidFill>
                <a:latin typeface="Verdana"/>
                <a:cs typeface="Verdana"/>
              </a:rPr>
              <a:t>o</a:t>
            </a:r>
            <a:r>
              <a:rPr dirty="0" sz="2000" spc="-15">
                <a:solidFill>
                  <a:srgbClr val="990033"/>
                </a:solidFill>
                <a:latin typeface="Verdana"/>
                <a:cs typeface="Verdana"/>
              </a:rPr>
              <a:t>l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o</a:t>
            </a:r>
            <a:r>
              <a:rPr dirty="0" sz="2000" spc="-25">
                <a:solidFill>
                  <a:srgbClr val="990033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sche</a:t>
            </a:r>
            <a:r>
              <a:rPr dirty="0" sz="2000" spc="-15">
                <a:solidFill>
                  <a:srgbClr val="990033"/>
                </a:solidFill>
                <a:latin typeface="Verdana"/>
                <a:cs typeface="Verdana"/>
              </a:rPr>
              <a:t>l</a:t>
            </a:r>
            <a:r>
              <a:rPr dirty="0" sz="2000" spc="-10">
                <a:solidFill>
                  <a:srgbClr val="990033"/>
                </a:solidFill>
                <a:latin typeface="Verdana"/>
                <a:cs typeface="Verdana"/>
              </a:rPr>
              <a:t>e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tr</a:t>
            </a:r>
            <a:r>
              <a:rPr dirty="0" sz="2000" spc="-15">
                <a:solidFill>
                  <a:srgbClr val="990033"/>
                </a:solidFill>
                <a:latin typeface="Verdana"/>
                <a:cs typeface="Verdana"/>
              </a:rPr>
              <a:t>i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co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942588" y="4698491"/>
            <a:ext cx="2607564" cy="135635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881628" y="5503164"/>
            <a:ext cx="2731007" cy="42214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924300" y="4692650"/>
            <a:ext cx="2592705" cy="1329055"/>
          </a:xfrm>
          <a:custGeom>
            <a:avLst/>
            <a:gdLst/>
            <a:ahLst/>
            <a:cxnLst/>
            <a:rect l="l" t="t" r="r" b="b"/>
            <a:pathLst>
              <a:path w="2592704" h="1329054">
                <a:moveTo>
                  <a:pt x="2592451" y="823976"/>
                </a:moveTo>
                <a:lnTo>
                  <a:pt x="0" y="823976"/>
                </a:lnTo>
                <a:lnTo>
                  <a:pt x="0" y="1328737"/>
                </a:lnTo>
                <a:lnTo>
                  <a:pt x="2592451" y="1328737"/>
                </a:lnTo>
                <a:lnTo>
                  <a:pt x="2592451" y="823976"/>
                </a:lnTo>
                <a:close/>
              </a:path>
              <a:path w="2592704" h="1329054">
                <a:moveTo>
                  <a:pt x="385699" y="0"/>
                </a:moveTo>
                <a:lnTo>
                  <a:pt x="432053" y="823976"/>
                </a:lnTo>
                <a:lnTo>
                  <a:pt x="1080135" y="823976"/>
                </a:lnTo>
                <a:lnTo>
                  <a:pt x="385699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924300" y="4692650"/>
            <a:ext cx="2592705" cy="1329055"/>
          </a:xfrm>
          <a:custGeom>
            <a:avLst/>
            <a:gdLst/>
            <a:ahLst/>
            <a:cxnLst/>
            <a:rect l="l" t="t" r="r" b="b"/>
            <a:pathLst>
              <a:path w="2592704" h="1329054">
                <a:moveTo>
                  <a:pt x="0" y="823976"/>
                </a:moveTo>
                <a:lnTo>
                  <a:pt x="432053" y="823976"/>
                </a:lnTo>
                <a:lnTo>
                  <a:pt x="385699" y="0"/>
                </a:lnTo>
                <a:lnTo>
                  <a:pt x="1080135" y="823976"/>
                </a:lnTo>
                <a:lnTo>
                  <a:pt x="2592451" y="823976"/>
                </a:lnTo>
                <a:lnTo>
                  <a:pt x="2592451" y="908050"/>
                </a:lnTo>
                <a:lnTo>
                  <a:pt x="2592451" y="1034262"/>
                </a:lnTo>
                <a:lnTo>
                  <a:pt x="2592451" y="1328737"/>
                </a:lnTo>
                <a:lnTo>
                  <a:pt x="1080135" y="1328737"/>
                </a:lnTo>
                <a:lnTo>
                  <a:pt x="432053" y="1328737"/>
                </a:lnTo>
                <a:lnTo>
                  <a:pt x="0" y="1328737"/>
                </a:lnTo>
                <a:lnTo>
                  <a:pt x="0" y="1034262"/>
                </a:lnTo>
                <a:lnTo>
                  <a:pt x="0" y="908050"/>
                </a:lnTo>
                <a:lnTo>
                  <a:pt x="0" y="823976"/>
                </a:lnTo>
                <a:close/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855720" y="5477255"/>
            <a:ext cx="2641092" cy="42214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152388" y="5477255"/>
            <a:ext cx="434339" cy="42214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4003675" y="5591787"/>
            <a:ext cx="2321560" cy="280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d</a:t>
            </a:r>
            <a:r>
              <a:rPr dirty="0" sz="2000" spc="-15">
                <a:solidFill>
                  <a:srgbClr val="990033"/>
                </a:solidFill>
                <a:latin typeface="Verdana"/>
                <a:cs typeface="Verdana"/>
              </a:rPr>
              <a:t>i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sco</a:t>
            </a:r>
            <a:r>
              <a:rPr dirty="0" sz="2000" spc="-30">
                <a:solidFill>
                  <a:srgbClr val="990033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990033"/>
                </a:solidFill>
                <a:latin typeface="Verdana"/>
                <a:cs typeface="Verdana"/>
              </a:rPr>
              <a:t>i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nte</a:t>
            </a:r>
            <a:r>
              <a:rPr dirty="0" sz="2000" spc="-10">
                <a:solidFill>
                  <a:srgbClr val="990033"/>
                </a:solidFill>
                <a:latin typeface="Verdana"/>
                <a:cs typeface="Verdana"/>
              </a:rPr>
              <a:t>r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c</a:t>
            </a:r>
            <a:r>
              <a:rPr dirty="0" sz="2000" spc="-10">
                <a:solidFill>
                  <a:srgbClr val="990033"/>
                </a:solidFill>
                <a:latin typeface="Verdana"/>
                <a:cs typeface="Verdana"/>
              </a:rPr>
              <a:t>al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a</a:t>
            </a:r>
            <a:r>
              <a:rPr dirty="0" sz="2000" spc="-10">
                <a:solidFill>
                  <a:srgbClr val="990033"/>
                </a:solidFill>
                <a:latin typeface="Verdana"/>
                <a:cs typeface="Verdana"/>
              </a:rPr>
              <a:t>re</a:t>
            </a:r>
            <a:r>
              <a:rPr dirty="0" sz="2000">
                <a:solidFill>
                  <a:srgbClr val="990033"/>
                </a:solidFill>
                <a:latin typeface="Verdana"/>
                <a:cs typeface="Verdana"/>
              </a:rPr>
              <a:t>…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609" y="1340751"/>
            <a:ext cx="7200519" cy="5247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495416" y="116598"/>
            <a:ext cx="3114675" cy="648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6154" rIns="0" bIns="0" rtlCol="0" vert="horz">
            <a:spAutoFit/>
          </a:bodyPr>
          <a:lstStyle/>
          <a:p>
            <a:pPr marL="300355">
              <a:lnSpc>
                <a:spcPct val="100000"/>
              </a:lnSpc>
            </a:pP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IL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pc="5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pc="1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RE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7582" y="1196708"/>
            <a:ext cx="7344536" cy="5362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6154" rIns="0" bIns="0" rtlCol="0" vert="horz">
            <a:spAutoFit/>
          </a:bodyPr>
          <a:lstStyle/>
          <a:p>
            <a:pPr marL="300355">
              <a:lnSpc>
                <a:spcPct val="100000"/>
              </a:lnSpc>
            </a:pP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IL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pc="5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pc="1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RE</a:t>
            </a:r>
          </a:p>
        </p:txBody>
      </p:sp>
      <p:sp>
        <p:nvSpPr>
          <p:cNvPr id="4" name="object 4"/>
          <p:cNvSpPr/>
          <p:nvPr/>
        </p:nvSpPr>
        <p:spPr>
          <a:xfrm>
            <a:off x="5639434" y="116598"/>
            <a:ext cx="3114674" cy="648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5618" y="1268755"/>
            <a:ext cx="7272527" cy="5299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495416" y="116598"/>
            <a:ext cx="3114675" cy="648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6154" rIns="0" bIns="0" rtlCol="0" vert="horz">
            <a:spAutoFit/>
          </a:bodyPr>
          <a:lstStyle/>
          <a:p>
            <a:pPr marL="300355">
              <a:lnSpc>
                <a:spcPct val="100000"/>
              </a:lnSpc>
            </a:pP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IL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pc="5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pc="1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RE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9636" y="1196797"/>
            <a:ext cx="7416546" cy="54043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495416" y="116598"/>
            <a:ext cx="3114675" cy="648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6154" rIns="0" bIns="0" rtlCol="0" vert="horz">
            <a:spAutoFit/>
          </a:bodyPr>
          <a:lstStyle/>
          <a:p>
            <a:pPr marL="300355">
              <a:lnSpc>
                <a:spcPct val="100000"/>
              </a:lnSpc>
            </a:pP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IL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pc="5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pc="1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RE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9636" y="1268818"/>
            <a:ext cx="6912483" cy="5061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724144" y="12"/>
            <a:ext cx="3114675" cy="648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6154" rIns="0" bIns="0" rtlCol="0" vert="horz">
            <a:spAutoFit/>
          </a:bodyPr>
          <a:lstStyle/>
          <a:p>
            <a:pPr marL="300355">
              <a:lnSpc>
                <a:spcPct val="100000"/>
              </a:lnSpc>
            </a:pP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IL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pc="5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pc="1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5618" y="1412824"/>
            <a:ext cx="6984492" cy="5089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495416" y="116598"/>
            <a:ext cx="3114675" cy="648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6154" rIns="0" bIns="0" rtlCol="0" vert="horz">
            <a:spAutoFit/>
          </a:bodyPr>
          <a:lstStyle/>
          <a:p>
            <a:pPr marL="300355">
              <a:lnSpc>
                <a:spcPct val="100000"/>
              </a:lnSpc>
            </a:pP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IL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pc="5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pc="1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4372" rIns="0" bIns="0" rtlCol="0" vert="horz">
            <a:spAutoFit/>
          </a:bodyPr>
          <a:lstStyle/>
          <a:p>
            <a:pPr marL="65405">
              <a:lnSpc>
                <a:spcPct val="100000"/>
              </a:lnSpc>
            </a:pPr>
            <a:r>
              <a:rPr dirty="0" sz="2800" spc="-10">
                <a:latin typeface="Franklin Gothic Medium"/>
                <a:cs typeface="Franklin Gothic Medium"/>
              </a:rPr>
              <a:t>ARG</a:t>
            </a:r>
            <a:r>
              <a:rPr dirty="0" sz="2800" spc="-20">
                <a:latin typeface="Franklin Gothic Medium"/>
                <a:cs typeface="Franklin Gothic Medium"/>
              </a:rPr>
              <a:t>O</a:t>
            </a:r>
            <a:r>
              <a:rPr dirty="0" sz="2800" spc="-40">
                <a:latin typeface="Franklin Gothic Medium"/>
                <a:cs typeface="Franklin Gothic Medium"/>
              </a:rPr>
              <a:t>M</a:t>
            </a:r>
            <a:r>
              <a:rPr dirty="0" sz="2800" spc="-15">
                <a:latin typeface="Franklin Gothic Medium"/>
                <a:cs typeface="Franklin Gothic Medium"/>
              </a:rPr>
              <a:t>ENTI</a:t>
            </a:r>
            <a:r>
              <a:rPr dirty="0" sz="2800" spc="-45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D</a:t>
            </a:r>
            <a:r>
              <a:rPr dirty="0" sz="2800" spc="-10">
                <a:latin typeface="Franklin Gothic Medium"/>
                <a:cs typeface="Franklin Gothic Medium"/>
              </a:rPr>
              <a:t>E</a:t>
            </a:r>
            <a:r>
              <a:rPr dirty="0" sz="2800" spc="-15">
                <a:latin typeface="Franklin Gothic Medium"/>
                <a:cs typeface="Franklin Gothic Medium"/>
              </a:rPr>
              <a:t>L</a:t>
            </a:r>
            <a:r>
              <a:rPr dirty="0" sz="2800" spc="-5">
                <a:latin typeface="Franklin Gothic Medium"/>
                <a:cs typeface="Franklin Gothic Medium"/>
              </a:rPr>
              <a:t>L</a:t>
            </a:r>
            <a:r>
              <a:rPr dirty="0" sz="2800" spc="-20">
                <a:latin typeface="Franklin Gothic Medium"/>
                <a:cs typeface="Franklin Gothic Medium"/>
              </a:rPr>
              <a:t>A</a:t>
            </a:r>
            <a:r>
              <a:rPr dirty="0" sz="2800" spc="-40">
                <a:latin typeface="Franklin Gothic Medium"/>
                <a:cs typeface="Franklin Gothic Medium"/>
              </a:rPr>
              <a:t> </a:t>
            </a:r>
            <a:r>
              <a:rPr dirty="0" sz="2800" spc="-15">
                <a:latin typeface="Franklin Gothic Medium"/>
                <a:cs typeface="Franklin Gothic Medium"/>
              </a:rPr>
              <a:t>L</a:t>
            </a:r>
            <a:r>
              <a:rPr dirty="0" sz="2800">
                <a:latin typeface="Franklin Gothic Medium"/>
                <a:cs typeface="Franklin Gothic Medium"/>
              </a:rPr>
              <a:t>E</a:t>
            </a:r>
            <a:r>
              <a:rPr dirty="0" sz="2800" spc="-10">
                <a:latin typeface="Franklin Gothic Medium"/>
                <a:cs typeface="Franklin Gothic Medium"/>
              </a:rPr>
              <a:t>ZIO</a:t>
            </a:r>
            <a:r>
              <a:rPr dirty="0" sz="2800" spc="-20">
                <a:latin typeface="Franklin Gothic Medium"/>
                <a:cs typeface="Franklin Gothic Medium"/>
              </a:rPr>
              <a:t>NE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1802" y="2539657"/>
            <a:ext cx="3822700" cy="2306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p</a:t>
            </a:r>
            <a:r>
              <a:rPr dirty="0" sz="2400">
                <a:latin typeface="Arial"/>
                <a:cs typeface="Arial"/>
              </a:rPr>
              <a:t>p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rato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card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ov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sco</a:t>
            </a:r>
            <a:r>
              <a:rPr dirty="0" sz="2400" spc="-15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are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13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p</a:t>
            </a:r>
            <a:r>
              <a:rPr dirty="0" sz="2400">
                <a:latin typeface="Arial"/>
                <a:cs typeface="Arial"/>
              </a:rPr>
              <a:t>parato 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esp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rato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io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14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p</a:t>
            </a:r>
            <a:r>
              <a:rPr dirty="0" sz="2400">
                <a:latin typeface="Arial"/>
                <a:cs typeface="Arial"/>
              </a:rPr>
              <a:t>parato uri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ario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08872" y="6595225"/>
            <a:ext cx="8255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609" y="1268768"/>
            <a:ext cx="7128509" cy="5255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652134" y="12"/>
            <a:ext cx="3114674" cy="648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6154" rIns="0" bIns="0" rtlCol="0" vert="horz">
            <a:spAutoFit/>
          </a:bodyPr>
          <a:lstStyle/>
          <a:p>
            <a:pPr marL="300355">
              <a:lnSpc>
                <a:spcPct val="100000"/>
              </a:lnSpc>
            </a:pPr>
            <a:r>
              <a:rPr dirty="0" spc="5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pc="-50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OLE</a:t>
            </a:r>
            <a:r>
              <a:rPr dirty="0" spc="-5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E 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pc="-40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pc="1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LE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9636" y="1268793"/>
            <a:ext cx="7200519" cy="53557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868161" y="12"/>
            <a:ext cx="3114674" cy="648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6154" rIns="0" bIns="0" rtlCol="0" vert="horz">
            <a:spAutoFit/>
          </a:bodyPr>
          <a:lstStyle/>
          <a:p>
            <a:pPr marL="300355">
              <a:lnSpc>
                <a:spcPct val="100000"/>
              </a:lnSpc>
            </a:pP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IL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pc="-35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pc="-5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10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DI</a:t>
            </a:r>
            <a:r>
              <a:rPr dirty="0" spc="-7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3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7627" y="1268704"/>
            <a:ext cx="7056501" cy="51697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495416" y="116598"/>
            <a:ext cx="3114675" cy="648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6154" rIns="0" bIns="0" rtlCol="0" vert="horz">
            <a:spAutoFit/>
          </a:bodyPr>
          <a:lstStyle/>
          <a:p>
            <a:pPr marL="300355">
              <a:lnSpc>
                <a:spcPct val="100000"/>
              </a:lnSpc>
            </a:pP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IL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pc="5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pc="1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RE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1600" y="1340726"/>
            <a:ext cx="7128509" cy="5194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495416" y="116598"/>
            <a:ext cx="3114675" cy="648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6154" rIns="0" bIns="0" rtlCol="0" vert="horz">
            <a:spAutoFit/>
          </a:bodyPr>
          <a:lstStyle/>
          <a:p>
            <a:pPr marL="300355">
              <a:lnSpc>
                <a:spcPct val="100000"/>
              </a:lnSpc>
            </a:pPr>
            <a:r>
              <a:rPr dirty="0" spc="1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pc="1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pc="5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TR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Z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IONE</a:t>
            </a:r>
            <a:r>
              <a:rPr dirty="0" spc="-5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5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EL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pc="5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pc="1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RE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1594" y="1124737"/>
            <a:ext cx="7417561" cy="5439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495416" y="116598"/>
            <a:ext cx="3114675" cy="648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6154" rIns="0" bIns="0" rtlCol="0" vert="horz">
            <a:spAutoFit/>
          </a:bodyPr>
          <a:lstStyle/>
          <a:p>
            <a:pPr marL="300355">
              <a:lnSpc>
                <a:spcPct val="100000"/>
              </a:lnSpc>
            </a:pPr>
            <a:r>
              <a:rPr dirty="0" spc="1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pc="1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pc="5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TR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Z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IONE</a:t>
            </a:r>
            <a:r>
              <a:rPr dirty="0" spc="-5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5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EL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pc="5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pc="1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RE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9514" y="1988896"/>
            <a:ext cx="4892675" cy="4155440"/>
          </a:xfrm>
          <a:custGeom>
            <a:avLst/>
            <a:gdLst/>
            <a:ahLst/>
            <a:cxnLst/>
            <a:rect l="l" t="t" r="r" b="b"/>
            <a:pathLst>
              <a:path w="4892675" h="4155440">
                <a:moveTo>
                  <a:pt x="0" y="4154932"/>
                </a:moveTo>
                <a:lnTo>
                  <a:pt x="4892294" y="4154932"/>
                </a:lnTo>
                <a:lnTo>
                  <a:pt x="4892294" y="0"/>
                </a:lnTo>
                <a:lnTo>
                  <a:pt x="0" y="0"/>
                </a:lnTo>
                <a:lnTo>
                  <a:pt x="0" y="415493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9514" y="1988896"/>
            <a:ext cx="4892675" cy="4155440"/>
          </a:xfrm>
          <a:custGeom>
            <a:avLst/>
            <a:gdLst/>
            <a:ahLst/>
            <a:cxnLst/>
            <a:rect l="l" t="t" r="r" b="b"/>
            <a:pathLst>
              <a:path w="4892675" h="4155440">
                <a:moveTo>
                  <a:pt x="0" y="4154932"/>
                </a:moveTo>
                <a:lnTo>
                  <a:pt x="4892294" y="4154932"/>
                </a:lnTo>
                <a:lnTo>
                  <a:pt x="4892294" y="0"/>
                </a:lnTo>
                <a:lnTo>
                  <a:pt x="0" y="0"/>
                </a:lnTo>
                <a:lnTo>
                  <a:pt x="0" y="4154932"/>
                </a:lnTo>
                <a:close/>
              </a:path>
            </a:pathLst>
          </a:custGeom>
          <a:ln w="9525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58254" y="2071744"/>
            <a:ext cx="4617085" cy="39897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99"/>
              </a:lnSpc>
              <a:tabLst>
                <a:tab pos="3249930" algn="l"/>
              </a:tabLst>
            </a:pPr>
            <a:r>
              <a:rPr dirty="0" sz="2400" spc="-10" u="heavy">
                <a:solidFill>
                  <a:srgbClr val="822333"/>
                </a:solidFill>
                <a:latin typeface="Franklin Gothic Medium"/>
                <a:cs typeface="Franklin Gothic Medium"/>
              </a:rPr>
              <a:t>Il</a:t>
            </a:r>
            <a:r>
              <a:rPr dirty="0" sz="2400" spc="-20" u="heavy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5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uo</a:t>
            </a:r>
            <a:r>
              <a:rPr dirty="0" sz="2400" spc="-5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25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è</a:t>
            </a:r>
            <a:r>
              <a:rPr dirty="0" sz="2400" spc="-5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an</a:t>
            </a:r>
            <a:r>
              <a:rPr dirty="0" sz="2400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15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he</a:t>
            </a:r>
            <a:r>
              <a:rPr dirty="0" sz="2400" spc="-25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z="2400" spc="-15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10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5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5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z="2400" spc="-10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an</a:t>
            </a:r>
            <a:r>
              <a:rPr dirty="0" sz="2400" spc="-15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0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5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do</a:t>
            </a:r>
            <a:r>
              <a:rPr dirty="0" sz="2400" spc="-10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10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rino</a:t>
            </a:r>
            <a:r>
              <a:rPr dirty="0" sz="2400" spc="-3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>
                <a:latin typeface="Arial"/>
                <a:cs typeface="Arial"/>
              </a:rPr>
              <a:t>perché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alc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ni</a:t>
            </a:r>
            <a:r>
              <a:rPr dirty="0" sz="2400">
                <a:latin typeface="Arial"/>
                <a:cs typeface="Arial"/>
              </a:rPr>
              <a:t> card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omi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citi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atria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prod</a:t>
            </a:r>
            <a:r>
              <a:rPr dirty="0" sz="2400" spc="-15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co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o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un</a:t>
            </a:r>
            <a:r>
              <a:rPr dirty="0" sz="2400">
                <a:latin typeface="Arial"/>
                <a:cs typeface="Arial"/>
              </a:rPr>
              <a:t> ormon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, il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pe</a:t>
            </a:r>
            <a:r>
              <a:rPr dirty="0" sz="2400" spc="-10" b="1">
                <a:latin typeface="Arial"/>
                <a:cs typeface="Arial"/>
              </a:rPr>
              <a:t>p</a:t>
            </a:r>
            <a:r>
              <a:rPr dirty="0" sz="2400" b="1">
                <a:latin typeface="Arial"/>
                <a:cs typeface="Arial"/>
              </a:rPr>
              <a:t>t</a:t>
            </a:r>
            <a:r>
              <a:rPr dirty="0" sz="2400" spc="5" b="1">
                <a:latin typeface="Arial"/>
                <a:cs typeface="Arial"/>
              </a:rPr>
              <a:t>i</a:t>
            </a:r>
            <a:r>
              <a:rPr dirty="0" sz="2400" b="1">
                <a:latin typeface="Arial"/>
                <a:cs typeface="Arial"/>
              </a:rPr>
              <a:t>de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natriuretico</a:t>
            </a:r>
            <a:r>
              <a:rPr dirty="0" sz="2400" b="1">
                <a:latin typeface="Arial"/>
                <a:cs typeface="Arial"/>
              </a:rPr>
              <a:t> atr</a:t>
            </a:r>
            <a:r>
              <a:rPr dirty="0" sz="2400" spc="5" b="1">
                <a:latin typeface="Arial"/>
                <a:cs typeface="Arial"/>
              </a:rPr>
              <a:t>i</a:t>
            </a:r>
            <a:r>
              <a:rPr dirty="0" sz="2400" b="1">
                <a:latin typeface="Arial"/>
                <a:cs typeface="Arial"/>
              </a:rPr>
              <a:t>ale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–</a:t>
            </a:r>
            <a:r>
              <a:rPr dirty="0" sz="2400" spc="-5" b="1">
                <a:latin typeface="Arial"/>
                <a:cs typeface="Arial"/>
              </a:rPr>
              <a:t>ANP</a:t>
            </a:r>
            <a:r>
              <a:rPr dirty="0" sz="2400">
                <a:latin typeface="Arial"/>
                <a:cs typeface="Arial"/>
              </a:rPr>
              <a:t>-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che si accumu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 sotto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5">
                <a:latin typeface="Arial"/>
                <a:cs typeface="Arial"/>
              </a:rPr>
              <a:t>m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u="heavy">
                <a:latin typeface="Arial"/>
                <a:cs typeface="Arial"/>
              </a:rPr>
              <a:t>granu</a:t>
            </a:r>
            <a:r>
              <a:rPr dirty="0" sz="2400" spc="-10" u="heavy">
                <a:latin typeface="Arial"/>
                <a:cs typeface="Arial"/>
              </a:rPr>
              <a:t>l</a:t>
            </a:r>
            <a:r>
              <a:rPr dirty="0" sz="2400" u="heavy">
                <a:latin typeface="Arial"/>
                <a:cs typeface="Arial"/>
              </a:rPr>
              <a:t>i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 pr</a:t>
            </a:r>
            <a:r>
              <a:rPr dirty="0" sz="2400" spc="-5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-</a:t>
            </a:r>
            <a:r>
              <a:rPr dirty="0" sz="2400">
                <a:latin typeface="Arial"/>
                <a:cs typeface="Arial"/>
              </a:rPr>
              <a:t> ormone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nel citop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asma	</a:t>
            </a:r>
            <a:r>
              <a:rPr dirty="0" sz="2400" spc="-10">
                <a:latin typeface="Arial"/>
                <a:cs typeface="Arial"/>
              </a:rPr>
              <a:t>c</a:t>
            </a:r>
            <a:r>
              <a:rPr dirty="0" sz="2400">
                <a:latin typeface="Arial"/>
                <a:cs typeface="Arial"/>
              </a:rPr>
              <a:t>el</a:t>
            </a:r>
            <a:r>
              <a:rPr dirty="0" sz="2400" spc="-15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ul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re</a:t>
            </a:r>
            <a:r>
              <a:rPr dirty="0" sz="2400">
                <a:latin typeface="Arial"/>
                <a:cs typeface="Arial"/>
              </a:rPr>
              <a:t> 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vi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ne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berato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circolo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seco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do</a:t>
            </a:r>
            <a:r>
              <a:rPr dirty="0" sz="2400">
                <a:latin typeface="Arial"/>
                <a:cs typeface="Arial"/>
              </a:rPr>
              <a:t> nec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ssità, sv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g</a:t>
            </a:r>
            <a:r>
              <a:rPr dirty="0" sz="2400">
                <a:latin typeface="Arial"/>
                <a:cs typeface="Arial"/>
              </a:rPr>
              <a:t>en</a:t>
            </a:r>
            <a:r>
              <a:rPr dirty="0" sz="2400" spc="-10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-670" u="heavy">
                <a:latin typeface="Arial"/>
                <a:cs typeface="Arial"/>
              </a:rPr>
              <a:t> </a:t>
            </a:r>
            <a:r>
              <a:rPr dirty="0" sz="2400" u="heavy">
                <a:latin typeface="Arial"/>
                <a:cs typeface="Arial"/>
              </a:rPr>
              <a:t>u</a:t>
            </a:r>
            <a:r>
              <a:rPr dirty="0" sz="2400" spc="-10" u="heavy">
                <a:latin typeface="Arial"/>
                <a:cs typeface="Arial"/>
              </a:rPr>
              <a:t>n</a:t>
            </a:r>
            <a:r>
              <a:rPr dirty="0" sz="2400" u="heavy">
                <a:latin typeface="Arial"/>
                <a:cs typeface="Arial"/>
              </a:rPr>
              <a:t>’</a:t>
            </a:r>
            <a:r>
              <a:rPr dirty="0" sz="2400" spc="-10" u="heavy">
                <a:latin typeface="Arial"/>
                <a:cs typeface="Arial"/>
              </a:rPr>
              <a:t>a</a:t>
            </a:r>
            <a:r>
              <a:rPr dirty="0" sz="2400" u="heavy">
                <a:latin typeface="Arial"/>
                <a:cs typeface="Arial"/>
              </a:rPr>
              <a:t>zi</a:t>
            </a:r>
            <a:r>
              <a:rPr dirty="0" sz="2400" spc="-10" u="heavy">
                <a:latin typeface="Arial"/>
                <a:cs typeface="Arial"/>
              </a:rPr>
              <a:t>o</a:t>
            </a:r>
            <a:r>
              <a:rPr dirty="0" sz="2400" u="heavy">
                <a:latin typeface="Arial"/>
                <a:cs typeface="Arial"/>
              </a:rPr>
              <a:t>ne</a:t>
            </a:r>
            <a:r>
              <a:rPr dirty="0" sz="2400" spc="30" u="heavy">
                <a:latin typeface="Arial"/>
                <a:cs typeface="Arial"/>
              </a:rPr>
              <a:t> </a:t>
            </a:r>
            <a:r>
              <a:rPr dirty="0" sz="2400" u="heavy">
                <a:latin typeface="Arial"/>
                <a:cs typeface="Arial"/>
              </a:rPr>
              <a:t>vas</a:t>
            </a:r>
            <a:r>
              <a:rPr dirty="0" sz="2400" spc="-10" u="heavy">
                <a:latin typeface="Arial"/>
                <a:cs typeface="Arial"/>
              </a:rPr>
              <a:t>o</a:t>
            </a:r>
            <a:r>
              <a:rPr dirty="0" sz="2400" u="heavy">
                <a:latin typeface="Arial"/>
                <a:cs typeface="Arial"/>
              </a:rPr>
              <a:t>d</a:t>
            </a:r>
            <a:r>
              <a:rPr dirty="0" sz="2400" spc="-10" u="heavy">
                <a:latin typeface="Arial"/>
                <a:cs typeface="Arial"/>
              </a:rPr>
              <a:t>i</a:t>
            </a:r>
            <a:r>
              <a:rPr dirty="0" sz="2400" u="heavy">
                <a:latin typeface="Arial"/>
                <a:cs typeface="Arial"/>
              </a:rPr>
              <a:t>l</a:t>
            </a:r>
            <a:r>
              <a:rPr dirty="0" sz="2400" spc="-10" u="heavy">
                <a:latin typeface="Arial"/>
                <a:cs typeface="Arial"/>
              </a:rPr>
              <a:t>a</a:t>
            </a:r>
            <a:r>
              <a:rPr dirty="0" sz="2400" u="heavy">
                <a:latin typeface="Arial"/>
                <a:cs typeface="Arial"/>
              </a:rPr>
              <a:t>tatoria</a:t>
            </a:r>
            <a:r>
              <a:rPr dirty="0" sz="2400" spc="25" u="heavy">
                <a:latin typeface="Arial"/>
                <a:cs typeface="Arial"/>
              </a:rPr>
              <a:t> </a:t>
            </a:r>
            <a:r>
              <a:rPr dirty="0" sz="2400" u="heavy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u="heavy">
                <a:latin typeface="Arial"/>
                <a:cs typeface="Arial"/>
              </a:rPr>
              <a:t>di</a:t>
            </a:r>
            <a:r>
              <a:rPr dirty="0" sz="2400" spc="-10" u="heavy">
                <a:latin typeface="Arial"/>
                <a:cs typeface="Arial"/>
              </a:rPr>
              <a:t>u</a:t>
            </a:r>
            <a:r>
              <a:rPr dirty="0" sz="2400" u="heavy">
                <a:latin typeface="Arial"/>
                <a:cs typeface="Arial"/>
              </a:rPr>
              <a:t>retica</a:t>
            </a:r>
            <a:r>
              <a:rPr dirty="0" sz="240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92090" y="260603"/>
            <a:ext cx="3851909" cy="65973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95416" y="116598"/>
            <a:ext cx="3114675" cy="648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6154" rIns="0" bIns="0" rtlCol="0" vert="horz">
            <a:spAutoFit/>
          </a:bodyPr>
          <a:lstStyle/>
          <a:p>
            <a:pPr marL="84455">
              <a:lnSpc>
                <a:spcPct val="100000"/>
              </a:lnSpc>
            </a:pP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IL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pc="5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pc="1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RE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7210" rIns="0" bIns="0" rtlCol="0" vert="horz">
            <a:spAutoFit/>
          </a:bodyPr>
          <a:lstStyle/>
          <a:p>
            <a:pPr marL="65405">
              <a:lnSpc>
                <a:spcPct val="100000"/>
              </a:lnSpc>
            </a:pPr>
            <a:r>
              <a:rPr dirty="0" spc="-10">
                <a:latin typeface="Franklin Gothic Medium"/>
                <a:cs typeface="Franklin Gothic Medium"/>
              </a:rPr>
              <a:t>S</a:t>
            </a:r>
            <a:r>
              <a:rPr dirty="0" spc="-5">
                <a:latin typeface="Franklin Gothic Medium"/>
                <a:cs typeface="Franklin Gothic Medium"/>
              </a:rPr>
              <a:t>T</a:t>
            </a:r>
            <a:r>
              <a:rPr dirty="0" spc="-15">
                <a:latin typeface="Franklin Gothic Medium"/>
                <a:cs typeface="Franklin Gothic Medium"/>
              </a:rPr>
              <a:t>RU</a:t>
            </a:r>
            <a:r>
              <a:rPr dirty="0" spc="-10">
                <a:latin typeface="Franklin Gothic Medium"/>
                <a:cs typeface="Franklin Gothic Medium"/>
              </a:rPr>
              <a:t>T</a:t>
            </a:r>
            <a:r>
              <a:rPr dirty="0" spc="-20">
                <a:latin typeface="Franklin Gothic Medium"/>
                <a:cs typeface="Franklin Gothic Medium"/>
              </a:rPr>
              <a:t>TUR</a:t>
            </a:r>
            <a:r>
              <a:rPr dirty="0" spc="-15">
                <a:latin typeface="Franklin Gothic Medium"/>
                <a:cs typeface="Franklin Gothic Medium"/>
              </a:rPr>
              <a:t>A</a:t>
            </a:r>
            <a:r>
              <a:rPr dirty="0" spc="-40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D</a:t>
            </a:r>
            <a:r>
              <a:rPr dirty="0" spc="-10">
                <a:latin typeface="Franklin Gothic Medium"/>
                <a:cs typeface="Franklin Gothic Medium"/>
              </a:rPr>
              <a:t>E</a:t>
            </a:r>
            <a:r>
              <a:rPr dirty="0" spc="-10">
                <a:latin typeface="Franklin Gothic Medium"/>
                <a:cs typeface="Franklin Gothic Medium"/>
              </a:rPr>
              <a:t>I</a:t>
            </a:r>
            <a:r>
              <a:rPr dirty="0" spc="-35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V</a:t>
            </a:r>
            <a:r>
              <a:rPr dirty="0" spc="-5">
                <a:latin typeface="Franklin Gothic Medium"/>
                <a:cs typeface="Franklin Gothic Medium"/>
              </a:rPr>
              <a:t>A</a:t>
            </a:r>
            <a:r>
              <a:rPr dirty="0" spc="-10">
                <a:latin typeface="Franklin Gothic Medium"/>
                <a:cs typeface="Franklin Gothic Medium"/>
              </a:rPr>
              <a:t>S</a:t>
            </a:r>
            <a:r>
              <a:rPr dirty="0" spc="-10">
                <a:latin typeface="Franklin Gothic Medium"/>
                <a:cs typeface="Franklin Gothic Medium"/>
              </a:rPr>
              <a:t>I</a:t>
            </a:r>
            <a:r>
              <a:rPr dirty="0" spc="-35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S</a:t>
            </a:r>
            <a:r>
              <a:rPr dirty="0" spc="-5">
                <a:latin typeface="Franklin Gothic Medium"/>
                <a:cs typeface="Franklin Gothic Medium"/>
              </a:rPr>
              <a:t>A</a:t>
            </a:r>
            <a:r>
              <a:rPr dirty="0" spc="-15">
                <a:latin typeface="Franklin Gothic Medium"/>
                <a:cs typeface="Franklin Gothic Medium"/>
              </a:rPr>
              <a:t>N</a:t>
            </a:r>
            <a:r>
              <a:rPr dirty="0" spc="-25">
                <a:latin typeface="Franklin Gothic Medium"/>
                <a:cs typeface="Franklin Gothic Medium"/>
              </a:rPr>
              <a:t>G</a:t>
            </a:r>
            <a:r>
              <a:rPr dirty="0">
                <a:latin typeface="Franklin Gothic Medium"/>
                <a:cs typeface="Franklin Gothic Medium"/>
              </a:rPr>
              <a:t>U</a:t>
            </a:r>
            <a:r>
              <a:rPr dirty="0" spc="-10">
                <a:latin typeface="Franklin Gothic Medium"/>
                <a:cs typeface="Franklin Gothic Medium"/>
              </a:rPr>
              <a:t>I</a:t>
            </a:r>
            <a:r>
              <a:rPr dirty="0" spc="-30">
                <a:latin typeface="Franklin Gothic Medium"/>
                <a:cs typeface="Franklin Gothic Medium"/>
              </a:rPr>
              <a:t>G</a:t>
            </a:r>
            <a:r>
              <a:rPr dirty="0" spc="-15">
                <a:latin typeface="Franklin Gothic Medium"/>
                <a:cs typeface="Franklin Gothic Medium"/>
              </a:rPr>
              <a:t>NI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0" y="1285873"/>
            <a:ext cx="9144000" cy="5530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165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26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1285873"/>
            <a:ext cx="9144000" cy="5530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7537" y="1124711"/>
            <a:ext cx="7956423" cy="37296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93140" y="5106987"/>
            <a:ext cx="6170295" cy="1082040"/>
          </a:xfrm>
          <a:prstGeom prst="rect">
            <a:avLst/>
          </a:prstGeom>
          <a:solidFill>
            <a:srgbClr val="CCCCCC"/>
          </a:solidFill>
          <a:ln w="9525">
            <a:solidFill>
              <a:srgbClr val="8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R="58419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Il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punto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in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</a:t>
            </a:r>
            <a:r>
              <a:rPr dirty="0" sz="2000" spc="-10" b="1">
                <a:latin typeface="Arial"/>
                <a:cs typeface="Arial"/>
              </a:rPr>
              <a:t>u</a:t>
            </a:r>
            <a:r>
              <a:rPr dirty="0" sz="2000" b="1">
                <a:latin typeface="Arial"/>
                <a:cs typeface="Arial"/>
              </a:rPr>
              <a:t>i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il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f</a:t>
            </a:r>
            <a:r>
              <a:rPr dirty="0" sz="2000" spc="-10" b="1">
                <a:latin typeface="Arial"/>
                <a:cs typeface="Arial"/>
              </a:rPr>
              <a:t>l</a:t>
            </a:r>
            <a:r>
              <a:rPr dirty="0" sz="2000" b="1">
                <a:latin typeface="Arial"/>
                <a:cs typeface="Arial"/>
              </a:rPr>
              <a:t>usso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di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spc="-15" b="1">
                <a:latin typeface="Arial"/>
                <a:cs typeface="Arial"/>
              </a:rPr>
              <a:t>l</a:t>
            </a:r>
            <a:r>
              <a:rPr dirty="0" sz="2000" b="1">
                <a:latin typeface="Arial"/>
                <a:cs typeface="Arial"/>
              </a:rPr>
              <a:t>i</a:t>
            </a:r>
            <a:r>
              <a:rPr dirty="0" sz="2000" spc="-10" b="1">
                <a:latin typeface="Arial"/>
                <a:cs typeface="Arial"/>
              </a:rPr>
              <a:t>q</a:t>
            </a:r>
            <a:r>
              <a:rPr dirty="0" sz="2000" b="1">
                <a:latin typeface="Arial"/>
                <a:cs typeface="Arial"/>
              </a:rPr>
              <a:t>u</a:t>
            </a:r>
            <a:r>
              <a:rPr dirty="0" sz="2000" spc="-10" b="1">
                <a:latin typeface="Arial"/>
                <a:cs typeface="Arial"/>
              </a:rPr>
              <a:t>i</a:t>
            </a:r>
            <a:r>
              <a:rPr dirty="0" sz="2000" b="1">
                <a:latin typeface="Arial"/>
                <a:cs typeface="Arial"/>
              </a:rPr>
              <a:t>do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in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e</a:t>
            </a:r>
            <a:r>
              <a:rPr dirty="0" sz="2000" spc="-10" b="1">
                <a:latin typeface="Arial"/>
                <a:cs typeface="Arial"/>
              </a:rPr>
              <a:t>n</a:t>
            </a:r>
            <a:r>
              <a:rPr dirty="0" sz="2000" b="1">
                <a:latin typeface="Arial"/>
                <a:cs typeface="Arial"/>
              </a:rPr>
              <a:t>tra</a:t>
            </a:r>
            <a:r>
              <a:rPr dirty="0" sz="2000" spc="5" b="1">
                <a:latin typeface="Arial"/>
                <a:cs typeface="Arial"/>
              </a:rPr>
              <a:t>t</a:t>
            </a:r>
            <a:r>
              <a:rPr dirty="0" sz="2000" b="1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dirty="0" sz="2000" b="1">
                <a:latin typeface="Arial"/>
                <a:cs typeface="Arial"/>
              </a:rPr>
              <a:t>è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magg</a:t>
            </a:r>
            <a:r>
              <a:rPr dirty="0" sz="2000" spc="-10" b="1">
                <a:latin typeface="Arial"/>
                <a:cs typeface="Arial"/>
              </a:rPr>
              <a:t>i</a:t>
            </a:r>
            <a:r>
              <a:rPr dirty="0" sz="2000" b="1">
                <a:latin typeface="Arial"/>
                <a:cs typeface="Arial"/>
              </a:rPr>
              <a:t>ore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di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quel</a:t>
            </a:r>
            <a:r>
              <a:rPr dirty="0" sz="2000" spc="-10" b="1">
                <a:latin typeface="Arial"/>
                <a:cs typeface="Arial"/>
              </a:rPr>
              <a:t>l</a:t>
            </a:r>
            <a:r>
              <a:rPr dirty="0" sz="2000" b="1">
                <a:latin typeface="Arial"/>
                <a:cs typeface="Arial"/>
              </a:rPr>
              <a:t>o </a:t>
            </a:r>
            <a:r>
              <a:rPr dirty="0" sz="2000" spc="-10" b="1">
                <a:latin typeface="Arial"/>
                <a:cs typeface="Arial"/>
              </a:rPr>
              <a:t>i</a:t>
            </a:r>
            <a:r>
              <a:rPr dirty="0" sz="2000" b="1">
                <a:latin typeface="Arial"/>
                <a:cs typeface="Arial"/>
              </a:rPr>
              <a:t>n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uscita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dirty="0" sz="2000" b="1">
                <a:latin typeface="Arial"/>
                <a:cs typeface="Arial"/>
              </a:rPr>
              <a:t>è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il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l</a:t>
            </a:r>
            <a:r>
              <a:rPr dirty="0" sz="2000" spc="-10" b="1">
                <a:latin typeface="Arial"/>
                <a:cs typeface="Arial"/>
              </a:rPr>
              <a:t>i</a:t>
            </a:r>
            <a:r>
              <a:rPr dirty="0" sz="2000" b="1">
                <a:latin typeface="Arial"/>
                <a:cs typeface="Arial"/>
              </a:rPr>
              <a:t>m</a:t>
            </a:r>
            <a:r>
              <a:rPr dirty="0" sz="2000" spc="-10" b="1">
                <a:latin typeface="Arial"/>
                <a:cs typeface="Arial"/>
              </a:rPr>
              <a:t>i</a:t>
            </a:r>
            <a:r>
              <a:rPr dirty="0" sz="2000" b="1">
                <a:latin typeface="Arial"/>
                <a:cs typeface="Arial"/>
              </a:rPr>
              <a:t>te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tra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il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capi</a:t>
            </a:r>
            <a:r>
              <a:rPr dirty="0" sz="2000" spc="-10" b="1">
                <a:latin typeface="Arial"/>
                <a:cs typeface="Arial"/>
              </a:rPr>
              <a:t>l</a:t>
            </a:r>
            <a:r>
              <a:rPr dirty="0" sz="2000" b="1">
                <a:latin typeface="Arial"/>
                <a:cs typeface="Arial"/>
              </a:rPr>
              <a:t>lare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arterioso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e que</a:t>
            </a:r>
            <a:r>
              <a:rPr dirty="0" sz="2000" spc="-10" b="1">
                <a:latin typeface="Arial"/>
                <a:cs typeface="Arial"/>
              </a:rPr>
              <a:t>l</a:t>
            </a:r>
            <a:r>
              <a:rPr dirty="0" sz="2000" b="1">
                <a:latin typeface="Arial"/>
                <a:cs typeface="Arial"/>
              </a:rPr>
              <a:t>lo</a:t>
            </a:r>
            <a:r>
              <a:rPr dirty="0" sz="2000" spc="-25" b="1">
                <a:latin typeface="Arial"/>
                <a:cs typeface="Arial"/>
              </a:rPr>
              <a:t> v</a:t>
            </a:r>
            <a:r>
              <a:rPr dirty="0" sz="2000" b="1">
                <a:latin typeface="Arial"/>
                <a:cs typeface="Arial"/>
              </a:rPr>
              <a:t>enoso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540" y="187191"/>
            <a:ext cx="3336925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CA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MBIO</a:t>
            </a:r>
            <a:r>
              <a:rPr dirty="0" sz="2400" spc="-4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3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UT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RIEN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 A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IVE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LO</a:t>
            </a:r>
            <a:r>
              <a:rPr dirty="0" sz="2400" spc="-4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3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CAP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LL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30" b="1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65369" y="188607"/>
            <a:ext cx="3460623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288404" y="3373381"/>
            <a:ext cx="2025014" cy="149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>
                <a:solidFill>
                  <a:srgbClr val="871E33"/>
                </a:solidFill>
                <a:latin typeface="Franklin Gothic Medium"/>
                <a:cs typeface="Franklin Gothic Medium"/>
              </a:rPr>
              <a:t>Il</a:t>
            </a:r>
            <a:r>
              <a:rPr dirty="0" sz="20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sa</a:t>
            </a:r>
            <a:r>
              <a:rPr dirty="0" sz="20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gu</a:t>
            </a:r>
            <a:r>
              <a:rPr dirty="0" sz="2000">
                <a:solidFill>
                  <a:srgbClr val="871E33"/>
                </a:solidFill>
                <a:latin typeface="Franklin Gothic Medium"/>
                <a:cs typeface="Franklin Gothic Medium"/>
              </a:rPr>
              <a:t>e è un</a:t>
            </a:r>
            <a:r>
              <a:rPr dirty="0" sz="200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5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ssut</a:t>
            </a:r>
            <a:r>
              <a:rPr dirty="0" sz="2000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>
                <a:solidFill>
                  <a:srgbClr val="871E33"/>
                </a:solidFill>
                <a:latin typeface="Franklin Gothic Medium"/>
                <a:cs typeface="Franklin Gothic Medium"/>
              </a:rPr>
              <a:t>co</a:t>
            </a:r>
            <a:r>
              <a:rPr dirty="0" sz="20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ne</a:t>
            </a:r>
            <a:r>
              <a:rPr dirty="0" sz="2000" spc="5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tivo</a:t>
            </a:r>
            <a:r>
              <a:rPr dirty="0" sz="20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>
                <a:solidFill>
                  <a:srgbClr val="871E33"/>
                </a:solidFill>
                <a:latin typeface="Franklin Gothic Medium"/>
                <a:cs typeface="Franklin Gothic Medium"/>
              </a:rPr>
              <a:t>di</a:t>
            </a:r>
            <a:r>
              <a:rPr dirty="0" sz="2000" spc="-2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>
                <a:solidFill>
                  <a:srgbClr val="871E33"/>
                </a:solidFill>
                <a:latin typeface="Franklin Gothic Medium"/>
                <a:cs typeface="Franklin Gothic Medium"/>
              </a:rPr>
              <a:t>igine</a:t>
            </a:r>
            <a:r>
              <a:rPr dirty="0" sz="200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mes</a:t>
            </a:r>
            <a:r>
              <a:rPr dirty="0" sz="2000" spc="5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>
                <a:solidFill>
                  <a:srgbClr val="87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2000" spc="5">
                <a:solidFill>
                  <a:srgbClr val="871E33"/>
                </a:solidFill>
                <a:latin typeface="Franklin Gothic Medium"/>
                <a:cs typeface="Franklin Gothic Medium"/>
              </a:rPr>
              <a:t>h</a:t>
            </a:r>
            <a:r>
              <a:rPr dirty="0" sz="2000">
                <a:solidFill>
                  <a:srgbClr val="871E33"/>
                </a:solidFill>
                <a:latin typeface="Franklin Gothic Medium"/>
                <a:cs typeface="Franklin Gothic Medium"/>
              </a:rPr>
              <a:t>im</a:t>
            </a:r>
            <a:r>
              <a:rPr dirty="0" sz="20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>
                <a:solidFill>
                  <a:srgbClr val="871E33"/>
                </a:solidFill>
                <a:latin typeface="Franklin Gothic Medium"/>
                <a:cs typeface="Franklin Gothic Medium"/>
              </a:rPr>
              <a:t>le</a:t>
            </a:r>
            <a:r>
              <a:rPr dirty="0" sz="2000" spc="-3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>
                <a:solidFill>
                  <a:srgbClr val="871E33"/>
                </a:solidFill>
                <a:latin typeface="Franklin Gothic Medium"/>
                <a:cs typeface="Franklin Gothic Medium"/>
              </a:rPr>
              <a:t> ca</a:t>
            </a:r>
            <a:r>
              <a:rPr dirty="0" sz="20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>
                <a:solidFill>
                  <a:srgbClr val="871E33"/>
                </a:solidFill>
                <a:latin typeface="Franklin Gothic Medium"/>
                <a:cs typeface="Franklin Gothic Medium"/>
              </a:rPr>
              <a:t>attere</a:t>
            </a:r>
            <a:r>
              <a:rPr dirty="0" sz="20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>
                <a:solidFill>
                  <a:srgbClr val="871E33"/>
                </a:solidFill>
                <a:latin typeface="Franklin Gothic Medium"/>
                <a:cs typeface="Franklin Gothic Medium"/>
              </a:rPr>
              <a:t>fluido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2816" y="1264918"/>
            <a:ext cx="5510784" cy="5593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5541" y="1228724"/>
            <a:ext cx="5508117" cy="5629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437378" y="188607"/>
            <a:ext cx="3460623" cy="72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6154" rIns="0" bIns="0" rtlCol="0" vert="horz">
            <a:spAutoFit/>
          </a:bodyPr>
          <a:lstStyle/>
          <a:p>
            <a:pPr marL="156845">
              <a:lnSpc>
                <a:spcPct val="100000"/>
              </a:lnSpc>
            </a:pPr>
            <a:r>
              <a:rPr dirty="0" spc="-10">
                <a:latin typeface="Franklin Gothic Medium"/>
                <a:cs typeface="Franklin Gothic Medium"/>
              </a:rPr>
              <a:t>IL</a:t>
            </a:r>
            <a:r>
              <a:rPr dirty="0" spc="-20">
                <a:latin typeface="Franklin Gothic Medium"/>
                <a:cs typeface="Franklin Gothic Medium"/>
              </a:rPr>
              <a:t> </a:t>
            </a:r>
            <a:r>
              <a:rPr dirty="0" spc="-15">
                <a:latin typeface="Franklin Gothic Medium"/>
                <a:cs typeface="Franklin Gothic Medium"/>
              </a:rPr>
              <a:t>S</a:t>
            </a:r>
            <a:r>
              <a:rPr dirty="0" spc="-5">
                <a:latin typeface="Franklin Gothic Medium"/>
                <a:cs typeface="Franklin Gothic Medium"/>
              </a:rPr>
              <a:t>A</a:t>
            </a:r>
            <a:r>
              <a:rPr dirty="0" spc="5">
                <a:latin typeface="Franklin Gothic Medium"/>
                <a:cs typeface="Franklin Gothic Medium"/>
              </a:rPr>
              <a:t>N</a:t>
            </a:r>
            <a:r>
              <a:rPr dirty="0" spc="-5">
                <a:latin typeface="Franklin Gothic Medium"/>
                <a:cs typeface="Franklin Gothic Medium"/>
              </a:rPr>
              <a:t>G</a:t>
            </a:r>
            <a:r>
              <a:rPr dirty="0" spc="15">
                <a:latin typeface="Franklin Gothic Medium"/>
                <a:cs typeface="Franklin Gothic Medium"/>
              </a:rPr>
              <a:t>U</a:t>
            </a:r>
            <a:r>
              <a:rPr dirty="0">
                <a:latin typeface="Franklin Gothic Medium"/>
                <a:cs typeface="Franklin Gothic Medium"/>
              </a:rPr>
              <a:t>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327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dirty="0" sz="2800" spc="-15">
                <a:latin typeface="Franklin Gothic Medium"/>
                <a:cs typeface="Franklin Gothic Medium"/>
              </a:rPr>
              <a:t>F</a:t>
            </a:r>
            <a:r>
              <a:rPr dirty="0" sz="2800">
                <a:latin typeface="Franklin Gothic Medium"/>
                <a:cs typeface="Franklin Gothic Medium"/>
              </a:rPr>
              <a:t>U</a:t>
            </a:r>
            <a:r>
              <a:rPr dirty="0" sz="2800" spc="-20">
                <a:latin typeface="Franklin Gothic Medium"/>
                <a:cs typeface="Franklin Gothic Medium"/>
              </a:rPr>
              <a:t>N</a:t>
            </a:r>
            <a:r>
              <a:rPr dirty="0" sz="2800" spc="-5">
                <a:latin typeface="Franklin Gothic Medium"/>
                <a:cs typeface="Franklin Gothic Medium"/>
              </a:rPr>
              <a:t>Z</a:t>
            </a:r>
            <a:r>
              <a:rPr dirty="0" sz="2800" spc="-10">
                <a:latin typeface="Franklin Gothic Medium"/>
                <a:cs typeface="Franklin Gothic Medium"/>
              </a:rPr>
              <a:t>IO</a:t>
            </a:r>
            <a:r>
              <a:rPr dirty="0" sz="2800" spc="-15">
                <a:latin typeface="Franklin Gothic Medium"/>
                <a:cs typeface="Franklin Gothic Medium"/>
              </a:rPr>
              <a:t>NI</a:t>
            </a:r>
            <a:r>
              <a:rPr dirty="0" sz="2800" spc="-40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D</a:t>
            </a:r>
            <a:r>
              <a:rPr dirty="0" sz="2800" spc="-10">
                <a:latin typeface="Franklin Gothic Medium"/>
                <a:cs typeface="Franklin Gothic Medium"/>
              </a:rPr>
              <a:t>E</a:t>
            </a:r>
            <a:r>
              <a:rPr dirty="0" sz="2800" spc="-15">
                <a:latin typeface="Franklin Gothic Medium"/>
                <a:cs typeface="Franklin Gothic Medium"/>
              </a:rPr>
              <a:t>L</a:t>
            </a:r>
            <a:r>
              <a:rPr dirty="0" sz="2800" spc="-20">
                <a:latin typeface="Franklin Gothic Medium"/>
                <a:cs typeface="Franklin Gothic Medium"/>
              </a:rPr>
              <a:t> </a:t>
            </a:r>
            <a:r>
              <a:rPr dirty="0" sz="2800" spc="-15">
                <a:latin typeface="Franklin Gothic Medium"/>
                <a:cs typeface="Franklin Gothic Medium"/>
              </a:rPr>
              <a:t>S</a:t>
            </a:r>
            <a:r>
              <a:rPr dirty="0" sz="2800" spc="-10">
                <a:latin typeface="Franklin Gothic Medium"/>
                <a:cs typeface="Franklin Gothic Medium"/>
              </a:rPr>
              <a:t>A</a:t>
            </a:r>
            <a:r>
              <a:rPr dirty="0" sz="2800" spc="-20">
                <a:latin typeface="Franklin Gothic Medium"/>
                <a:cs typeface="Franklin Gothic Medium"/>
              </a:rPr>
              <a:t>N</a:t>
            </a:r>
            <a:r>
              <a:rPr dirty="0" sz="2800" spc="-5">
                <a:latin typeface="Franklin Gothic Medium"/>
                <a:cs typeface="Franklin Gothic Medium"/>
              </a:rPr>
              <a:t>G</a:t>
            </a:r>
            <a:r>
              <a:rPr dirty="0" sz="2800" spc="-20">
                <a:latin typeface="Franklin Gothic Medium"/>
                <a:cs typeface="Franklin Gothic Medium"/>
              </a:rPr>
              <a:t>UE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76402" rIns="0" bIns="0" rtlCol="0" vert="horz">
            <a:spAutoFit/>
          </a:bodyPr>
          <a:lstStyle/>
          <a:p>
            <a:pPr marL="443865">
              <a:lnSpc>
                <a:spcPct val="100000"/>
              </a:lnSpc>
            </a:pPr>
            <a:r>
              <a:rPr dirty="0"/>
              <a:t>Trasporta</a:t>
            </a:r>
            <a:r>
              <a:rPr dirty="0" spc="-15"/>
              <a:t> </a:t>
            </a:r>
            <a:r>
              <a:rPr dirty="0"/>
              <a:t>gas</a:t>
            </a:r>
            <a:r>
              <a:rPr dirty="0" spc="5"/>
              <a:t> </a:t>
            </a:r>
            <a:r>
              <a:rPr dirty="0"/>
              <a:t>disc</a:t>
            </a:r>
            <a:r>
              <a:rPr dirty="0" spc="-15"/>
              <a:t>i</a:t>
            </a:r>
            <a:r>
              <a:rPr dirty="0"/>
              <a:t>olti</a:t>
            </a:r>
          </a:p>
          <a:p>
            <a:pPr marL="443865">
              <a:lnSpc>
                <a:spcPct val="100000"/>
              </a:lnSpc>
              <a:spcBef>
                <a:spcPts val="290"/>
              </a:spcBef>
            </a:pPr>
            <a:r>
              <a:rPr dirty="0"/>
              <a:t>D</a:t>
            </a:r>
            <a:r>
              <a:rPr dirty="0" spc="-15"/>
              <a:t>i</a:t>
            </a:r>
            <a:r>
              <a:rPr dirty="0"/>
              <a:t>stribu</a:t>
            </a:r>
            <a:r>
              <a:rPr dirty="0" spc="-15"/>
              <a:t>i</a:t>
            </a:r>
            <a:r>
              <a:rPr dirty="0"/>
              <a:t>sce</a:t>
            </a:r>
            <a:r>
              <a:rPr dirty="0" spc="15"/>
              <a:t> </a:t>
            </a:r>
            <a:r>
              <a:rPr dirty="0"/>
              <a:t>sosta</a:t>
            </a:r>
            <a:r>
              <a:rPr dirty="0" spc="-10"/>
              <a:t>n</a:t>
            </a:r>
            <a:r>
              <a:rPr dirty="0"/>
              <a:t>ze n</a:t>
            </a:r>
            <a:r>
              <a:rPr dirty="0" spc="-10"/>
              <a:t>u</a:t>
            </a:r>
            <a:r>
              <a:rPr dirty="0"/>
              <a:t>triti</a:t>
            </a:r>
            <a:r>
              <a:rPr dirty="0" spc="-10"/>
              <a:t>v</a:t>
            </a:r>
            <a:r>
              <a:rPr dirty="0"/>
              <a:t>e</a:t>
            </a:r>
          </a:p>
          <a:p>
            <a:pPr marL="443865">
              <a:lnSpc>
                <a:spcPct val="100000"/>
              </a:lnSpc>
              <a:spcBef>
                <a:spcPts val="285"/>
              </a:spcBef>
            </a:pPr>
            <a:r>
              <a:rPr dirty="0"/>
              <a:t>Trasporta</a:t>
            </a:r>
            <a:r>
              <a:rPr dirty="0" spc="-20"/>
              <a:t> </a:t>
            </a:r>
            <a:r>
              <a:rPr dirty="0"/>
              <a:t>i prodotti del</a:t>
            </a:r>
            <a:r>
              <a:rPr dirty="0" spc="5"/>
              <a:t> </a:t>
            </a:r>
            <a:r>
              <a:rPr dirty="0"/>
              <a:t>catabo</a:t>
            </a:r>
            <a:r>
              <a:rPr dirty="0" spc="-10"/>
              <a:t>l</a:t>
            </a:r>
            <a:r>
              <a:rPr dirty="0"/>
              <a:t>ismo</a:t>
            </a:r>
          </a:p>
          <a:p>
            <a:pPr marL="443865">
              <a:lnSpc>
                <a:spcPct val="100000"/>
              </a:lnSpc>
              <a:spcBef>
                <a:spcPts val="285"/>
              </a:spcBef>
            </a:pPr>
            <a:r>
              <a:rPr dirty="0"/>
              <a:t>C</a:t>
            </a:r>
            <a:r>
              <a:rPr dirty="0" spc="-10"/>
              <a:t>o</a:t>
            </a:r>
            <a:r>
              <a:rPr dirty="0"/>
              <a:t>nse</a:t>
            </a:r>
            <a:r>
              <a:rPr dirty="0" spc="-10"/>
              <a:t>g</a:t>
            </a:r>
            <a:r>
              <a:rPr dirty="0"/>
              <a:t>na</a:t>
            </a:r>
            <a:r>
              <a:rPr dirty="0" spc="20"/>
              <a:t> </a:t>
            </a:r>
            <a:r>
              <a:rPr dirty="0"/>
              <a:t>enz</a:t>
            </a:r>
            <a:r>
              <a:rPr dirty="0" spc="-10"/>
              <a:t>i</a:t>
            </a:r>
            <a:r>
              <a:rPr dirty="0"/>
              <a:t>mi</a:t>
            </a:r>
            <a:r>
              <a:rPr dirty="0" spc="10"/>
              <a:t> </a:t>
            </a:r>
            <a:r>
              <a:rPr dirty="0"/>
              <a:t>e or</a:t>
            </a:r>
            <a:r>
              <a:rPr dirty="0" spc="5"/>
              <a:t>m</a:t>
            </a:r>
            <a:r>
              <a:rPr dirty="0"/>
              <a:t>oni a</a:t>
            </a:r>
            <a:r>
              <a:rPr dirty="0" spc="-10"/>
              <a:t> </a:t>
            </a:r>
            <a:r>
              <a:rPr dirty="0"/>
              <a:t>spec</a:t>
            </a:r>
            <a:r>
              <a:rPr dirty="0" spc="-10"/>
              <a:t>i</a:t>
            </a:r>
            <a:r>
              <a:rPr dirty="0"/>
              <a:t>fici</a:t>
            </a:r>
            <a:r>
              <a:rPr dirty="0" spc="20"/>
              <a:t> </a:t>
            </a:r>
            <a:r>
              <a:rPr dirty="0"/>
              <a:t>tessut</a:t>
            </a:r>
            <a:r>
              <a:rPr dirty="0" spc="15"/>
              <a:t>i</a:t>
            </a:r>
            <a:r>
              <a:rPr dirty="0"/>
              <a:t>-bersag</a:t>
            </a:r>
            <a:r>
              <a:rPr dirty="0" spc="-10"/>
              <a:t>l</a:t>
            </a:r>
            <a:r>
              <a:rPr dirty="0"/>
              <a:t>io</a:t>
            </a:r>
          </a:p>
          <a:p>
            <a:pPr marL="443865">
              <a:lnSpc>
                <a:spcPct val="100000"/>
              </a:lnSpc>
              <a:spcBef>
                <a:spcPts val="290"/>
              </a:spcBef>
            </a:pPr>
            <a:r>
              <a:rPr dirty="0"/>
              <a:t>R</a:t>
            </a:r>
            <a:r>
              <a:rPr dirty="0" spc="-10"/>
              <a:t>e</a:t>
            </a:r>
            <a:r>
              <a:rPr dirty="0"/>
              <a:t>g</a:t>
            </a:r>
            <a:r>
              <a:rPr dirty="0" spc="-10"/>
              <a:t>o</a:t>
            </a:r>
            <a:r>
              <a:rPr dirty="0"/>
              <a:t>la</a:t>
            </a:r>
            <a:r>
              <a:rPr dirty="0" spc="15"/>
              <a:t> </a:t>
            </a:r>
            <a:r>
              <a:rPr dirty="0"/>
              <a:t>pH</a:t>
            </a:r>
            <a:r>
              <a:rPr dirty="0" spc="-10"/>
              <a:t> </a:t>
            </a:r>
            <a:r>
              <a:rPr dirty="0"/>
              <a:t>e compos</a:t>
            </a:r>
            <a:r>
              <a:rPr dirty="0" spc="-15"/>
              <a:t>i</a:t>
            </a:r>
            <a:r>
              <a:rPr dirty="0"/>
              <a:t>zi</a:t>
            </a:r>
            <a:r>
              <a:rPr dirty="0" spc="-10"/>
              <a:t>o</a:t>
            </a:r>
            <a:r>
              <a:rPr dirty="0"/>
              <a:t>ne</a:t>
            </a:r>
            <a:r>
              <a:rPr dirty="0" spc="30"/>
              <a:t> </a:t>
            </a:r>
            <a:r>
              <a:rPr dirty="0"/>
              <a:t>e</a:t>
            </a:r>
            <a:r>
              <a:rPr dirty="0" spc="-10"/>
              <a:t>l</a:t>
            </a:r>
            <a:r>
              <a:rPr dirty="0"/>
              <a:t>ett</a:t>
            </a:r>
            <a:r>
              <a:rPr dirty="0" spc="5"/>
              <a:t>r</a:t>
            </a:r>
            <a:r>
              <a:rPr dirty="0"/>
              <a:t>o</a:t>
            </a:r>
            <a:r>
              <a:rPr dirty="0" spc="-10"/>
              <a:t>l</a:t>
            </a:r>
            <a:r>
              <a:rPr dirty="0"/>
              <a:t>iti</a:t>
            </a:r>
            <a:r>
              <a:rPr dirty="0" spc="-10"/>
              <a:t>c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d</a:t>
            </a:r>
            <a:r>
              <a:rPr dirty="0" spc="-10"/>
              <a:t>e</a:t>
            </a:r>
            <a:r>
              <a:rPr dirty="0"/>
              <a:t>i</a:t>
            </a:r>
            <a:r>
              <a:rPr dirty="0" spc="5"/>
              <a:t> </a:t>
            </a:r>
            <a:r>
              <a:rPr dirty="0"/>
              <a:t>l</a:t>
            </a:r>
            <a:r>
              <a:rPr dirty="0" spc="-10"/>
              <a:t>i</a:t>
            </a:r>
            <a:r>
              <a:rPr dirty="0"/>
              <a:t>q</a:t>
            </a:r>
            <a:r>
              <a:rPr dirty="0" spc="-10"/>
              <a:t>u</a:t>
            </a:r>
            <a:r>
              <a:rPr dirty="0"/>
              <a:t>idi</a:t>
            </a:r>
            <a:r>
              <a:rPr dirty="0" spc="35"/>
              <a:t> </a:t>
            </a:r>
            <a:r>
              <a:rPr dirty="0"/>
              <a:t>i</a:t>
            </a:r>
            <a:r>
              <a:rPr dirty="0" spc="-10"/>
              <a:t>n</a:t>
            </a:r>
            <a:r>
              <a:rPr dirty="0"/>
              <a:t>terstiz</a:t>
            </a:r>
            <a:r>
              <a:rPr dirty="0" spc="-15"/>
              <a:t>i</a:t>
            </a:r>
            <a:r>
              <a:rPr dirty="0"/>
              <a:t>a</a:t>
            </a:r>
            <a:r>
              <a:rPr dirty="0" spc="-10"/>
              <a:t>l</a:t>
            </a:r>
            <a:r>
              <a:rPr dirty="0"/>
              <a:t>i</a:t>
            </a:r>
          </a:p>
          <a:p>
            <a:pPr marL="718185" marR="90170" indent="-274320">
              <a:lnSpc>
                <a:spcPts val="2590"/>
              </a:lnSpc>
              <a:spcBef>
                <a:spcPts val="615"/>
              </a:spcBef>
            </a:pPr>
            <a:r>
              <a:rPr dirty="0"/>
              <a:t>R</a:t>
            </a:r>
            <a:r>
              <a:rPr dirty="0" spc="-10"/>
              <a:t>i</a:t>
            </a:r>
            <a:r>
              <a:rPr dirty="0"/>
              <a:t>duce</a:t>
            </a:r>
            <a:r>
              <a:rPr dirty="0" spc="5"/>
              <a:t> </a:t>
            </a:r>
            <a:r>
              <a:rPr dirty="0"/>
              <a:t>la</a:t>
            </a:r>
            <a:r>
              <a:rPr dirty="0" spc="5"/>
              <a:t> </a:t>
            </a:r>
            <a:r>
              <a:rPr dirty="0"/>
              <a:t>perd</a:t>
            </a:r>
            <a:r>
              <a:rPr dirty="0" spc="-10"/>
              <a:t>i</a:t>
            </a:r>
            <a:r>
              <a:rPr dirty="0"/>
              <a:t>ta di</a:t>
            </a:r>
            <a:r>
              <a:rPr dirty="0" spc="5"/>
              <a:t> </a:t>
            </a:r>
            <a:r>
              <a:rPr dirty="0"/>
              <a:t>l</a:t>
            </a:r>
            <a:r>
              <a:rPr dirty="0" spc="-10"/>
              <a:t>i</a:t>
            </a:r>
            <a:r>
              <a:rPr dirty="0"/>
              <a:t>qu</a:t>
            </a:r>
            <a:r>
              <a:rPr dirty="0" spc="-10"/>
              <a:t>i</a:t>
            </a:r>
            <a:r>
              <a:rPr dirty="0"/>
              <a:t>di</a:t>
            </a:r>
            <a:r>
              <a:rPr dirty="0" spc="40"/>
              <a:t> </a:t>
            </a:r>
            <a:r>
              <a:rPr dirty="0"/>
              <a:t>attraverso</a:t>
            </a:r>
            <a:r>
              <a:rPr dirty="0" spc="-20"/>
              <a:t> </a:t>
            </a:r>
            <a:r>
              <a:rPr dirty="0"/>
              <a:t>l</a:t>
            </a:r>
            <a:r>
              <a:rPr dirty="0" spc="-10"/>
              <a:t>e</a:t>
            </a:r>
            <a:r>
              <a:rPr dirty="0"/>
              <a:t>si</a:t>
            </a:r>
            <a:r>
              <a:rPr dirty="0" spc="-10"/>
              <a:t>o</a:t>
            </a:r>
            <a:r>
              <a:rPr dirty="0"/>
              <a:t>ni</a:t>
            </a:r>
            <a:r>
              <a:rPr dirty="0" spc="30"/>
              <a:t> </a:t>
            </a:r>
            <a:r>
              <a:rPr dirty="0"/>
              <a:t>di</a:t>
            </a:r>
            <a:r>
              <a:rPr dirty="0" spc="5"/>
              <a:t> </a:t>
            </a:r>
            <a:r>
              <a:rPr dirty="0"/>
              <a:t>vasi</a:t>
            </a:r>
            <a:r>
              <a:rPr dirty="0" spc="-10"/>
              <a:t> </a:t>
            </a:r>
            <a:r>
              <a:rPr dirty="0"/>
              <a:t>e di a</a:t>
            </a:r>
            <a:r>
              <a:rPr dirty="0" spc="-10"/>
              <a:t>l</a:t>
            </a:r>
            <a:r>
              <a:rPr dirty="0"/>
              <a:t>t</a:t>
            </a:r>
            <a:r>
              <a:rPr dirty="0" spc="5"/>
              <a:t>r</a:t>
            </a:r>
            <a:r>
              <a:rPr dirty="0"/>
              <a:t>i</a:t>
            </a:r>
            <a:r>
              <a:rPr dirty="0"/>
              <a:t> tessuti</a:t>
            </a:r>
          </a:p>
          <a:p>
            <a:pPr marL="443865">
              <a:lnSpc>
                <a:spcPct val="100000"/>
              </a:lnSpc>
              <a:spcBef>
                <a:spcPts val="250"/>
              </a:spcBef>
            </a:pPr>
            <a:r>
              <a:rPr dirty="0"/>
              <a:t>D</a:t>
            </a:r>
            <a:r>
              <a:rPr dirty="0" spc="-15"/>
              <a:t>i</a:t>
            </a:r>
            <a:r>
              <a:rPr dirty="0"/>
              <a:t>fende</a:t>
            </a:r>
            <a:r>
              <a:rPr dirty="0" spc="5"/>
              <a:t> </a:t>
            </a:r>
            <a:r>
              <a:rPr dirty="0"/>
              <a:t>il</a:t>
            </a:r>
            <a:r>
              <a:rPr dirty="0" spc="5"/>
              <a:t> </a:t>
            </a:r>
            <a:r>
              <a:rPr dirty="0"/>
              <a:t>corpo</a:t>
            </a:r>
            <a:r>
              <a:rPr dirty="0" spc="-10"/>
              <a:t> </a:t>
            </a:r>
            <a:r>
              <a:rPr dirty="0"/>
              <a:t>da</a:t>
            </a:r>
            <a:r>
              <a:rPr dirty="0" spc="-10"/>
              <a:t>l</a:t>
            </a:r>
            <a:r>
              <a:rPr dirty="0"/>
              <a:t>le</a:t>
            </a:r>
            <a:r>
              <a:rPr dirty="0" spc="15"/>
              <a:t> </a:t>
            </a:r>
            <a:r>
              <a:rPr dirty="0"/>
              <a:t>toss</a:t>
            </a:r>
            <a:r>
              <a:rPr dirty="0" spc="-10"/>
              <a:t>i</a:t>
            </a:r>
            <a:r>
              <a:rPr dirty="0"/>
              <a:t>ne</a:t>
            </a:r>
            <a:r>
              <a:rPr dirty="0" spc="5"/>
              <a:t> </a:t>
            </a:r>
            <a:r>
              <a:rPr dirty="0"/>
              <a:t>e</a:t>
            </a:r>
            <a:r>
              <a:rPr dirty="0" spc="-15"/>
              <a:t> </a:t>
            </a:r>
            <a:r>
              <a:rPr dirty="0"/>
              <a:t>d</a:t>
            </a:r>
            <a:r>
              <a:rPr dirty="0" spc="-10"/>
              <a:t>a</a:t>
            </a:r>
            <a:r>
              <a:rPr dirty="0"/>
              <a:t>i</a:t>
            </a:r>
            <a:r>
              <a:rPr dirty="0" spc="5"/>
              <a:t> </a:t>
            </a:r>
            <a:r>
              <a:rPr dirty="0"/>
              <a:t>p</a:t>
            </a:r>
            <a:r>
              <a:rPr dirty="0" spc="-10"/>
              <a:t>a</a:t>
            </a:r>
            <a:r>
              <a:rPr dirty="0"/>
              <a:t>toge</a:t>
            </a:r>
            <a:r>
              <a:rPr dirty="0" spc="-10"/>
              <a:t>n</a:t>
            </a:r>
            <a:r>
              <a:rPr dirty="0"/>
              <a:t>i</a:t>
            </a:r>
          </a:p>
          <a:p>
            <a:pPr marL="443865">
              <a:lnSpc>
                <a:spcPct val="100000"/>
              </a:lnSpc>
              <a:spcBef>
                <a:spcPts val="285"/>
              </a:spcBef>
            </a:pPr>
            <a:r>
              <a:rPr dirty="0"/>
              <a:t>C</a:t>
            </a:r>
            <a:r>
              <a:rPr dirty="0" spc="-10"/>
              <a:t>o</a:t>
            </a:r>
            <a:r>
              <a:rPr dirty="0"/>
              <a:t>ntribu</a:t>
            </a:r>
            <a:r>
              <a:rPr dirty="0" spc="-10"/>
              <a:t>i</a:t>
            </a:r>
            <a:r>
              <a:rPr dirty="0"/>
              <a:t>sce</a:t>
            </a:r>
            <a:r>
              <a:rPr dirty="0" spc="20"/>
              <a:t> </a:t>
            </a:r>
            <a:r>
              <a:rPr dirty="0"/>
              <a:t>a</a:t>
            </a:r>
            <a:r>
              <a:rPr dirty="0" spc="-10"/>
              <a:t> </a:t>
            </a:r>
            <a:r>
              <a:rPr dirty="0"/>
              <a:t>rego</a:t>
            </a:r>
            <a:r>
              <a:rPr dirty="0" spc="-10"/>
              <a:t>l</a:t>
            </a:r>
            <a:r>
              <a:rPr dirty="0"/>
              <a:t>are</a:t>
            </a:r>
            <a:r>
              <a:rPr dirty="0" spc="25"/>
              <a:t> </a:t>
            </a:r>
            <a:r>
              <a:rPr dirty="0"/>
              <a:t>la</a:t>
            </a:r>
            <a:r>
              <a:rPr dirty="0" spc="5"/>
              <a:t> </a:t>
            </a:r>
            <a:r>
              <a:rPr dirty="0"/>
              <a:t>temperatura corporea</a:t>
            </a:r>
          </a:p>
        </p:txBody>
      </p:sp>
      <p:sp>
        <p:nvSpPr>
          <p:cNvPr id="5" name="object 5"/>
          <p:cNvSpPr/>
          <p:nvPr/>
        </p:nvSpPr>
        <p:spPr>
          <a:xfrm>
            <a:off x="5495416" y="116598"/>
            <a:ext cx="3114675" cy="648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508872" y="6595225"/>
            <a:ext cx="8255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3609" y="2636964"/>
            <a:ext cx="7416800" cy="584835"/>
          </a:xfrm>
          <a:prstGeom prst="rect">
            <a:avLst/>
          </a:prstGeom>
          <a:solidFill>
            <a:srgbClr val="CCCCCC"/>
          </a:solidFill>
          <a:ln w="1270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957580">
              <a:lnSpc>
                <a:spcPct val="100000"/>
              </a:lnSpc>
            </a:pPr>
            <a:r>
              <a:rPr dirty="0" sz="32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AP</a:t>
            </a:r>
            <a:r>
              <a:rPr dirty="0" sz="3200" spc="-135" b="1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32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32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3200" spc="-17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3200" spc="-5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3200" spc="-4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32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32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DI</a:t>
            </a:r>
            <a:r>
              <a:rPr dirty="0" sz="3200" spc="-65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3200" spc="-114" b="1">
                <a:solidFill>
                  <a:srgbClr val="822333"/>
                </a:solidFill>
                <a:latin typeface="Franklin Gothic Medium"/>
                <a:cs typeface="Franklin Gothic Medium"/>
              </a:rPr>
              <a:t>V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ASCO</a:t>
            </a:r>
            <a:r>
              <a:rPr dirty="0" sz="32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32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RE</a:t>
            </a:r>
            <a:endParaRPr sz="3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2400" y="1124711"/>
            <a:ext cx="2438400" cy="5581015"/>
          </a:xfrm>
          <a:custGeom>
            <a:avLst/>
            <a:gdLst/>
            <a:ahLst/>
            <a:cxnLst/>
            <a:rect l="l" t="t" r="r" b="b"/>
            <a:pathLst>
              <a:path w="2438400" h="5581015">
                <a:moveTo>
                  <a:pt x="0" y="5580888"/>
                </a:moveTo>
                <a:lnTo>
                  <a:pt x="2438400" y="5580888"/>
                </a:lnTo>
                <a:lnTo>
                  <a:pt x="2438400" y="0"/>
                </a:lnTo>
                <a:lnTo>
                  <a:pt x="0" y="0"/>
                </a:lnTo>
                <a:lnTo>
                  <a:pt x="0" y="55808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2400" y="1124711"/>
            <a:ext cx="2438400" cy="5581015"/>
          </a:xfrm>
          <a:custGeom>
            <a:avLst/>
            <a:gdLst/>
            <a:ahLst/>
            <a:cxnLst/>
            <a:rect l="l" t="t" r="r" b="b"/>
            <a:pathLst>
              <a:path w="2438400" h="5581015">
                <a:moveTo>
                  <a:pt x="0" y="5580888"/>
                </a:moveTo>
                <a:lnTo>
                  <a:pt x="2438400" y="5580888"/>
                </a:lnTo>
                <a:lnTo>
                  <a:pt x="2438400" y="0"/>
                </a:lnTo>
                <a:lnTo>
                  <a:pt x="0" y="0"/>
                </a:lnTo>
                <a:lnTo>
                  <a:pt x="0" y="5580888"/>
                </a:lnTo>
                <a:close/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7020">
              <a:lnSpc>
                <a:spcPct val="100000"/>
              </a:lnSpc>
            </a:pPr>
            <a:r>
              <a:rPr dirty="0" spc="-5">
                <a:latin typeface="Franklin Gothic Medium"/>
                <a:cs typeface="Franklin Gothic Medium"/>
              </a:rPr>
              <a:t>CO</a:t>
            </a:r>
            <a:r>
              <a:rPr dirty="0" spc="-15">
                <a:latin typeface="Franklin Gothic Medium"/>
                <a:cs typeface="Franklin Gothic Medium"/>
              </a:rPr>
              <a:t>M</a:t>
            </a:r>
            <a:r>
              <a:rPr dirty="0" spc="-20">
                <a:latin typeface="Franklin Gothic Medium"/>
                <a:cs typeface="Franklin Gothic Medium"/>
              </a:rPr>
              <a:t>PO</a:t>
            </a:r>
            <a:r>
              <a:rPr dirty="0" spc="-5">
                <a:latin typeface="Franklin Gothic Medium"/>
                <a:cs typeface="Franklin Gothic Medium"/>
              </a:rPr>
              <a:t>S</a:t>
            </a:r>
            <a:r>
              <a:rPr dirty="0" spc="-10">
                <a:latin typeface="Franklin Gothic Medium"/>
                <a:cs typeface="Franklin Gothic Medium"/>
              </a:rPr>
              <a:t>I</a:t>
            </a:r>
            <a:r>
              <a:rPr dirty="0" spc="-30">
                <a:latin typeface="Franklin Gothic Medium"/>
                <a:cs typeface="Franklin Gothic Medium"/>
              </a:rPr>
              <a:t>Z</a:t>
            </a:r>
            <a:r>
              <a:rPr dirty="0" spc="-15">
                <a:latin typeface="Franklin Gothic Medium"/>
                <a:cs typeface="Franklin Gothic Medium"/>
              </a:rPr>
              <a:t>IO</a:t>
            </a:r>
            <a:r>
              <a:rPr dirty="0" spc="-15">
                <a:latin typeface="Franklin Gothic Medium"/>
                <a:cs typeface="Franklin Gothic Medium"/>
              </a:rPr>
              <a:t>N</a:t>
            </a:r>
            <a:r>
              <a:rPr dirty="0" spc="-15">
                <a:latin typeface="Franklin Gothic Medium"/>
                <a:cs typeface="Franklin Gothic Medium"/>
              </a:rPr>
              <a:t>E</a:t>
            </a:r>
            <a:r>
              <a:rPr dirty="0" spc="-55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D</a:t>
            </a:r>
            <a:r>
              <a:rPr dirty="0" spc="-10">
                <a:latin typeface="Franklin Gothic Medium"/>
                <a:cs typeface="Franklin Gothic Medium"/>
              </a:rPr>
              <a:t>E</a:t>
            </a:r>
            <a:r>
              <a:rPr dirty="0" spc="-15">
                <a:latin typeface="Franklin Gothic Medium"/>
                <a:cs typeface="Franklin Gothic Medium"/>
              </a:rPr>
              <a:t>L</a:t>
            </a:r>
            <a:r>
              <a:rPr dirty="0" spc="-25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S</a:t>
            </a:r>
            <a:r>
              <a:rPr dirty="0" spc="-5">
                <a:latin typeface="Franklin Gothic Medium"/>
                <a:cs typeface="Franklin Gothic Medium"/>
              </a:rPr>
              <a:t>A</a:t>
            </a:r>
            <a:r>
              <a:rPr dirty="0" spc="-15">
                <a:latin typeface="Franklin Gothic Medium"/>
                <a:cs typeface="Franklin Gothic Medium"/>
              </a:rPr>
              <a:t>N</a:t>
            </a:r>
            <a:r>
              <a:rPr dirty="0" spc="-25">
                <a:latin typeface="Franklin Gothic Medium"/>
                <a:cs typeface="Franklin Gothic Medium"/>
              </a:rPr>
              <a:t>G</a:t>
            </a:r>
            <a:r>
              <a:rPr dirty="0">
                <a:latin typeface="Franklin Gothic Medium"/>
                <a:cs typeface="Franklin Gothic Medium"/>
              </a:rPr>
              <a:t>U</a:t>
            </a:r>
            <a:r>
              <a:rPr dirty="0" spc="-15">
                <a:latin typeface="Franklin Gothic Medium"/>
                <a:cs typeface="Franklin Gothic Medium"/>
              </a:rPr>
              <a:t>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43200" y="5456237"/>
            <a:ext cx="914400" cy="519430"/>
          </a:xfrm>
          <a:prstGeom prst="rect">
            <a:avLst/>
          </a:prstGeom>
          <a:solidFill>
            <a:srgbClr val="822333"/>
          </a:solidFill>
        </p:spPr>
        <p:txBody>
          <a:bodyPr wrap="square" lIns="0" tIns="0" rIns="0" bIns="0" rtlCol="0" vert="horz">
            <a:spAutoFit/>
          </a:bodyPr>
          <a:lstStyle/>
          <a:p>
            <a:pPr marL="130810">
              <a:lnSpc>
                <a:spcPct val="100000"/>
              </a:lnSpc>
            </a:pP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45%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43200" y="2209863"/>
            <a:ext cx="914400" cy="519430"/>
          </a:xfrm>
          <a:custGeom>
            <a:avLst/>
            <a:gdLst/>
            <a:ahLst/>
            <a:cxnLst/>
            <a:rect l="l" t="t" r="r" b="b"/>
            <a:pathLst>
              <a:path w="914400" h="519430">
                <a:moveTo>
                  <a:pt x="0" y="519112"/>
                </a:moveTo>
                <a:lnTo>
                  <a:pt x="914400" y="519112"/>
                </a:lnTo>
                <a:lnTo>
                  <a:pt x="914400" y="0"/>
                </a:lnTo>
                <a:lnTo>
                  <a:pt x="0" y="0"/>
                </a:lnTo>
                <a:lnTo>
                  <a:pt x="0" y="519112"/>
                </a:lnTo>
                <a:close/>
              </a:path>
            </a:pathLst>
          </a:custGeom>
          <a:solidFill>
            <a:srgbClr val="8223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743200" y="2209863"/>
            <a:ext cx="914400" cy="519430"/>
          </a:xfrm>
          <a:custGeom>
            <a:avLst/>
            <a:gdLst/>
            <a:ahLst/>
            <a:cxnLst/>
            <a:rect l="l" t="t" r="r" b="b"/>
            <a:pathLst>
              <a:path w="914400" h="519430">
                <a:moveTo>
                  <a:pt x="0" y="519112"/>
                </a:moveTo>
                <a:lnTo>
                  <a:pt x="914400" y="519112"/>
                </a:lnTo>
                <a:lnTo>
                  <a:pt x="914400" y="0"/>
                </a:lnTo>
                <a:lnTo>
                  <a:pt x="0" y="0"/>
                </a:lnTo>
                <a:lnTo>
                  <a:pt x="0" y="519112"/>
                </a:lnTo>
                <a:close/>
              </a:path>
            </a:pathLst>
          </a:custGeom>
          <a:ln w="1270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861310" y="2300621"/>
            <a:ext cx="678815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55%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43200" y="4144962"/>
            <a:ext cx="914400" cy="519430"/>
          </a:xfrm>
          <a:prstGeom prst="rect">
            <a:avLst/>
          </a:prstGeom>
          <a:solidFill>
            <a:srgbClr val="822333"/>
          </a:solidFill>
        </p:spPr>
        <p:txBody>
          <a:bodyPr wrap="square" lIns="0" tIns="0" rIns="0" bIns="0" rtlCol="0" vert="horz">
            <a:spAutoFit/>
          </a:bodyPr>
          <a:lstStyle/>
          <a:p>
            <a:pPr marL="124460">
              <a:lnSpc>
                <a:spcPct val="100000"/>
              </a:lnSpc>
            </a:pP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~1%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91534" y="2292322"/>
            <a:ext cx="90487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Times New Roman"/>
                <a:cs typeface="Times New Roman"/>
              </a:rPr>
              <a:t>Plas</a:t>
            </a:r>
            <a:r>
              <a:rPr dirty="0" sz="2400" spc="-15">
                <a:latin typeface="Times New Roman"/>
                <a:cs typeface="Times New Roman"/>
              </a:rPr>
              <a:t>m</a:t>
            </a:r>
            <a:r>
              <a:rPr dirty="0" sz="2400"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89375" y="5356815"/>
            <a:ext cx="1606550" cy="330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Times New Roman"/>
                <a:cs typeface="Times New Roman"/>
              </a:rPr>
              <a:t>Globuli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rossi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89375" y="4045176"/>
            <a:ext cx="1928495" cy="696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>
                <a:latin typeface="Times New Roman"/>
                <a:cs typeface="Times New Roman"/>
              </a:rPr>
              <a:t>Globuli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bianchi</a:t>
            </a:r>
            <a:r>
              <a:rPr dirty="0" sz="2400">
                <a:latin typeface="Times New Roman"/>
                <a:cs typeface="Times New Roman"/>
              </a:rPr>
              <a:t> e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piast</a:t>
            </a:r>
            <a:r>
              <a:rPr dirty="0" sz="2400" spc="5">
                <a:latin typeface="Times New Roman"/>
                <a:cs typeface="Times New Roman"/>
              </a:rPr>
              <a:t>r</a:t>
            </a:r>
            <a:r>
              <a:rPr dirty="0" sz="2400">
                <a:latin typeface="Times New Roman"/>
                <a:cs typeface="Times New Roman"/>
              </a:rPr>
              <a:t>ine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162800" y="3200400"/>
            <a:ext cx="152400" cy="1981200"/>
          </a:xfrm>
          <a:custGeom>
            <a:avLst/>
            <a:gdLst/>
            <a:ahLst/>
            <a:cxnLst/>
            <a:rect l="l" t="t" r="r" b="b"/>
            <a:pathLst>
              <a:path w="152400" h="1981200">
                <a:moveTo>
                  <a:pt x="152400" y="1981200"/>
                </a:moveTo>
                <a:lnTo>
                  <a:pt x="112360" y="1956570"/>
                </a:lnTo>
                <a:lnTo>
                  <a:pt x="93896" y="1921853"/>
                </a:lnTo>
                <a:lnTo>
                  <a:pt x="81376" y="1876003"/>
                </a:lnTo>
                <a:lnTo>
                  <a:pt x="76250" y="1822146"/>
                </a:lnTo>
                <a:lnTo>
                  <a:pt x="76200" y="1147699"/>
                </a:lnTo>
                <a:lnTo>
                  <a:pt x="71942" y="1093176"/>
                </a:lnTo>
                <a:lnTo>
                  <a:pt x="60136" y="1046330"/>
                </a:lnTo>
                <a:lnTo>
                  <a:pt x="42233" y="1010285"/>
                </a:lnTo>
                <a:lnTo>
                  <a:pt x="11386" y="984433"/>
                </a:lnTo>
                <a:lnTo>
                  <a:pt x="0" y="982599"/>
                </a:lnTo>
                <a:lnTo>
                  <a:pt x="8683" y="981536"/>
                </a:lnTo>
                <a:lnTo>
                  <a:pt x="17083" y="978426"/>
                </a:lnTo>
                <a:lnTo>
                  <a:pt x="46764" y="947827"/>
                </a:lnTo>
                <a:lnTo>
                  <a:pt x="63408" y="909051"/>
                </a:lnTo>
                <a:lnTo>
                  <a:pt x="73625" y="860185"/>
                </a:lnTo>
                <a:lnTo>
                  <a:pt x="76200" y="817499"/>
                </a:lnTo>
                <a:lnTo>
                  <a:pt x="76200" y="165100"/>
                </a:lnTo>
                <a:lnTo>
                  <a:pt x="76690" y="146265"/>
                </a:lnTo>
                <a:lnTo>
                  <a:pt x="78128" y="128053"/>
                </a:lnTo>
                <a:lnTo>
                  <a:pt x="87579" y="78300"/>
                </a:lnTo>
                <a:lnTo>
                  <a:pt x="103610" y="38308"/>
                </a:lnTo>
                <a:lnTo>
                  <a:pt x="132715" y="5570"/>
                </a:ln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867400" y="4191000"/>
            <a:ext cx="1295400" cy="0"/>
          </a:xfrm>
          <a:custGeom>
            <a:avLst/>
            <a:gdLst/>
            <a:ahLst/>
            <a:cxnLst/>
            <a:rect l="l" t="t" r="r" b="b"/>
            <a:pathLst>
              <a:path w="1295400" h="0">
                <a:moveTo>
                  <a:pt x="129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547609" y="3246786"/>
            <a:ext cx="1242695" cy="1793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N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utro</a:t>
            </a:r>
            <a:r>
              <a:rPr dirty="0" sz="2400" spc="5">
                <a:latin typeface="Arial"/>
                <a:cs typeface="Arial"/>
              </a:rPr>
              <a:t>f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 Li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fociti</a:t>
            </a:r>
            <a:r>
              <a:rPr dirty="0" sz="2400">
                <a:latin typeface="Arial"/>
                <a:cs typeface="Arial"/>
              </a:rPr>
              <a:t> Monoc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ti</a:t>
            </a:r>
            <a:r>
              <a:rPr dirty="0" sz="2400">
                <a:latin typeface="Arial"/>
                <a:cs typeface="Arial"/>
              </a:rPr>
              <a:t> E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si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ofi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 B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sofi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85028" y="1371250"/>
            <a:ext cx="1210310" cy="1428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Ac</a:t>
            </a:r>
            <a:r>
              <a:rPr dirty="0" sz="2400" spc="-10">
                <a:latin typeface="Arial"/>
                <a:cs typeface="Arial"/>
              </a:rPr>
              <a:t>q</a:t>
            </a:r>
            <a:r>
              <a:rPr dirty="0" sz="2400">
                <a:latin typeface="Arial"/>
                <a:cs typeface="Arial"/>
              </a:rPr>
              <a:t>ua</a:t>
            </a:r>
            <a:r>
              <a:rPr dirty="0" sz="2400">
                <a:latin typeface="Arial"/>
                <a:cs typeface="Arial"/>
              </a:rPr>
              <a:t> Prote</a:t>
            </a:r>
            <a:r>
              <a:rPr dirty="0" sz="2400" spc="-15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ne</a:t>
            </a:r>
            <a:r>
              <a:rPr dirty="0" sz="2400">
                <a:latin typeface="Arial"/>
                <a:cs typeface="Arial"/>
              </a:rPr>
              <a:t> Li</a:t>
            </a:r>
            <a:r>
              <a:rPr dirty="0" sz="2400" spc="-10">
                <a:latin typeface="Arial"/>
                <a:cs typeface="Arial"/>
              </a:rPr>
              <a:t>p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10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 Glucos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85028" y="2834925"/>
            <a:ext cx="1513840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Amin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aci</a:t>
            </a:r>
            <a:r>
              <a:rPr dirty="0" sz="2400" spc="-10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 Ioni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876800" y="1447800"/>
            <a:ext cx="152400" cy="1981200"/>
          </a:xfrm>
          <a:custGeom>
            <a:avLst/>
            <a:gdLst/>
            <a:ahLst/>
            <a:cxnLst/>
            <a:rect l="l" t="t" r="r" b="b"/>
            <a:pathLst>
              <a:path w="152400" h="1981200">
                <a:moveTo>
                  <a:pt x="152400" y="1981200"/>
                </a:moveTo>
                <a:lnTo>
                  <a:pt x="112360" y="1956570"/>
                </a:lnTo>
                <a:lnTo>
                  <a:pt x="93896" y="1921853"/>
                </a:lnTo>
                <a:lnTo>
                  <a:pt x="81376" y="1876003"/>
                </a:lnTo>
                <a:lnTo>
                  <a:pt x="76250" y="1822146"/>
                </a:lnTo>
                <a:lnTo>
                  <a:pt x="76200" y="1163701"/>
                </a:lnTo>
                <a:lnTo>
                  <a:pt x="71942" y="1109178"/>
                </a:lnTo>
                <a:lnTo>
                  <a:pt x="60136" y="1062332"/>
                </a:lnTo>
                <a:lnTo>
                  <a:pt x="42233" y="1026287"/>
                </a:lnTo>
                <a:lnTo>
                  <a:pt x="11386" y="1000435"/>
                </a:lnTo>
                <a:lnTo>
                  <a:pt x="0" y="998601"/>
                </a:lnTo>
                <a:lnTo>
                  <a:pt x="8683" y="997538"/>
                </a:lnTo>
                <a:lnTo>
                  <a:pt x="17083" y="994428"/>
                </a:lnTo>
                <a:lnTo>
                  <a:pt x="46764" y="963829"/>
                </a:lnTo>
                <a:lnTo>
                  <a:pt x="63408" y="925053"/>
                </a:lnTo>
                <a:lnTo>
                  <a:pt x="73625" y="876187"/>
                </a:lnTo>
                <a:lnTo>
                  <a:pt x="76200" y="833501"/>
                </a:lnTo>
                <a:lnTo>
                  <a:pt x="76200" y="165100"/>
                </a:lnTo>
                <a:lnTo>
                  <a:pt x="76690" y="146265"/>
                </a:lnTo>
                <a:lnTo>
                  <a:pt x="78128" y="128053"/>
                </a:lnTo>
                <a:lnTo>
                  <a:pt x="87579" y="78300"/>
                </a:lnTo>
                <a:lnTo>
                  <a:pt x="103610" y="38308"/>
                </a:lnTo>
                <a:lnTo>
                  <a:pt x="132715" y="5570"/>
                </a:ln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477000" y="1295515"/>
            <a:ext cx="304800" cy="1219200"/>
          </a:xfrm>
          <a:custGeom>
            <a:avLst/>
            <a:gdLst/>
            <a:ahLst/>
            <a:cxnLst/>
            <a:rect l="l" t="t" r="r" b="b"/>
            <a:pathLst>
              <a:path w="304800" h="1219200">
                <a:moveTo>
                  <a:pt x="304800" y="1219083"/>
                </a:moveTo>
                <a:lnTo>
                  <a:pt x="254802" y="1213495"/>
                </a:lnTo>
                <a:lnTo>
                  <a:pt x="211777" y="1197982"/>
                </a:lnTo>
                <a:lnTo>
                  <a:pt x="178545" y="1174423"/>
                </a:lnTo>
                <a:lnTo>
                  <a:pt x="154339" y="1133745"/>
                </a:lnTo>
                <a:lnTo>
                  <a:pt x="152400" y="1117483"/>
                </a:lnTo>
                <a:lnTo>
                  <a:pt x="152400" y="716036"/>
                </a:lnTo>
                <a:lnTo>
                  <a:pt x="151433" y="704525"/>
                </a:lnTo>
                <a:lnTo>
                  <a:pt x="148604" y="693392"/>
                </a:lnTo>
                <a:lnTo>
                  <a:pt x="120747" y="654022"/>
                </a:lnTo>
                <a:lnTo>
                  <a:pt x="85409" y="631867"/>
                </a:lnTo>
                <a:lnTo>
                  <a:pt x="40823" y="618119"/>
                </a:lnTo>
                <a:lnTo>
                  <a:pt x="0" y="614436"/>
                </a:lnTo>
                <a:lnTo>
                  <a:pt x="17266" y="613792"/>
                </a:lnTo>
                <a:lnTo>
                  <a:pt x="33967" y="611906"/>
                </a:lnTo>
                <a:lnTo>
                  <a:pt x="79629" y="599492"/>
                </a:lnTo>
                <a:lnTo>
                  <a:pt x="116439" y="578407"/>
                </a:lnTo>
                <a:lnTo>
                  <a:pt x="146876" y="540052"/>
                </a:lnTo>
                <a:lnTo>
                  <a:pt x="152400" y="512836"/>
                </a:lnTo>
                <a:lnTo>
                  <a:pt x="152400" y="101483"/>
                </a:lnTo>
                <a:lnTo>
                  <a:pt x="167024" y="57981"/>
                </a:lnTo>
                <a:lnTo>
                  <a:pt x="194630" y="31266"/>
                </a:lnTo>
                <a:lnTo>
                  <a:pt x="233363" y="11704"/>
                </a:lnTo>
                <a:lnTo>
                  <a:pt x="280407" y="1176"/>
                </a:lnTo>
                <a:lnTo>
                  <a:pt x="29744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938009" y="1274984"/>
            <a:ext cx="1632585" cy="1135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</a:pP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bumine</a:t>
            </a:r>
            <a:r>
              <a:rPr dirty="0" sz="2400">
                <a:latin typeface="Arial"/>
                <a:cs typeface="Arial"/>
              </a:rPr>
              <a:t> Glob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ne</a:t>
            </a:r>
            <a:r>
              <a:rPr dirty="0" sz="2400">
                <a:latin typeface="Arial"/>
                <a:cs typeface="Arial"/>
              </a:rPr>
              <a:t> F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bri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o</a:t>
            </a:r>
            <a:r>
              <a:rPr dirty="0" sz="2400" spc="-10">
                <a:latin typeface="Arial"/>
                <a:cs typeface="Arial"/>
              </a:rPr>
              <a:t>g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85894" y="1301679"/>
            <a:ext cx="693420" cy="5180330"/>
          </a:xfrm>
          <a:custGeom>
            <a:avLst/>
            <a:gdLst/>
            <a:ahLst/>
            <a:cxnLst/>
            <a:rect l="l" t="t" r="r" b="b"/>
            <a:pathLst>
              <a:path w="693419" h="5180330">
                <a:moveTo>
                  <a:pt x="693095" y="0"/>
                </a:moveTo>
                <a:lnTo>
                  <a:pt x="0" y="0"/>
                </a:lnTo>
                <a:lnTo>
                  <a:pt x="0" y="76637"/>
                </a:lnTo>
                <a:lnTo>
                  <a:pt x="85663" y="120429"/>
                </a:lnTo>
                <a:lnTo>
                  <a:pt x="85663" y="4939526"/>
                </a:lnTo>
                <a:lnTo>
                  <a:pt x="93450" y="4990602"/>
                </a:lnTo>
                <a:lnTo>
                  <a:pt x="105132" y="5034380"/>
                </a:lnTo>
                <a:lnTo>
                  <a:pt x="132384" y="5074507"/>
                </a:lnTo>
                <a:lnTo>
                  <a:pt x="144075" y="5092747"/>
                </a:lnTo>
                <a:lnTo>
                  <a:pt x="179117" y="5125580"/>
                </a:lnTo>
                <a:lnTo>
                  <a:pt x="245302" y="5162062"/>
                </a:lnTo>
                <a:lnTo>
                  <a:pt x="292035" y="5176655"/>
                </a:lnTo>
                <a:lnTo>
                  <a:pt x="319282" y="5180302"/>
                </a:lnTo>
                <a:lnTo>
                  <a:pt x="369912" y="5180302"/>
                </a:lnTo>
                <a:lnTo>
                  <a:pt x="443892" y="5162062"/>
                </a:lnTo>
                <a:lnTo>
                  <a:pt x="486728" y="5140173"/>
                </a:lnTo>
                <a:lnTo>
                  <a:pt x="525666" y="5110988"/>
                </a:lnTo>
                <a:lnTo>
                  <a:pt x="556810" y="5074507"/>
                </a:lnTo>
                <a:lnTo>
                  <a:pt x="580177" y="5034380"/>
                </a:lnTo>
                <a:lnTo>
                  <a:pt x="595749" y="4990602"/>
                </a:lnTo>
                <a:lnTo>
                  <a:pt x="599646" y="4965057"/>
                </a:lnTo>
                <a:lnTo>
                  <a:pt x="599646" y="120429"/>
                </a:lnTo>
                <a:lnTo>
                  <a:pt x="693095" y="76637"/>
                </a:lnTo>
                <a:lnTo>
                  <a:pt x="6930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71557" y="2075046"/>
            <a:ext cx="514350" cy="4399915"/>
          </a:xfrm>
          <a:custGeom>
            <a:avLst/>
            <a:gdLst/>
            <a:ahLst/>
            <a:cxnLst/>
            <a:rect l="l" t="t" r="r" b="b"/>
            <a:pathLst>
              <a:path w="514350" h="4399915">
                <a:moveTo>
                  <a:pt x="513983" y="0"/>
                </a:moveTo>
                <a:lnTo>
                  <a:pt x="0" y="0"/>
                </a:lnTo>
                <a:lnTo>
                  <a:pt x="0" y="4166159"/>
                </a:lnTo>
                <a:lnTo>
                  <a:pt x="3893" y="4206288"/>
                </a:lnTo>
                <a:lnTo>
                  <a:pt x="15575" y="4246416"/>
                </a:lnTo>
                <a:lnTo>
                  <a:pt x="54515" y="4312083"/>
                </a:lnTo>
                <a:lnTo>
                  <a:pt x="81762" y="4341269"/>
                </a:lnTo>
                <a:lnTo>
                  <a:pt x="147964" y="4385047"/>
                </a:lnTo>
                <a:lnTo>
                  <a:pt x="186903" y="4399638"/>
                </a:lnTo>
                <a:lnTo>
                  <a:pt x="330965" y="4399638"/>
                </a:lnTo>
                <a:lnTo>
                  <a:pt x="369904" y="4385047"/>
                </a:lnTo>
                <a:lnTo>
                  <a:pt x="404945" y="4363158"/>
                </a:lnTo>
                <a:lnTo>
                  <a:pt x="463353" y="4312083"/>
                </a:lnTo>
                <a:lnTo>
                  <a:pt x="486720" y="4279245"/>
                </a:lnTo>
                <a:lnTo>
                  <a:pt x="510086" y="4206288"/>
                </a:lnTo>
                <a:lnTo>
                  <a:pt x="513983" y="4166159"/>
                </a:lnTo>
                <a:lnTo>
                  <a:pt x="513983" y="0"/>
                </a:lnTo>
                <a:close/>
              </a:path>
            </a:pathLst>
          </a:custGeom>
          <a:solidFill>
            <a:srgbClr val="DC36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71557" y="2075046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02523" y="6474685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163418" y="1301679"/>
            <a:ext cx="31750" cy="87630"/>
          </a:xfrm>
          <a:custGeom>
            <a:avLst/>
            <a:gdLst/>
            <a:ahLst/>
            <a:cxnLst/>
            <a:rect l="l" t="t" r="r" b="b"/>
            <a:pathLst>
              <a:path w="31750" h="87630">
                <a:moveTo>
                  <a:pt x="31144" y="0"/>
                </a:moveTo>
                <a:lnTo>
                  <a:pt x="0" y="0"/>
                </a:lnTo>
                <a:lnTo>
                  <a:pt x="0" y="76637"/>
                </a:lnTo>
                <a:lnTo>
                  <a:pt x="23350" y="87585"/>
                </a:lnTo>
                <a:lnTo>
                  <a:pt x="31144" y="76637"/>
                </a:lnTo>
                <a:lnTo>
                  <a:pt x="31144" y="0"/>
                </a:lnTo>
                <a:close/>
              </a:path>
              <a:path w="31750" h="87630">
                <a:moveTo>
                  <a:pt x="31144" y="76637"/>
                </a:moveTo>
                <a:lnTo>
                  <a:pt x="23350" y="87585"/>
                </a:lnTo>
                <a:lnTo>
                  <a:pt x="31144" y="83935"/>
                </a:lnTo>
                <a:lnTo>
                  <a:pt x="31144" y="76637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069969" y="1363719"/>
            <a:ext cx="116839" cy="73025"/>
          </a:xfrm>
          <a:custGeom>
            <a:avLst/>
            <a:gdLst/>
            <a:ahLst/>
            <a:cxnLst/>
            <a:rect l="l" t="t" r="r" b="b"/>
            <a:pathLst>
              <a:path w="116840" h="73025">
                <a:moveTo>
                  <a:pt x="101227" y="0"/>
                </a:moveTo>
                <a:lnTo>
                  <a:pt x="7777" y="43792"/>
                </a:lnTo>
                <a:lnTo>
                  <a:pt x="0" y="58390"/>
                </a:lnTo>
                <a:lnTo>
                  <a:pt x="23350" y="72835"/>
                </a:lnTo>
                <a:lnTo>
                  <a:pt x="116799" y="25545"/>
                </a:lnTo>
                <a:lnTo>
                  <a:pt x="101227" y="0"/>
                </a:lnTo>
                <a:close/>
              </a:path>
              <a:path w="116840" h="73025">
                <a:moveTo>
                  <a:pt x="7777" y="43792"/>
                </a:moveTo>
                <a:lnTo>
                  <a:pt x="0" y="51091"/>
                </a:lnTo>
                <a:lnTo>
                  <a:pt x="0" y="58390"/>
                </a:lnTo>
                <a:lnTo>
                  <a:pt x="7777" y="43792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087491" y="1422033"/>
            <a:ext cx="0" cy="4819650"/>
          </a:xfrm>
          <a:custGeom>
            <a:avLst/>
            <a:gdLst/>
            <a:ahLst/>
            <a:cxnLst/>
            <a:rect l="l" t="t" r="r" b="b"/>
            <a:pathLst>
              <a:path w="0" h="4819650">
                <a:moveTo>
                  <a:pt x="0" y="0"/>
                </a:moveTo>
                <a:lnTo>
                  <a:pt x="0" y="4819172"/>
                </a:lnTo>
              </a:path>
            </a:pathLst>
          </a:custGeom>
          <a:ln w="36314">
            <a:solidFill>
              <a:srgbClr val="8482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28543" y="6241206"/>
            <a:ext cx="276860" cy="255904"/>
          </a:xfrm>
          <a:custGeom>
            <a:avLst/>
            <a:gdLst/>
            <a:ahLst/>
            <a:cxnLst/>
            <a:rect l="l" t="t" r="r" b="b"/>
            <a:pathLst>
              <a:path w="276859" h="255904">
                <a:moveTo>
                  <a:pt x="276466" y="0"/>
                </a:moveTo>
                <a:lnTo>
                  <a:pt x="241425" y="0"/>
                </a:lnTo>
                <a:lnTo>
                  <a:pt x="241425" y="25530"/>
                </a:lnTo>
                <a:lnTo>
                  <a:pt x="237528" y="47426"/>
                </a:lnTo>
                <a:lnTo>
                  <a:pt x="229733" y="69308"/>
                </a:lnTo>
                <a:lnTo>
                  <a:pt x="221956" y="87554"/>
                </a:lnTo>
                <a:lnTo>
                  <a:pt x="214161" y="109451"/>
                </a:lnTo>
                <a:lnTo>
                  <a:pt x="186898" y="145923"/>
                </a:lnTo>
                <a:lnTo>
                  <a:pt x="155754" y="175109"/>
                </a:lnTo>
                <a:lnTo>
                  <a:pt x="116815" y="200646"/>
                </a:lnTo>
                <a:lnTo>
                  <a:pt x="93449" y="207942"/>
                </a:lnTo>
                <a:lnTo>
                  <a:pt x="73979" y="215239"/>
                </a:lnTo>
                <a:lnTo>
                  <a:pt x="50629" y="222535"/>
                </a:lnTo>
                <a:lnTo>
                  <a:pt x="27263" y="226183"/>
                </a:lnTo>
                <a:lnTo>
                  <a:pt x="0" y="226183"/>
                </a:lnTo>
                <a:lnTo>
                  <a:pt x="0" y="255369"/>
                </a:lnTo>
                <a:lnTo>
                  <a:pt x="27263" y="255369"/>
                </a:lnTo>
                <a:lnTo>
                  <a:pt x="54510" y="251719"/>
                </a:lnTo>
                <a:lnTo>
                  <a:pt x="109021" y="237128"/>
                </a:lnTo>
                <a:lnTo>
                  <a:pt x="132387" y="226183"/>
                </a:lnTo>
                <a:lnTo>
                  <a:pt x="151856" y="211591"/>
                </a:lnTo>
                <a:lnTo>
                  <a:pt x="175223" y="196998"/>
                </a:lnTo>
                <a:lnTo>
                  <a:pt x="194692" y="182405"/>
                </a:lnTo>
                <a:lnTo>
                  <a:pt x="210264" y="164164"/>
                </a:lnTo>
                <a:lnTo>
                  <a:pt x="225836" y="142276"/>
                </a:lnTo>
                <a:lnTo>
                  <a:pt x="241425" y="124036"/>
                </a:lnTo>
                <a:lnTo>
                  <a:pt x="253100" y="102152"/>
                </a:lnTo>
                <a:lnTo>
                  <a:pt x="268672" y="51076"/>
                </a:lnTo>
                <a:lnTo>
                  <a:pt x="276466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55982" y="6241206"/>
            <a:ext cx="273050" cy="255904"/>
          </a:xfrm>
          <a:custGeom>
            <a:avLst/>
            <a:gdLst/>
            <a:ahLst/>
            <a:cxnLst/>
            <a:rect l="l" t="t" r="r" b="b"/>
            <a:pathLst>
              <a:path w="273050" h="255904">
                <a:moveTo>
                  <a:pt x="31150" y="0"/>
                </a:moveTo>
                <a:lnTo>
                  <a:pt x="0" y="0"/>
                </a:lnTo>
                <a:lnTo>
                  <a:pt x="0" y="25530"/>
                </a:lnTo>
                <a:lnTo>
                  <a:pt x="7787" y="51076"/>
                </a:lnTo>
                <a:lnTo>
                  <a:pt x="11681" y="76606"/>
                </a:lnTo>
                <a:lnTo>
                  <a:pt x="35044" y="124036"/>
                </a:lnTo>
                <a:lnTo>
                  <a:pt x="62296" y="164164"/>
                </a:lnTo>
                <a:lnTo>
                  <a:pt x="120704" y="211591"/>
                </a:lnTo>
                <a:lnTo>
                  <a:pt x="167437" y="237128"/>
                </a:lnTo>
                <a:lnTo>
                  <a:pt x="218050" y="251719"/>
                </a:lnTo>
                <a:lnTo>
                  <a:pt x="245314" y="255369"/>
                </a:lnTo>
                <a:lnTo>
                  <a:pt x="272561" y="255369"/>
                </a:lnTo>
                <a:lnTo>
                  <a:pt x="272561" y="226183"/>
                </a:lnTo>
                <a:lnTo>
                  <a:pt x="249195" y="226183"/>
                </a:lnTo>
                <a:lnTo>
                  <a:pt x="225844" y="222535"/>
                </a:lnTo>
                <a:lnTo>
                  <a:pt x="179112" y="207942"/>
                </a:lnTo>
                <a:lnTo>
                  <a:pt x="140173" y="189701"/>
                </a:lnTo>
                <a:lnTo>
                  <a:pt x="89560" y="145923"/>
                </a:lnTo>
                <a:lnTo>
                  <a:pt x="62296" y="109451"/>
                </a:lnTo>
                <a:lnTo>
                  <a:pt x="42830" y="69308"/>
                </a:lnTo>
                <a:lnTo>
                  <a:pt x="35044" y="25530"/>
                </a:lnTo>
                <a:lnTo>
                  <a:pt x="31150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55982" y="1407511"/>
            <a:ext cx="31750" cy="4834255"/>
          </a:xfrm>
          <a:custGeom>
            <a:avLst/>
            <a:gdLst/>
            <a:ahLst/>
            <a:cxnLst/>
            <a:rect l="l" t="t" r="r" b="b"/>
            <a:pathLst>
              <a:path w="31750" h="4834255">
                <a:moveTo>
                  <a:pt x="23363" y="0"/>
                </a:moveTo>
                <a:lnTo>
                  <a:pt x="0" y="14597"/>
                </a:lnTo>
                <a:lnTo>
                  <a:pt x="0" y="4833694"/>
                </a:lnTo>
                <a:lnTo>
                  <a:pt x="31150" y="4833694"/>
                </a:lnTo>
                <a:lnTo>
                  <a:pt x="31150" y="14597"/>
                </a:lnTo>
                <a:lnTo>
                  <a:pt x="23363" y="0"/>
                </a:lnTo>
                <a:close/>
              </a:path>
              <a:path w="31750" h="4834255">
                <a:moveTo>
                  <a:pt x="23363" y="0"/>
                </a:moveTo>
                <a:lnTo>
                  <a:pt x="31150" y="14597"/>
                </a:lnTo>
                <a:lnTo>
                  <a:pt x="31150" y="7298"/>
                </a:lnTo>
                <a:lnTo>
                  <a:pt x="23363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70319" y="1363719"/>
            <a:ext cx="109220" cy="73025"/>
          </a:xfrm>
          <a:custGeom>
            <a:avLst/>
            <a:gdLst/>
            <a:ahLst/>
            <a:cxnLst/>
            <a:rect l="l" t="t" r="r" b="b"/>
            <a:pathLst>
              <a:path w="109220" h="73025">
                <a:moveTo>
                  <a:pt x="23363" y="0"/>
                </a:moveTo>
                <a:lnTo>
                  <a:pt x="0" y="14597"/>
                </a:lnTo>
                <a:lnTo>
                  <a:pt x="7787" y="25545"/>
                </a:lnTo>
                <a:lnTo>
                  <a:pt x="93450" y="72835"/>
                </a:lnTo>
                <a:lnTo>
                  <a:pt x="109026" y="43792"/>
                </a:lnTo>
                <a:lnTo>
                  <a:pt x="23363" y="0"/>
                </a:lnTo>
                <a:close/>
              </a:path>
              <a:path w="109220" h="73025">
                <a:moveTo>
                  <a:pt x="0" y="14597"/>
                </a:moveTo>
                <a:lnTo>
                  <a:pt x="0" y="21896"/>
                </a:lnTo>
                <a:lnTo>
                  <a:pt x="7787" y="25545"/>
                </a:lnTo>
                <a:lnTo>
                  <a:pt x="0" y="14597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70319" y="1287082"/>
            <a:ext cx="31750" cy="91440"/>
          </a:xfrm>
          <a:custGeom>
            <a:avLst/>
            <a:gdLst/>
            <a:ahLst/>
            <a:cxnLst/>
            <a:rect l="l" t="t" r="r" b="b"/>
            <a:pathLst>
              <a:path w="31750" h="91440">
                <a:moveTo>
                  <a:pt x="15575" y="0"/>
                </a:moveTo>
                <a:lnTo>
                  <a:pt x="0" y="14597"/>
                </a:lnTo>
                <a:lnTo>
                  <a:pt x="0" y="91234"/>
                </a:lnTo>
                <a:lnTo>
                  <a:pt x="31149" y="91234"/>
                </a:lnTo>
                <a:lnTo>
                  <a:pt x="31149" y="14597"/>
                </a:lnTo>
                <a:lnTo>
                  <a:pt x="15575" y="0"/>
                </a:lnTo>
                <a:close/>
              </a:path>
              <a:path w="31750" h="91440">
                <a:moveTo>
                  <a:pt x="15575" y="0"/>
                </a:moveTo>
                <a:lnTo>
                  <a:pt x="0" y="0"/>
                </a:lnTo>
                <a:lnTo>
                  <a:pt x="0" y="14597"/>
                </a:lnTo>
                <a:lnTo>
                  <a:pt x="15575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85894" y="1287082"/>
            <a:ext cx="708660" cy="29209"/>
          </a:xfrm>
          <a:custGeom>
            <a:avLst/>
            <a:gdLst/>
            <a:ahLst/>
            <a:cxnLst/>
            <a:rect l="l" t="t" r="r" b="b"/>
            <a:pathLst>
              <a:path w="708660" h="29209">
                <a:moveTo>
                  <a:pt x="693095" y="0"/>
                </a:moveTo>
                <a:lnTo>
                  <a:pt x="0" y="0"/>
                </a:lnTo>
                <a:lnTo>
                  <a:pt x="0" y="29195"/>
                </a:lnTo>
                <a:lnTo>
                  <a:pt x="693095" y="29195"/>
                </a:lnTo>
                <a:lnTo>
                  <a:pt x="708667" y="14597"/>
                </a:lnTo>
                <a:lnTo>
                  <a:pt x="693095" y="0"/>
                </a:lnTo>
                <a:close/>
              </a:path>
              <a:path w="708660" h="29209">
                <a:moveTo>
                  <a:pt x="708667" y="0"/>
                </a:moveTo>
                <a:lnTo>
                  <a:pt x="693095" y="0"/>
                </a:lnTo>
                <a:lnTo>
                  <a:pt x="708667" y="14597"/>
                </a:lnTo>
                <a:lnTo>
                  <a:pt x="708667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22176" y="1852524"/>
            <a:ext cx="97344" cy="4333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71557" y="1407511"/>
            <a:ext cx="518159" cy="36830"/>
          </a:xfrm>
          <a:custGeom>
            <a:avLst/>
            <a:gdLst/>
            <a:ahLst/>
            <a:cxnLst/>
            <a:rect l="l" t="t" r="r" b="b"/>
            <a:pathLst>
              <a:path w="518159" h="36830">
                <a:moveTo>
                  <a:pt x="0" y="0"/>
                </a:moveTo>
                <a:lnTo>
                  <a:pt x="0" y="29043"/>
                </a:lnTo>
                <a:lnTo>
                  <a:pt x="128495" y="36341"/>
                </a:lnTo>
                <a:lnTo>
                  <a:pt x="381595" y="36341"/>
                </a:lnTo>
                <a:lnTo>
                  <a:pt x="517880" y="29043"/>
                </a:lnTo>
                <a:lnTo>
                  <a:pt x="514962" y="7298"/>
                </a:lnTo>
                <a:lnTo>
                  <a:pt x="253088" y="7298"/>
                </a:lnTo>
                <a:lnTo>
                  <a:pt x="0" y="0"/>
                </a:lnTo>
                <a:close/>
              </a:path>
              <a:path w="518159" h="36830">
                <a:moveTo>
                  <a:pt x="513983" y="0"/>
                </a:moveTo>
                <a:lnTo>
                  <a:pt x="381595" y="7298"/>
                </a:lnTo>
                <a:lnTo>
                  <a:pt x="514962" y="7298"/>
                </a:lnTo>
                <a:lnTo>
                  <a:pt x="513983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883054" y="2056799"/>
            <a:ext cx="15875" cy="29209"/>
          </a:xfrm>
          <a:custGeom>
            <a:avLst/>
            <a:gdLst/>
            <a:ahLst/>
            <a:cxnLst/>
            <a:rect l="l" t="t" r="r" b="b"/>
            <a:pathLst>
              <a:path w="15875" h="29210">
                <a:moveTo>
                  <a:pt x="15588" y="0"/>
                </a:moveTo>
                <a:lnTo>
                  <a:pt x="11691" y="0"/>
                </a:lnTo>
                <a:lnTo>
                  <a:pt x="3897" y="3649"/>
                </a:lnTo>
                <a:lnTo>
                  <a:pt x="3897" y="10948"/>
                </a:lnTo>
                <a:lnTo>
                  <a:pt x="0" y="14597"/>
                </a:lnTo>
                <a:lnTo>
                  <a:pt x="3897" y="21896"/>
                </a:lnTo>
                <a:lnTo>
                  <a:pt x="3897" y="25545"/>
                </a:lnTo>
                <a:lnTo>
                  <a:pt x="11691" y="29195"/>
                </a:lnTo>
                <a:lnTo>
                  <a:pt x="15588" y="29195"/>
                </a:lnTo>
                <a:lnTo>
                  <a:pt x="15588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898642" y="2071402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5" h="0">
                <a:moveTo>
                  <a:pt x="0" y="0"/>
                </a:moveTo>
                <a:lnTo>
                  <a:pt x="179120" y="0"/>
                </a:lnTo>
              </a:path>
            </a:pathLst>
          </a:custGeom>
          <a:ln w="30454">
            <a:solidFill>
              <a:srgbClr val="8482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077747" y="2056799"/>
            <a:ext cx="19685" cy="29209"/>
          </a:xfrm>
          <a:custGeom>
            <a:avLst/>
            <a:gdLst/>
            <a:ahLst/>
            <a:cxnLst/>
            <a:rect l="l" t="t" r="r" b="b"/>
            <a:pathLst>
              <a:path w="19684" h="29210">
                <a:moveTo>
                  <a:pt x="7794" y="0"/>
                </a:moveTo>
                <a:lnTo>
                  <a:pt x="0" y="0"/>
                </a:lnTo>
                <a:lnTo>
                  <a:pt x="0" y="29195"/>
                </a:lnTo>
                <a:lnTo>
                  <a:pt x="7794" y="29195"/>
                </a:lnTo>
                <a:lnTo>
                  <a:pt x="15572" y="25545"/>
                </a:lnTo>
                <a:lnTo>
                  <a:pt x="15572" y="21896"/>
                </a:lnTo>
                <a:lnTo>
                  <a:pt x="19469" y="14597"/>
                </a:lnTo>
                <a:lnTo>
                  <a:pt x="15572" y="10948"/>
                </a:lnTo>
                <a:lnTo>
                  <a:pt x="15572" y="3649"/>
                </a:lnTo>
                <a:lnTo>
                  <a:pt x="7794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883054" y="2487275"/>
            <a:ext cx="15875" cy="33020"/>
          </a:xfrm>
          <a:custGeom>
            <a:avLst/>
            <a:gdLst/>
            <a:ahLst/>
            <a:cxnLst/>
            <a:rect l="l" t="t" r="r" b="b"/>
            <a:pathLst>
              <a:path w="15875" h="33019">
                <a:moveTo>
                  <a:pt x="15588" y="0"/>
                </a:moveTo>
                <a:lnTo>
                  <a:pt x="11691" y="3649"/>
                </a:lnTo>
                <a:lnTo>
                  <a:pt x="3897" y="7298"/>
                </a:lnTo>
                <a:lnTo>
                  <a:pt x="3897" y="10948"/>
                </a:lnTo>
                <a:lnTo>
                  <a:pt x="0" y="14597"/>
                </a:lnTo>
                <a:lnTo>
                  <a:pt x="3897" y="21896"/>
                </a:lnTo>
                <a:lnTo>
                  <a:pt x="3897" y="25545"/>
                </a:lnTo>
                <a:lnTo>
                  <a:pt x="11691" y="29195"/>
                </a:lnTo>
                <a:lnTo>
                  <a:pt x="15588" y="32844"/>
                </a:lnTo>
                <a:lnTo>
                  <a:pt x="15588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898642" y="2503703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5" h="0">
                <a:moveTo>
                  <a:pt x="0" y="0"/>
                </a:moveTo>
                <a:lnTo>
                  <a:pt x="179120" y="0"/>
                </a:lnTo>
              </a:path>
            </a:pathLst>
          </a:custGeom>
          <a:ln w="34102">
            <a:solidFill>
              <a:srgbClr val="8482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077747" y="2487275"/>
            <a:ext cx="19685" cy="33020"/>
          </a:xfrm>
          <a:custGeom>
            <a:avLst/>
            <a:gdLst/>
            <a:ahLst/>
            <a:cxnLst/>
            <a:rect l="l" t="t" r="r" b="b"/>
            <a:pathLst>
              <a:path w="19684" h="33019">
                <a:moveTo>
                  <a:pt x="0" y="0"/>
                </a:moveTo>
                <a:lnTo>
                  <a:pt x="0" y="32844"/>
                </a:lnTo>
                <a:lnTo>
                  <a:pt x="15572" y="25545"/>
                </a:lnTo>
                <a:lnTo>
                  <a:pt x="15572" y="21896"/>
                </a:lnTo>
                <a:lnTo>
                  <a:pt x="19469" y="14597"/>
                </a:lnTo>
                <a:lnTo>
                  <a:pt x="15572" y="10948"/>
                </a:lnTo>
                <a:lnTo>
                  <a:pt x="15572" y="7298"/>
                </a:lnTo>
                <a:lnTo>
                  <a:pt x="0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883054" y="2917751"/>
            <a:ext cx="15875" cy="33020"/>
          </a:xfrm>
          <a:custGeom>
            <a:avLst/>
            <a:gdLst/>
            <a:ahLst/>
            <a:cxnLst/>
            <a:rect l="l" t="t" r="r" b="b"/>
            <a:pathLst>
              <a:path w="15875" h="33019">
                <a:moveTo>
                  <a:pt x="15588" y="0"/>
                </a:moveTo>
                <a:lnTo>
                  <a:pt x="11691" y="3649"/>
                </a:lnTo>
                <a:lnTo>
                  <a:pt x="3897" y="7298"/>
                </a:lnTo>
                <a:lnTo>
                  <a:pt x="3897" y="10948"/>
                </a:lnTo>
                <a:lnTo>
                  <a:pt x="0" y="18246"/>
                </a:lnTo>
                <a:lnTo>
                  <a:pt x="3897" y="21896"/>
                </a:lnTo>
                <a:lnTo>
                  <a:pt x="3897" y="25545"/>
                </a:lnTo>
                <a:lnTo>
                  <a:pt x="11691" y="29195"/>
                </a:lnTo>
                <a:lnTo>
                  <a:pt x="15588" y="32844"/>
                </a:lnTo>
                <a:lnTo>
                  <a:pt x="15588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898642" y="2934179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5" h="0">
                <a:moveTo>
                  <a:pt x="0" y="0"/>
                </a:moveTo>
                <a:lnTo>
                  <a:pt x="179120" y="0"/>
                </a:lnTo>
              </a:path>
            </a:pathLst>
          </a:custGeom>
          <a:ln w="34103">
            <a:solidFill>
              <a:srgbClr val="8482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077747" y="2917751"/>
            <a:ext cx="19685" cy="33020"/>
          </a:xfrm>
          <a:custGeom>
            <a:avLst/>
            <a:gdLst/>
            <a:ahLst/>
            <a:cxnLst/>
            <a:rect l="l" t="t" r="r" b="b"/>
            <a:pathLst>
              <a:path w="19684" h="33019">
                <a:moveTo>
                  <a:pt x="0" y="0"/>
                </a:moveTo>
                <a:lnTo>
                  <a:pt x="0" y="32844"/>
                </a:lnTo>
                <a:lnTo>
                  <a:pt x="15572" y="25545"/>
                </a:lnTo>
                <a:lnTo>
                  <a:pt x="15572" y="21896"/>
                </a:lnTo>
                <a:lnTo>
                  <a:pt x="19469" y="18246"/>
                </a:lnTo>
                <a:lnTo>
                  <a:pt x="15572" y="10948"/>
                </a:lnTo>
                <a:lnTo>
                  <a:pt x="15572" y="7298"/>
                </a:lnTo>
                <a:lnTo>
                  <a:pt x="0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883054" y="3351877"/>
            <a:ext cx="15875" cy="29209"/>
          </a:xfrm>
          <a:custGeom>
            <a:avLst/>
            <a:gdLst/>
            <a:ahLst/>
            <a:cxnLst/>
            <a:rect l="l" t="t" r="r" b="b"/>
            <a:pathLst>
              <a:path w="15875" h="29210">
                <a:moveTo>
                  <a:pt x="15588" y="0"/>
                </a:moveTo>
                <a:lnTo>
                  <a:pt x="11691" y="0"/>
                </a:lnTo>
                <a:lnTo>
                  <a:pt x="3897" y="3649"/>
                </a:lnTo>
                <a:lnTo>
                  <a:pt x="3897" y="7298"/>
                </a:lnTo>
                <a:lnTo>
                  <a:pt x="0" y="14597"/>
                </a:lnTo>
                <a:lnTo>
                  <a:pt x="3897" y="18246"/>
                </a:lnTo>
                <a:lnTo>
                  <a:pt x="3897" y="25545"/>
                </a:lnTo>
                <a:lnTo>
                  <a:pt x="11691" y="29195"/>
                </a:lnTo>
                <a:lnTo>
                  <a:pt x="15588" y="29195"/>
                </a:lnTo>
                <a:lnTo>
                  <a:pt x="15588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898642" y="3366480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5" h="0">
                <a:moveTo>
                  <a:pt x="0" y="0"/>
                </a:moveTo>
                <a:lnTo>
                  <a:pt x="179120" y="0"/>
                </a:lnTo>
              </a:path>
            </a:pathLst>
          </a:custGeom>
          <a:ln w="30454">
            <a:solidFill>
              <a:srgbClr val="8482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077747" y="3351877"/>
            <a:ext cx="19685" cy="29209"/>
          </a:xfrm>
          <a:custGeom>
            <a:avLst/>
            <a:gdLst/>
            <a:ahLst/>
            <a:cxnLst/>
            <a:rect l="l" t="t" r="r" b="b"/>
            <a:pathLst>
              <a:path w="19684" h="29210">
                <a:moveTo>
                  <a:pt x="7794" y="0"/>
                </a:moveTo>
                <a:lnTo>
                  <a:pt x="0" y="0"/>
                </a:lnTo>
                <a:lnTo>
                  <a:pt x="0" y="29195"/>
                </a:lnTo>
                <a:lnTo>
                  <a:pt x="7794" y="29195"/>
                </a:lnTo>
                <a:lnTo>
                  <a:pt x="15572" y="25545"/>
                </a:lnTo>
                <a:lnTo>
                  <a:pt x="15572" y="18246"/>
                </a:lnTo>
                <a:lnTo>
                  <a:pt x="19469" y="14597"/>
                </a:lnTo>
                <a:lnTo>
                  <a:pt x="15572" y="7298"/>
                </a:lnTo>
                <a:lnTo>
                  <a:pt x="15572" y="3649"/>
                </a:lnTo>
                <a:lnTo>
                  <a:pt x="7794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883054" y="3782353"/>
            <a:ext cx="15875" cy="29209"/>
          </a:xfrm>
          <a:custGeom>
            <a:avLst/>
            <a:gdLst/>
            <a:ahLst/>
            <a:cxnLst/>
            <a:rect l="l" t="t" r="r" b="b"/>
            <a:pathLst>
              <a:path w="15875" h="29210">
                <a:moveTo>
                  <a:pt x="15588" y="0"/>
                </a:moveTo>
                <a:lnTo>
                  <a:pt x="11691" y="0"/>
                </a:lnTo>
                <a:lnTo>
                  <a:pt x="3897" y="3649"/>
                </a:lnTo>
                <a:lnTo>
                  <a:pt x="3897" y="7298"/>
                </a:lnTo>
                <a:lnTo>
                  <a:pt x="0" y="14597"/>
                </a:lnTo>
                <a:lnTo>
                  <a:pt x="3897" y="18246"/>
                </a:lnTo>
                <a:lnTo>
                  <a:pt x="3897" y="25545"/>
                </a:lnTo>
                <a:lnTo>
                  <a:pt x="11691" y="29195"/>
                </a:lnTo>
                <a:lnTo>
                  <a:pt x="15588" y="29195"/>
                </a:lnTo>
                <a:lnTo>
                  <a:pt x="15588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898642" y="3796956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5" h="0">
                <a:moveTo>
                  <a:pt x="0" y="0"/>
                </a:moveTo>
                <a:lnTo>
                  <a:pt x="179120" y="0"/>
                </a:lnTo>
              </a:path>
            </a:pathLst>
          </a:custGeom>
          <a:ln w="30454">
            <a:solidFill>
              <a:srgbClr val="8482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077747" y="3782353"/>
            <a:ext cx="19685" cy="29209"/>
          </a:xfrm>
          <a:custGeom>
            <a:avLst/>
            <a:gdLst/>
            <a:ahLst/>
            <a:cxnLst/>
            <a:rect l="l" t="t" r="r" b="b"/>
            <a:pathLst>
              <a:path w="19684" h="29210">
                <a:moveTo>
                  <a:pt x="7794" y="0"/>
                </a:moveTo>
                <a:lnTo>
                  <a:pt x="0" y="0"/>
                </a:lnTo>
                <a:lnTo>
                  <a:pt x="0" y="29195"/>
                </a:lnTo>
                <a:lnTo>
                  <a:pt x="7794" y="29195"/>
                </a:lnTo>
                <a:lnTo>
                  <a:pt x="15572" y="25545"/>
                </a:lnTo>
                <a:lnTo>
                  <a:pt x="15572" y="18246"/>
                </a:lnTo>
                <a:lnTo>
                  <a:pt x="19469" y="14597"/>
                </a:lnTo>
                <a:lnTo>
                  <a:pt x="15572" y="7298"/>
                </a:lnTo>
                <a:lnTo>
                  <a:pt x="15572" y="3649"/>
                </a:lnTo>
                <a:lnTo>
                  <a:pt x="7794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883054" y="4212829"/>
            <a:ext cx="15875" cy="29209"/>
          </a:xfrm>
          <a:custGeom>
            <a:avLst/>
            <a:gdLst/>
            <a:ahLst/>
            <a:cxnLst/>
            <a:rect l="l" t="t" r="r" b="b"/>
            <a:pathLst>
              <a:path w="15875" h="29210">
                <a:moveTo>
                  <a:pt x="15588" y="0"/>
                </a:moveTo>
                <a:lnTo>
                  <a:pt x="11691" y="0"/>
                </a:lnTo>
                <a:lnTo>
                  <a:pt x="3897" y="3649"/>
                </a:lnTo>
                <a:lnTo>
                  <a:pt x="3897" y="7298"/>
                </a:lnTo>
                <a:lnTo>
                  <a:pt x="0" y="14597"/>
                </a:lnTo>
                <a:lnTo>
                  <a:pt x="3897" y="21896"/>
                </a:lnTo>
                <a:lnTo>
                  <a:pt x="3897" y="25545"/>
                </a:lnTo>
                <a:lnTo>
                  <a:pt x="11691" y="29195"/>
                </a:lnTo>
                <a:lnTo>
                  <a:pt x="15588" y="29195"/>
                </a:lnTo>
                <a:lnTo>
                  <a:pt x="15588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898642" y="4227432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5" h="0">
                <a:moveTo>
                  <a:pt x="0" y="0"/>
                </a:moveTo>
                <a:lnTo>
                  <a:pt x="179120" y="0"/>
                </a:lnTo>
              </a:path>
            </a:pathLst>
          </a:custGeom>
          <a:ln w="30454">
            <a:solidFill>
              <a:srgbClr val="8482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077747" y="4212829"/>
            <a:ext cx="19685" cy="29209"/>
          </a:xfrm>
          <a:custGeom>
            <a:avLst/>
            <a:gdLst/>
            <a:ahLst/>
            <a:cxnLst/>
            <a:rect l="l" t="t" r="r" b="b"/>
            <a:pathLst>
              <a:path w="19684" h="29210">
                <a:moveTo>
                  <a:pt x="7794" y="0"/>
                </a:moveTo>
                <a:lnTo>
                  <a:pt x="0" y="0"/>
                </a:lnTo>
                <a:lnTo>
                  <a:pt x="0" y="29195"/>
                </a:lnTo>
                <a:lnTo>
                  <a:pt x="7794" y="29195"/>
                </a:lnTo>
                <a:lnTo>
                  <a:pt x="15572" y="25545"/>
                </a:lnTo>
                <a:lnTo>
                  <a:pt x="15572" y="21896"/>
                </a:lnTo>
                <a:lnTo>
                  <a:pt x="19469" y="14597"/>
                </a:lnTo>
                <a:lnTo>
                  <a:pt x="15572" y="7298"/>
                </a:lnTo>
                <a:lnTo>
                  <a:pt x="15572" y="3649"/>
                </a:lnTo>
                <a:lnTo>
                  <a:pt x="7794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883054" y="4643305"/>
            <a:ext cx="15875" cy="29209"/>
          </a:xfrm>
          <a:custGeom>
            <a:avLst/>
            <a:gdLst/>
            <a:ahLst/>
            <a:cxnLst/>
            <a:rect l="l" t="t" r="r" b="b"/>
            <a:pathLst>
              <a:path w="15875" h="29210">
                <a:moveTo>
                  <a:pt x="15588" y="0"/>
                </a:moveTo>
                <a:lnTo>
                  <a:pt x="11691" y="0"/>
                </a:lnTo>
                <a:lnTo>
                  <a:pt x="3897" y="3649"/>
                </a:lnTo>
                <a:lnTo>
                  <a:pt x="3897" y="10948"/>
                </a:lnTo>
                <a:lnTo>
                  <a:pt x="0" y="14597"/>
                </a:lnTo>
                <a:lnTo>
                  <a:pt x="3897" y="21896"/>
                </a:lnTo>
                <a:lnTo>
                  <a:pt x="3897" y="25545"/>
                </a:lnTo>
                <a:lnTo>
                  <a:pt x="11691" y="29195"/>
                </a:lnTo>
                <a:lnTo>
                  <a:pt x="15588" y="29195"/>
                </a:lnTo>
                <a:lnTo>
                  <a:pt x="15588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898642" y="4657908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5" h="0">
                <a:moveTo>
                  <a:pt x="0" y="0"/>
                </a:moveTo>
                <a:lnTo>
                  <a:pt x="179120" y="0"/>
                </a:lnTo>
              </a:path>
            </a:pathLst>
          </a:custGeom>
          <a:ln w="30454">
            <a:solidFill>
              <a:srgbClr val="8482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077747" y="4643305"/>
            <a:ext cx="19685" cy="29209"/>
          </a:xfrm>
          <a:custGeom>
            <a:avLst/>
            <a:gdLst/>
            <a:ahLst/>
            <a:cxnLst/>
            <a:rect l="l" t="t" r="r" b="b"/>
            <a:pathLst>
              <a:path w="19684" h="29210">
                <a:moveTo>
                  <a:pt x="7794" y="0"/>
                </a:moveTo>
                <a:lnTo>
                  <a:pt x="0" y="0"/>
                </a:lnTo>
                <a:lnTo>
                  <a:pt x="0" y="29195"/>
                </a:lnTo>
                <a:lnTo>
                  <a:pt x="7794" y="29195"/>
                </a:lnTo>
                <a:lnTo>
                  <a:pt x="15572" y="25545"/>
                </a:lnTo>
                <a:lnTo>
                  <a:pt x="15572" y="21896"/>
                </a:lnTo>
                <a:lnTo>
                  <a:pt x="19469" y="14597"/>
                </a:lnTo>
                <a:lnTo>
                  <a:pt x="15572" y="10948"/>
                </a:lnTo>
                <a:lnTo>
                  <a:pt x="15572" y="3649"/>
                </a:lnTo>
                <a:lnTo>
                  <a:pt x="7794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883054" y="5073812"/>
            <a:ext cx="15875" cy="29209"/>
          </a:xfrm>
          <a:custGeom>
            <a:avLst/>
            <a:gdLst/>
            <a:ahLst/>
            <a:cxnLst/>
            <a:rect l="l" t="t" r="r" b="b"/>
            <a:pathLst>
              <a:path w="15875" h="29210">
                <a:moveTo>
                  <a:pt x="15588" y="0"/>
                </a:moveTo>
                <a:lnTo>
                  <a:pt x="11691" y="0"/>
                </a:lnTo>
                <a:lnTo>
                  <a:pt x="3897" y="3649"/>
                </a:lnTo>
                <a:lnTo>
                  <a:pt x="3897" y="10932"/>
                </a:lnTo>
                <a:lnTo>
                  <a:pt x="0" y="14582"/>
                </a:lnTo>
                <a:lnTo>
                  <a:pt x="3897" y="21881"/>
                </a:lnTo>
                <a:lnTo>
                  <a:pt x="3897" y="25530"/>
                </a:lnTo>
                <a:lnTo>
                  <a:pt x="11691" y="29179"/>
                </a:lnTo>
                <a:lnTo>
                  <a:pt x="15588" y="29179"/>
                </a:lnTo>
                <a:lnTo>
                  <a:pt x="15588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898642" y="5088399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5" h="0">
                <a:moveTo>
                  <a:pt x="0" y="0"/>
                </a:moveTo>
                <a:lnTo>
                  <a:pt x="179120" y="0"/>
                </a:lnTo>
              </a:path>
            </a:pathLst>
          </a:custGeom>
          <a:ln w="30454">
            <a:solidFill>
              <a:srgbClr val="8482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077747" y="5073812"/>
            <a:ext cx="19685" cy="29209"/>
          </a:xfrm>
          <a:custGeom>
            <a:avLst/>
            <a:gdLst/>
            <a:ahLst/>
            <a:cxnLst/>
            <a:rect l="l" t="t" r="r" b="b"/>
            <a:pathLst>
              <a:path w="19684" h="29210">
                <a:moveTo>
                  <a:pt x="7794" y="0"/>
                </a:moveTo>
                <a:lnTo>
                  <a:pt x="0" y="0"/>
                </a:lnTo>
                <a:lnTo>
                  <a:pt x="0" y="29179"/>
                </a:lnTo>
                <a:lnTo>
                  <a:pt x="7794" y="29179"/>
                </a:lnTo>
                <a:lnTo>
                  <a:pt x="15572" y="25530"/>
                </a:lnTo>
                <a:lnTo>
                  <a:pt x="15572" y="21881"/>
                </a:lnTo>
                <a:lnTo>
                  <a:pt x="19469" y="14582"/>
                </a:lnTo>
                <a:lnTo>
                  <a:pt x="15572" y="10932"/>
                </a:lnTo>
                <a:lnTo>
                  <a:pt x="15572" y="3649"/>
                </a:lnTo>
                <a:lnTo>
                  <a:pt x="7794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883054" y="5504288"/>
            <a:ext cx="15875" cy="33020"/>
          </a:xfrm>
          <a:custGeom>
            <a:avLst/>
            <a:gdLst/>
            <a:ahLst/>
            <a:cxnLst/>
            <a:rect l="l" t="t" r="r" b="b"/>
            <a:pathLst>
              <a:path w="15875" h="33020">
                <a:moveTo>
                  <a:pt x="15588" y="0"/>
                </a:moveTo>
                <a:lnTo>
                  <a:pt x="11691" y="3649"/>
                </a:lnTo>
                <a:lnTo>
                  <a:pt x="3897" y="7298"/>
                </a:lnTo>
                <a:lnTo>
                  <a:pt x="3897" y="10948"/>
                </a:lnTo>
                <a:lnTo>
                  <a:pt x="0" y="14597"/>
                </a:lnTo>
                <a:lnTo>
                  <a:pt x="3897" y="21881"/>
                </a:lnTo>
                <a:lnTo>
                  <a:pt x="3897" y="25530"/>
                </a:lnTo>
                <a:lnTo>
                  <a:pt x="11691" y="29179"/>
                </a:lnTo>
                <a:lnTo>
                  <a:pt x="15588" y="32829"/>
                </a:lnTo>
                <a:lnTo>
                  <a:pt x="15588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898642" y="5520701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5" h="0">
                <a:moveTo>
                  <a:pt x="0" y="0"/>
                </a:moveTo>
                <a:lnTo>
                  <a:pt x="179120" y="0"/>
                </a:lnTo>
              </a:path>
            </a:pathLst>
          </a:custGeom>
          <a:ln w="34102">
            <a:solidFill>
              <a:srgbClr val="8482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077747" y="5504288"/>
            <a:ext cx="19685" cy="33020"/>
          </a:xfrm>
          <a:custGeom>
            <a:avLst/>
            <a:gdLst/>
            <a:ahLst/>
            <a:cxnLst/>
            <a:rect l="l" t="t" r="r" b="b"/>
            <a:pathLst>
              <a:path w="19684" h="33020">
                <a:moveTo>
                  <a:pt x="0" y="0"/>
                </a:moveTo>
                <a:lnTo>
                  <a:pt x="0" y="32829"/>
                </a:lnTo>
                <a:lnTo>
                  <a:pt x="15572" y="25530"/>
                </a:lnTo>
                <a:lnTo>
                  <a:pt x="15572" y="21881"/>
                </a:lnTo>
                <a:lnTo>
                  <a:pt x="19469" y="14597"/>
                </a:lnTo>
                <a:lnTo>
                  <a:pt x="15572" y="10948"/>
                </a:lnTo>
                <a:lnTo>
                  <a:pt x="15572" y="7298"/>
                </a:lnTo>
                <a:lnTo>
                  <a:pt x="0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883054" y="5934764"/>
            <a:ext cx="15875" cy="33020"/>
          </a:xfrm>
          <a:custGeom>
            <a:avLst/>
            <a:gdLst/>
            <a:ahLst/>
            <a:cxnLst/>
            <a:rect l="l" t="t" r="r" b="b"/>
            <a:pathLst>
              <a:path w="15875" h="33020">
                <a:moveTo>
                  <a:pt x="15588" y="0"/>
                </a:moveTo>
                <a:lnTo>
                  <a:pt x="11691" y="3649"/>
                </a:lnTo>
                <a:lnTo>
                  <a:pt x="3897" y="7298"/>
                </a:lnTo>
                <a:lnTo>
                  <a:pt x="3897" y="10948"/>
                </a:lnTo>
                <a:lnTo>
                  <a:pt x="0" y="18246"/>
                </a:lnTo>
                <a:lnTo>
                  <a:pt x="3897" y="21881"/>
                </a:lnTo>
                <a:lnTo>
                  <a:pt x="3897" y="25530"/>
                </a:lnTo>
                <a:lnTo>
                  <a:pt x="11691" y="29179"/>
                </a:lnTo>
                <a:lnTo>
                  <a:pt x="15588" y="32829"/>
                </a:lnTo>
                <a:lnTo>
                  <a:pt x="15588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898642" y="5951177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5" h="0">
                <a:moveTo>
                  <a:pt x="0" y="0"/>
                </a:moveTo>
                <a:lnTo>
                  <a:pt x="179120" y="0"/>
                </a:lnTo>
              </a:path>
            </a:pathLst>
          </a:custGeom>
          <a:ln w="34102">
            <a:solidFill>
              <a:srgbClr val="8482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077747" y="5934764"/>
            <a:ext cx="19685" cy="33020"/>
          </a:xfrm>
          <a:custGeom>
            <a:avLst/>
            <a:gdLst/>
            <a:ahLst/>
            <a:cxnLst/>
            <a:rect l="l" t="t" r="r" b="b"/>
            <a:pathLst>
              <a:path w="19684" h="33020">
                <a:moveTo>
                  <a:pt x="0" y="0"/>
                </a:moveTo>
                <a:lnTo>
                  <a:pt x="0" y="32829"/>
                </a:lnTo>
                <a:lnTo>
                  <a:pt x="15572" y="25530"/>
                </a:lnTo>
                <a:lnTo>
                  <a:pt x="15572" y="21881"/>
                </a:lnTo>
                <a:lnTo>
                  <a:pt x="19469" y="18246"/>
                </a:lnTo>
                <a:lnTo>
                  <a:pt x="15572" y="10948"/>
                </a:lnTo>
                <a:lnTo>
                  <a:pt x="15572" y="7298"/>
                </a:lnTo>
                <a:lnTo>
                  <a:pt x="0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639110" y="4518800"/>
            <a:ext cx="517525" cy="1992630"/>
          </a:xfrm>
          <a:custGeom>
            <a:avLst/>
            <a:gdLst/>
            <a:ahLst/>
            <a:cxnLst/>
            <a:rect l="l" t="t" r="r" b="b"/>
            <a:pathLst>
              <a:path w="517525" h="1992629">
                <a:moveTo>
                  <a:pt x="517190" y="0"/>
                </a:moveTo>
                <a:lnTo>
                  <a:pt x="0" y="0"/>
                </a:lnTo>
                <a:lnTo>
                  <a:pt x="0" y="1754208"/>
                </a:lnTo>
                <a:lnTo>
                  <a:pt x="3918" y="1795174"/>
                </a:lnTo>
                <a:lnTo>
                  <a:pt x="15672" y="1836139"/>
                </a:lnTo>
                <a:lnTo>
                  <a:pt x="54855" y="1903178"/>
                </a:lnTo>
                <a:lnTo>
                  <a:pt x="82272" y="1932974"/>
                </a:lnTo>
                <a:lnTo>
                  <a:pt x="113627" y="1955319"/>
                </a:lnTo>
                <a:lnTo>
                  <a:pt x="148887" y="1977665"/>
                </a:lnTo>
                <a:lnTo>
                  <a:pt x="188069" y="1992561"/>
                </a:lnTo>
                <a:lnTo>
                  <a:pt x="333030" y="1992561"/>
                </a:lnTo>
                <a:lnTo>
                  <a:pt x="372212" y="1977665"/>
                </a:lnTo>
                <a:lnTo>
                  <a:pt x="407472" y="1955319"/>
                </a:lnTo>
                <a:lnTo>
                  <a:pt x="438827" y="1932974"/>
                </a:lnTo>
                <a:lnTo>
                  <a:pt x="466244" y="1903178"/>
                </a:lnTo>
                <a:lnTo>
                  <a:pt x="489756" y="1869654"/>
                </a:lnTo>
                <a:lnTo>
                  <a:pt x="513268" y="1795174"/>
                </a:lnTo>
                <a:lnTo>
                  <a:pt x="517190" y="1754208"/>
                </a:lnTo>
                <a:lnTo>
                  <a:pt x="517190" y="0"/>
                </a:lnTo>
                <a:close/>
              </a:path>
            </a:pathLst>
          </a:custGeom>
          <a:solidFill>
            <a:srgbClr val="AD2C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639110" y="451880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972141" y="6511363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639110" y="4492731"/>
            <a:ext cx="517525" cy="0"/>
          </a:xfrm>
          <a:custGeom>
            <a:avLst/>
            <a:gdLst/>
            <a:ahLst/>
            <a:cxnLst/>
            <a:rect l="l" t="t" r="r" b="b"/>
            <a:pathLst>
              <a:path w="517525" h="0">
                <a:moveTo>
                  <a:pt x="0" y="0"/>
                </a:moveTo>
                <a:lnTo>
                  <a:pt x="517185" y="0"/>
                </a:lnTo>
              </a:path>
            </a:pathLst>
          </a:custGeom>
          <a:ln w="5340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639110" y="451880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2156301" y="4466797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639110" y="2019863"/>
            <a:ext cx="517525" cy="2447290"/>
          </a:xfrm>
          <a:custGeom>
            <a:avLst/>
            <a:gdLst/>
            <a:ahLst/>
            <a:cxnLst/>
            <a:rect l="l" t="t" r="r" b="b"/>
            <a:pathLst>
              <a:path w="517525" h="2447290">
                <a:moveTo>
                  <a:pt x="0" y="2446934"/>
                </a:moveTo>
                <a:lnTo>
                  <a:pt x="517185" y="2446934"/>
                </a:lnTo>
                <a:lnTo>
                  <a:pt x="517185" y="0"/>
                </a:lnTo>
                <a:lnTo>
                  <a:pt x="0" y="0"/>
                </a:lnTo>
                <a:lnTo>
                  <a:pt x="0" y="2446934"/>
                </a:lnTo>
                <a:close/>
              </a:path>
            </a:pathLst>
          </a:custGeom>
          <a:solidFill>
            <a:srgbClr val="FFF9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639110" y="4466797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2156301" y="2019863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2234663" y="1230349"/>
            <a:ext cx="31750" cy="89535"/>
          </a:xfrm>
          <a:custGeom>
            <a:avLst/>
            <a:gdLst/>
            <a:ahLst/>
            <a:cxnLst/>
            <a:rect l="l" t="t" r="r" b="b"/>
            <a:pathLst>
              <a:path w="31750" h="89534">
                <a:moveTo>
                  <a:pt x="31338" y="0"/>
                </a:moveTo>
                <a:lnTo>
                  <a:pt x="0" y="0"/>
                </a:lnTo>
                <a:lnTo>
                  <a:pt x="0" y="78237"/>
                </a:lnTo>
                <a:lnTo>
                  <a:pt x="23495" y="89414"/>
                </a:lnTo>
                <a:lnTo>
                  <a:pt x="31338" y="78237"/>
                </a:lnTo>
                <a:lnTo>
                  <a:pt x="31338" y="0"/>
                </a:lnTo>
                <a:close/>
              </a:path>
              <a:path w="31750" h="89534">
                <a:moveTo>
                  <a:pt x="31338" y="78237"/>
                </a:moveTo>
                <a:lnTo>
                  <a:pt x="23495" y="89414"/>
                </a:lnTo>
                <a:lnTo>
                  <a:pt x="31338" y="85688"/>
                </a:lnTo>
                <a:lnTo>
                  <a:pt x="31338" y="78237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2140631" y="1293684"/>
            <a:ext cx="118110" cy="74930"/>
          </a:xfrm>
          <a:custGeom>
            <a:avLst/>
            <a:gdLst/>
            <a:ahLst/>
            <a:cxnLst/>
            <a:rect l="l" t="t" r="r" b="b"/>
            <a:pathLst>
              <a:path w="118110" h="74930">
                <a:moveTo>
                  <a:pt x="101858" y="0"/>
                </a:moveTo>
                <a:lnTo>
                  <a:pt x="7826" y="44707"/>
                </a:lnTo>
                <a:lnTo>
                  <a:pt x="0" y="59609"/>
                </a:lnTo>
                <a:lnTo>
                  <a:pt x="23495" y="74356"/>
                </a:lnTo>
                <a:lnTo>
                  <a:pt x="117528" y="26079"/>
                </a:lnTo>
                <a:lnTo>
                  <a:pt x="101858" y="0"/>
                </a:lnTo>
                <a:close/>
              </a:path>
              <a:path w="118110" h="74930">
                <a:moveTo>
                  <a:pt x="7826" y="44707"/>
                </a:moveTo>
                <a:lnTo>
                  <a:pt x="0" y="52158"/>
                </a:lnTo>
                <a:lnTo>
                  <a:pt x="0" y="59609"/>
                </a:lnTo>
                <a:lnTo>
                  <a:pt x="7826" y="44707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2158263" y="1353216"/>
            <a:ext cx="0" cy="4919980"/>
          </a:xfrm>
          <a:custGeom>
            <a:avLst/>
            <a:gdLst/>
            <a:ahLst/>
            <a:cxnLst/>
            <a:rect l="l" t="t" r="r" b="b"/>
            <a:pathLst>
              <a:path w="0" h="4919980">
                <a:moveTo>
                  <a:pt x="0" y="0"/>
                </a:moveTo>
                <a:lnTo>
                  <a:pt x="0" y="4919792"/>
                </a:lnTo>
              </a:path>
            </a:pathLst>
          </a:custGeom>
          <a:ln w="36533">
            <a:solidFill>
              <a:srgbClr val="8482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897700" y="6273008"/>
            <a:ext cx="278765" cy="260985"/>
          </a:xfrm>
          <a:custGeom>
            <a:avLst/>
            <a:gdLst/>
            <a:ahLst/>
            <a:cxnLst/>
            <a:rect l="l" t="t" r="r" b="b"/>
            <a:pathLst>
              <a:path w="278764" h="260984">
                <a:moveTo>
                  <a:pt x="278191" y="0"/>
                </a:moveTo>
                <a:lnTo>
                  <a:pt x="242931" y="0"/>
                </a:lnTo>
                <a:lnTo>
                  <a:pt x="242931" y="26063"/>
                </a:lnTo>
                <a:lnTo>
                  <a:pt x="239010" y="48417"/>
                </a:lnTo>
                <a:lnTo>
                  <a:pt x="231167" y="70755"/>
                </a:lnTo>
                <a:lnTo>
                  <a:pt x="223340" y="89383"/>
                </a:lnTo>
                <a:lnTo>
                  <a:pt x="215497" y="111736"/>
                </a:lnTo>
                <a:lnTo>
                  <a:pt x="188064" y="148970"/>
                </a:lnTo>
                <a:lnTo>
                  <a:pt x="156725" y="178766"/>
                </a:lnTo>
                <a:lnTo>
                  <a:pt x="117544" y="204835"/>
                </a:lnTo>
                <a:lnTo>
                  <a:pt x="94032" y="212283"/>
                </a:lnTo>
                <a:lnTo>
                  <a:pt x="74441" y="219733"/>
                </a:lnTo>
                <a:lnTo>
                  <a:pt x="50945" y="227181"/>
                </a:lnTo>
                <a:lnTo>
                  <a:pt x="27433" y="230905"/>
                </a:lnTo>
                <a:lnTo>
                  <a:pt x="0" y="230905"/>
                </a:lnTo>
                <a:lnTo>
                  <a:pt x="0" y="260701"/>
                </a:lnTo>
                <a:lnTo>
                  <a:pt x="27433" y="260701"/>
                </a:lnTo>
                <a:lnTo>
                  <a:pt x="54850" y="256975"/>
                </a:lnTo>
                <a:lnTo>
                  <a:pt x="109701" y="242079"/>
                </a:lnTo>
                <a:lnTo>
                  <a:pt x="133213" y="230905"/>
                </a:lnTo>
                <a:lnTo>
                  <a:pt x="152804" y="216009"/>
                </a:lnTo>
                <a:lnTo>
                  <a:pt x="176316" y="201111"/>
                </a:lnTo>
                <a:lnTo>
                  <a:pt x="195907" y="186214"/>
                </a:lnTo>
                <a:lnTo>
                  <a:pt x="211576" y="167592"/>
                </a:lnTo>
                <a:lnTo>
                  <a:pt x="227245" y="145246"/>
                </a:lnTo>
                <a:lnTo>
                  <a:pt x="242931" y="126626"/>
                </a:lnTo>
                <a:lnTo>
                  <a:pt x="254679" y="104285"/>
                </a:lnTo>
                <a:lnTo>
                  <a:pt x="270348" y="52142"/>
                </a:lnTo>
                <a:lnTo>
                  <a:pt x="278191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623438" y="6273008"/>
            <a:ext cx="274320" cy="260985"/>
          </a:xfrm>
          <a:custGeom>
            <a:avLst/>
            <a:gdLst/>
            <a:ahLst/>
            <a:cxnLst/>
            <a:rect l="l" t="t" r="r" b="b"/>
            <a:pathLst>
              <a:path w="274319" h="260984">
                <a:moveTo>
                  <a:pt x="31345" y="0"/>
                </a:moveTo>
                <a:lnTo>
                  <a:pt x="0" y="0"/>
                </a:lnTo>
                <a:lnTo>
                  <a:pt x="0" y="26063"/>
                </a:lnTo>
                <a:lnTo>
                  <a:pt x="7836" y="52142"/>
                </a:lnTo>
                <a:lnTo>
                  <a:pt x="11754" y="78206"/>
                </a:lnTo>
                <a:lnTo>
                  <a:pt x="35263" y="126626"/>
                </a:lnTo>
                <a:lnTo>
                  <a:pt x="62685" y="167592"/>
                </a:lnTo>
                <a:lnTo>
                  <a:pt x="121457" y="216009"/>
                </a:lnTo>
                <a:lnTo>
                  <a:pt x="168481" y="242079"/>
                </a:lnTo>
                <a:lnTo>
                  <a:pt x="219411" y="256975"/>
                </a:lnTo>
                <a:lnTo>
                  <a:pt x="246844" y="260701"/>
                </a:lnTo>
                <a:lnTo>
                  <a:pt x="274261" y="260701"/>
                </a:lnTo>
                <a:lnTo>
                  <a:pt x="274261" y="230905"/>
                </a:lnTo>
                <a:lnTo>
                  <a:pt x="250749" y="230905"/>
                </a:lnTo>
                <a:lnTo>
                  <a:pt x="227254" y="227181"/>
                </a:lnTo>
                <a:lnTo>
                  <a:pt x="180229" y="212283"/>
                </a:lnTo>
                <a:lnTo>
                  <a:pt x="141048" y="193662"/>
                </a:lnTo>
                <a:lnTo>
                  <a:pt x="90118" y="148970"/>
                </a:lnTo>
                <a:lnTo>
                  <a:pt x="62685" y="111736"/>
                </a:lnTo>
                <a:lnTo>
                  <a:pt x="43097" y="70755"/>
                </a:lnTo>
                <a:lnTo>
                  <a:pt x="35263" y="26063"/>
                </a:lnTo>
                <a:lnTo>
                  <a:pt x="31345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623438" y="1338391"/>
            <a:ext cx="31750" cy="4935220"/>
          </a:xfrm>
          <a:custGeom>
            <a:avLst/>
            <a:gdLst/>
            <a:ahLst/>
            <a:cxnLst/>
            <a:rect l="l" t="t" r="r" b="b"/>
            <a:pathLst>
              <a:path w="31750" h="4935220">
                <a:moveTo>
                  <a:pt x="23508" y="0"/>
                </a:moveTo>
                <a:lnTo>
                  <a:pt x="0" y="14902"/>
                </a:lnTo>
                <a:lnTo>
                  <a:pt x="0" y="4934617"/>
                </a:lnTo>
                <a:lnTo>
                  <a:pt x="31345" y="4934617"/>
                </a:lnTo>
                <a:lnTo>
                  <a:pt x="31345" y="14902"/>
                </a:lnTo>
                <a:lnTo>
                  <a:pt x="23508" y="0"/>
                </a:lnTo>
                <a:close/>
              </a:path>
              <a:path w="31750" h="4935220">
                <a:moveTo>
                  <a:pt x="23508" y="0"/>
                </a:moveTo>
                <a:lnTo>
                  <a:pt x="31345" y="14902"/>
                </a:lnTo>
                <a:lnTo>
                  <a:pt x="31345" y="7451"/>
                </a:lnTo>
                <a:lnTo>
                  <a:pt x="23508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537240" y="1293684"/>
            <a:ext cx="109855" cy="74930"/>
          </a:xfrm>
          <a:custGeom>
            <a:avLst/>
            <a:gdLst/>
            <a:ahLst/>
            <a:cxnLst/>
            <a:rect l="l" t="t" r="r" b="b"/>
            <a:pathLst>
              <a:path w="109855" h="74930">
                <a:moveTo>
                  <a:pt x="23508" y="0"/>
                </a:moveTo>
                <a:lnTo>
                  <a:pt x="0" y="14902"/>
                </a:lnTo>
                <a:lnTo>
                  <a:pt x="7836" y="26079"/>
                </a:lnTo>
                <a:lnTo>
                  <a:pt x="94033" y="74356"/>
                </a:lnTo>
                <a:lnTo>
                  <a:pt x="109706" y="44707"/>
                </a:lnTo>
                <a:lnTo>
                  <a:pt x="23508" y="0"/>
                </a:lnTo>
                <a:close/>
              </a:path>
              <a:path w="109855" h="74930">
                <a:moveTo>
                  <a:pt x="0" y="14902"/>
                </a:moveTo>
                <a:lnTo>
                  <a:pt x="0" y="22353"/>
                </a:lnTo>
                <a:lnTo>
                  <a:pt x="7836" y="26079"/>
                </a:lnTo>
                <a:lnTo>
                  <a:pt x="0" y="14902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1537240" y="1215447"/>
            <a:ext cx="31750" cy="93345"/>
          </a:xfrm>
          <a:custGeom>
            <a:avLst/>
            <a:gdLst/>
            <a:ahLst/>
            <a:cxnLst/>
            <a:rect l="l" t="t" r="r" b="b"/>
            <a:pathLst>
              <a:path w="31750" h="93344">
                <a:moveTo>
                  <a:pt x="15672" y="0"/>
                </a:moveTo>
                <a:lnTo>
                  <a:pt x="0" y="14902"/>
                </a:lnTo>
                <a:lnTo>
                  <a:pt x="0" y="93139"/>
                </a:lnTo>
                <a:lnTo>
                  <a:pt x="31343" y="93139"/>
                </a:lnTo>
                <a:lnTo>
                  <a:pt x="31343" y="14902"/>
                </a:lnTo>
                <a:lnTo>
                  <a:pt x="15672" y="0"/>
                </a:lnTo>
                <a:close/>
              </a:path>
              <a:path w="31750" h="93344">
                <a:moveTo>
                  <a:pt x="15672" y="0"/>
                </a:moveTo>
                <a:lnTo>
                  <a:pt x="0" y="0"/>
                </a:lnTo>
                <a:lnTo>
                  <a:pt x="0" y="14902"/>
                </a:lnTo>
                <a:lnTo>
                  <a:pt x="15672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552913" y="1215447"/>
            <a:ext cx="713105" cy="29845"/>
          </a:xfrm>
          <a:custGeom>
            <a:avLst/>
            <a:gdLst/>
            <a:ahLst/>
            <a:cxnLst/>
            <a:rect l="l" t="t" r="r" b="b"/>
            <a:pathLst>
              <a:path w="713105" h="29844">
                <a:moveTo>
                  <a:pt x="697420" y="0"/>
                </a:moveTo>
                <a:lnTo>
                  <a:pt x="0" y="0"/>
                </a:lnTo>
                <a:lnTo>
                  <a:pt x="0" y="29804"/>
                </a:lnTo>
                <a:lnTo>
                  <a:pt x="697420" y="29804"/>
                </a:lnTo>
                <a:lnTo>
                  <a:pt x="713089" y="14902"/>
                </a:lnTo>
                <a:lnTo>
                  <a:pt x="697420" y="0"/>
                </a:lnTo>
                <a:close/>
              </a:path>
              <a:path w="713105" h="29844">
                <a:moveTo>
                  <a:pt x="713089" y="0"/>
                </a:moveTo>
                <a:lnTo>
                  <a:pt x="697420" y="0"/>
                </a:lnTo>
                <a:lnTo>
                  <a:pt x="713089" y="14902"/>
                </a:lnTo>
                <a:lnTo>
                  <a:pt x="713089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1690045" y="1792695"/>
            <a:ext cx="97951" cy="442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1639110" y="1338391"/>
            <a:ext cx="521334" cy="37465"/>
          </a:xfrm>
          <a:custGeom>
            <a:avLst/>
            <a:gdLst/>
            <a:ahLst/>
            <a:cxnLst/>
            <a:rect l="l" t="t" r="r" b="b"/>
            <a:pathLst>
              <a:path w="521335" h="37465">
                <a:moveTo>
                  <a:pt x="0" y="0"/>
                </a:moveTo>
                <a:lnTo>
                  <a:pt x="0" y="29649"/>
                </a:lnTo>
                <a:lnTo>
                  <a:pt x="129297" y="37100"/>
                </a:lnTo>
                <a:lnTo>
                  <a:pt x="383976" y="37100"/>
                </a:lnTo>
                <a:lnTo>
                  <a:pt x="521111" y="29649"/>
                </a:lnTo>
                <a:lnTo>
                  <a:pt x="518175" y="7451"/>
                </a:lnTo>
                <a:lnTo>
                  <a:pt x="254667" y="7451"/>
                </a:lnTo>
                <a:lnTo>
                  <a:pt x="0" y="0"/>
                </a:lnTo>
                <a:close/>
              </a:path>
              <a:path w="521335" h="37465">
                <a:moveTo>
                  <a:pt x="517190" y="0"/>
                </a:moveTo>
                <a:lnTo>
                  <a:pt x="383976" y="7451"/>
                </a:lnTo>
                <a:lnTo>
                  <a:pt x="518175" y="7451"/>
                </a:lnTo>
                <a:lnTo>
                  <a:pt x="517190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1952550" y="2001235"/>
            <a:ext cx="15875" cy="29845"/>
          </a:xfrm>
          <a:custGeom>
            <a:avLst/>
            <a:gdLst/>
            <a:ahLst/>
            <a:cxnLst/>
            <a:rect l="l" t="t" r="r" b="b"/>
            <a:pathLst>
              <a:path w="15875" h="29844">
                <a:moveTo>
                  <a:pt x="15685" y="0"/>
                </a:moveTo>
                <a:lnTo>
                  <a:pt x="11764" y="0"/>
                </a:lnTo>
                <a:lnTo>
                  <a:pt x="3921" y="3725"/>
                </a:lnTo>
                <a:lnTo>
                  <a:pt x="3921" y="11176"/>
                </a:lnTo>
                <a:lnTo>
                  <a:pt x="0" y="14902"/>
                </a:lnTo>
                <a:lnTo>
                  <a:pt x="3921" y="22353"/>
                </a:lnTo>
                <a:lnTo>
                  <a:pt x="3921" y="26079"/>
                </a:lnTo>
                <a:lnTo>
                  <a:pt x="11764" y="29804"/>
                </a:lnTo>
                <a:lnTo>
                  <a:pt x="15685" y="29804"/>
                </a:lnTo>
                <a:lnTo>
                  <a:pt x="15685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1968236" y="2016143"/>
            <a:ext cx="180340" cy="0"/>
          </a:xfrm>
          <a:custGeom>
            <a:avLst/>
            <a:gdLst/>
            <a:ahLst/>
            <a:cxnLst/>
            <a:rect l="l" t="t" r="r" b="b"/>
            <a:pathLst>
              <a:path w="180339" h="0">
                <a:moveTo>
                  <a:pt x="0" y="0"/>
                </a:moveTo>
                <a:lnTo>
                  <a:pt x="180237" y="0"/>
                </a:lnTo>
              </a:path>
            </a:pathLst>
          </a:custGeom>
          <a:ln w="31063">
            <a:solidFill>
              <a:srgbClr val="8482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2148458" y="2001235"/>
            <a:ext cx="19685" cy="29845"/>
          </a:xfrm>
          <a:custGeom>
            <a:avLst/>
            <a:gdLst/>
            <a:ahLst/>
            <a:cxnLst/>
            <a:rect l="l" t="t" r="r" b="b"/>
            <a:pathLst>
              <a:path w="19685" h="29844">
                <a:moveTo>
                  <a:pt x="7842" y="0"/>
                </a:moveTo>
                <a:lnTo>
                  <a:pt x="0" y="0"/>
                </a:lnTo>
                <a:lnTo>
                  <a:pt x="0" y="29804"/>
                </a:lnTo>
                <a:lnTo>
                  <a:pt x="7842" y="29804"/>
                </a:lnTo>
                <a:lnTo>
                  <a:pt x="15669" y="26079"/>
                </a:lnTo>
                <a:lnTo>
                  <a:pt x="15669" y="22353"/>
                </a:lnTo>
                <a:lnTo>
                  <a:pt x="19590" y="14902"/>
                </a:lnTo>
                <a:lnTo>
                  <a:pt x="15669" y="11176"/>
                </a:lnTo>
                <a:lnTo>
                  <a:pt x="15669" y="3725"/>
                </a:lnTo>
                <a:lnTo>
                  <a:pt x="7842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1952550" y="2440699"/>
            <a:ext cx="15875" cy="33655"/>
          </a:xfrm>
          <a:custGeom>
            <a:avLst/>
            <a:gdLst/>
            <a:ahLst/>
            <a:cxnLst/>
            <a:rect l="l" t="t" r="r" b="b"/>
            <a:pathLst>
              <a:path w="15875" h="33655">
                <a:moveTo>
                  <a:pt x="15685" y="0"/>
                </a:moveTo>
                <a:lnTo>
                  <a:pt x="11764" y="3725"/>
                </a:lnTo>
                <a:lnTo>
                  <a:pt x="3921" y="7451"/>
                </a:lnTo>
                <a:lnTo>
                  <a:pt x="3921" y="11176"/>
                </a:lnTo>
                <a:lnTo>
                  <a:pt x="0" y="14902"/>
                </a:lnTo>
                <a:lnTo>
                  <a:pt x="3921" y="22353"/>
                </a:lnTo>
                <a:lnTo>
                  <a:pt x="3921" y="26079"/>
                </a:lnTo>
                <a:lnTo>
                  <a:pt x="11764" y="29804"/>
                </a:lnTo>
                <a:lnTo>
                  <a:pt x="15685" y="33530"/>
                </a:lnTo>
                <a:lnTo>
                  <a:pt x="15685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1968236" y="2457470"/>
            <a:ext cx="180340" cy="0"/>
          </a:xfrm>
          <a:custGeom>
            <a:avLst/>
            <a:gdLst/>
            <a:ahLst/>
            <a:cxnLst/>
            <a:rect l="l" t="t" r="r" b="b"/>
            <a:pathLst>
              <a:path w="180339" h="0">
                <a:moveTo>
                  <a:pt x="0" y="0"/>
                </a:moveTo>
                <a:lnTo>
                  <a:pt x="180237" y="0"/>
                </a:lnTo>
              </a:path>
            </a:pathLst>
          </a:custGeom>
          <a:ln w="34787">
            <a:solidFill>
              <a:srgbClr val="8482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2148458" y="2440699"/>
            <a:ext cx="19685" cy="33655"/>
          </a:xfrm>
          <a:custGeom>
            <a:avLst/>
            <a:gdLst/>
            <a:ahLst/>
            <a:cxnLst/>
            <a:rect l="l" t="t" r="r" b="b"/>
            <a:pathLst>
              <a:path w="19685" h="33655">
                <a:moveTo>
                  <a:pt x="0" y="0"/>
                </a:moveTo>
                <a:lnTo>
                  <a:pt x="0" y="33530"/>
                </a:lnTo>
                <a:lnTo>
                  <a:pt x="15669" y="26079"/>
                </a:lnTo>
                <a:lnTo>
                  <a:pt x="15669" y="22353"/>
                </a:lnTo>
                <a:lnTo>
                  <a:pt x="19590" y="14902"/>
                </a:lnTo>
                <a:lnTo>
                  <a:pt x="15669" y="11176"/>
                </a:lnTo>
                <a:lnTo>
                  <a:pt x="15669" y="7451"/>
                </a:lnTo>
                <a:lnTo>
                  <a:pt x="0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952550" y="2880163"/>
            <a:ext cx="15875" cy="33655"/>
          </a:xfrm>
          <a:custGeom>
            <a:avLst/>
            <a:gdLst/>
            <a:ahLst/>
            <a:cxnLst/>
            <a:rect l="l" t="t" r="r" b="b"/>
            <a:pathLst>
              <a:path w="15875" h="33655">
                <a:moveTo>
                  <a:pt x="15685" y="0"/>
                </a:moveTo>
                <a:lnTo>
                  <a:pt x="11764" y="3725"/>
                </a:lnTo>
                <a:lnTo>
                  <a:pt x="3921" y="7451"/>
                </a:lnTo>
                <a:lnTo>
                  <a:pt x="3921" y="11176"/>
                </a:lnTo>
                <a:lnTo>
                  <a:pt x="0" y="18627"/>
                </a:lnTo>
                <a:lnTo>
                  <a:pt x="3921" y="22353"/>
                </a:lnTo>
                <a:lnTo>
                  <a:pt x="3921" y="26079"/>
                </a:lnTo>
                <a:lnTo>
                  <a:pt x="11764" y="29804"/>
                </a:lnTo>
                <a:lnTo>
                  <a:pt x="15685" y="33530"/>
                </a:lnTo>
                <a:lnTo>
                  <a:pt x="15685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1968236" y="2896934"/>
            <a:ext cx="180340" cy="0"/>
          </a:xfrm>
          <a:custGeom>
            <a:avLst/>
            <a:gdLst/>
            <a:ahLst/>
            <a:cxnLst/>
            <a:rect l="l" t="t" r="r" b="b"/>
            <a:pathLst>
              <a:path w="180339" h="0">
                <a:moveTo>
                  <a:pt x="0" y="0"/>
                </a:moveTo>
                <a:lnTo>
                  <a:pt x="180237" y="0"/>
                </a:lnTo>
              </a:path>
            </a:pathLst>
          </a:custGeom>
          <a:ln w="34789">
            <a:solidFill>
              <a:srgbClr val="8482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2148458" y="2880163"/>
            <a:ext cx="19685" cy="33655"/>
          </a:xfrm>
          <a:custGeom>
            <a:avLst/>
            <a:gdLst/>
            <a:ahLst/>
            <a:cxnLst/>
            <a:rect l="l" t="t" r="r" b="b"/>
            <a:pathLst>
              <a:path w="19685" h="33655">
                <a:moveTo>
                  <a:pt x="0" y="0"/>
                </a:moveTo>
                <a:lnTo>
                  <a:pt x="0" y="33530"/>
                </a:lnTo>
                <a:lnTo>
                  <a:pt x="15669" y="26079"/>
                </a:lnTo>
                <a:lnTo>
                  <a:pt x="15669" y="22353"/>
                </a:lnTo>
                <a:lnTo>
                  <a:pt x="19590" y="18627"/>
                </a:lnTo>
                <a:lnTo>
                  <a:pt x="15669" y="11176"/>
                </a:lnTo>
                <a:lnTo>
                  <a:pt x="15669" y="7451"/>
                </a:lnTo>
                <a:lnTo>
                  <a:pt x="0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952550" y="3323353"/>
            <a:ext cx="15875" cy="29845"/>
          </a:xfrm>
          <a:custGeom>
            <a:avLst/>
            <a:gdLst/>
            <a:ahLst/>
            <a:cxnLst/>
            <a:rect l="l" t="t" r="r" b="b"/>
            <a:pathLst>
              <a:path w="15875" h="29845">
                <a:moveTo>
                  <a:pt x="15685" y="0"/>
                </a:moveTo>
                <a:lnTo>
                  <a:pt x="11764" y="0"/>
                </a:lnTo>
                <a:lnTo>
                  <a:pt x="3921" y="3725"/>
                </a:lnTo>
                <a:lnTo>
                  <a:pt x="3921" y="7451"/>
                </a:lnTo>
                <a:lnTo>
                  <a:pt x="0" y="14902"/>
                </a:lnTo>
                <a:lnTo>
                  <a:pt x="3921" y="18627"/>
                </a:lnTo>
                <a:lnTo>
                  <a:pt x="3921" y="26079"/>
                </a:lnTo>
                <a:lnTo>
                  <a:pt x="11764" y="29804"/>
                </a:lnTo>
                <a:lnTo>
                  <a:pt x="15685" y="29804"/>
                </a:lnTo>
                <a:lnTo>
                  <a:pt x="15685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1968236" y="3338260"/>
            <a:ext cx="180340" cy="0"/>
          </a:xfrm>
          <a:custGeom>
            <a:avLst/>
            <a:gdLst/>
            <a:ahLst/>
            <a:cxnLst/>
            <a:rect l="l" t="t" r="r" b="b"/>
            <a:pathLst>
              <a:path w="180339" h="0">
                <a:moveTo>
                  <a:pt x="0" y="0"/>
                </a:moveTo>
                <a:lnTo>
                  <a:pt x="180237" y="0"/>
                </a:lnTo>
              </a:path>
            </a:pathLst>
          </a:custGeom>
          <a:ln w="31063">
            <a:solidFill>
              <a:srgbClr val="8482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2148458" y="3323353"/>
            <a:ext cx="19685" cy="29845"/>
          </a:xfrm>
          <a:custGeom>
            <a:avLst/>
            <a:gdLst/>
            <a:ahLst/>
            <a:cxnLst/>
            <a:rect l="l" t="t" r="r" b="b"/>
            <a:pathLst>
              <a:path w="19685" h="29845">
                <a:moveTo>
                  <a:pt x="7842" y="0"/>
                </a:moveTo>
                <a:lnTo>
                  <a:pt x="0" y="0"/>
                </a:lnTo>
                <a:lnTo>
                  <a:pt x="0" y="29804"/>
                </a:lnTo>
                <a:lnTo>
                  <a:pt x="7842" y="29804"/>
                </a:lnTo>
                <a:lnTo>
                  <a:pt x="15669" y="26079"/>
                </a:lnTo>
                <a:lnTo>
                  <a:pt x="15669" y="18627"/>
                </a:lnTo>
                <a:lnTo>
                  <a:pt x="19590" y="14902"/>
                </a:lnTo>
                <a:lnTo>
                  <a:pt x="15669" y="7451"/>
                </a:lnTo>
                <a:lnTo>
                  <a:pt x="15669" y="3725"/>
                </a:lnTo>
                <a:lnTo>
                  <a:pt x="7842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952550" y="3762817"/>
            <a:ext cx="15875" cy="29845"/>
          </a:xfrm>
          <a:custGeom>
            <a:avLst/>
            <a:gdLst/>
            <a:ahLst/>
            <a:cxnLst/>
            <a:rect l="l" t="t" r="r" b="b"/>
            <a:pathLst>
              <a:path w="15875" h="29845">
                <a:moveTo>
                  <a:pt x="15685" y="0"/>
                </a:moveTo>
                <a:lnTo>
                  <a:pt x="11764" y="0"/>
                </a:lnTo>
                <a:lnTo>
                  <a:pt x="3921" y="3725"/>
                </a:lnTo>
                <a:lnTo>
                  <a:pt x="3921" y="7451"/>
                </a:lnTo>
                <a:lnTo>
                  <a:pt x="0" y="14902"/>
                </a:lnTo>
                <a:lnTo>
                  <a:pt x="3921" y="18627"/>
                </a:lnTo>
                <a:lnTo>
                  <a:pt x="3921" y="26079"/>
                </a:lnTo>
                <a:lnTo>
                  <a:pt x="11764" y="29804"/>
                </a:lnTo>
                <a:lnTo>
                  <a:pt x="15685" y="29804"/>
                </a:lnTo>
                <a:lnTo>
                  <a:pt x="15685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1968236" y="3777725"/>
            <a:ext cx="180340" cy="0"/>
          </a:xfrm>
          <a:custGeom>
            <a:avLst/>
            <a:gdLst/>
            <a:ahLst/>
            <a:cxnLst/>
            <a:rect l="l" t="t" r="r" b="b"/>
            <a:pathLst>
              <a:path w="180339" h="0">
                <a:moveTo>
                  <a:pt x="0" y="0"/>
                </a:moveTo>
                <a:lnTo>
                  <a:pt x="180237" y="0"/>
                </a:lnTo>
              </a:path>
            </a:pathLst>
          </a:custGeom>
          <a:ln w="31063">
            <a:solidFill>
              <a:srgbClr val="8482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2148458" y="3762817"/>
            <a:ext cx="19685" cy="29845"/>
          </a:xfrm>
          <a:custGeom>
            <a:avLst/>
            <a:gdLst/>
            <a:ahLst/>
            <a:cxnLst/>
            <a:rect l="l" t="t" r="r" b="b"/>
            <a:pathLst>
              <a:path w="19685" h="29845">
                <a:moveTo>
                  <a:pt x="7842" y="0"/>
                </a:moveTo>
                <a:lnTo>
                  <a:pt x="0" y="0"/>
                </a:lnTo>
                <a:lnTo>
                  <a:pt x="0" y="29804"/>
                </a:lnTo>
                <a:lnTo>
                  <a:pt x="7842" y="29804"/>
                </a:lnTo>
                <a:lnTo>
                  <a:pt x="15669" y="26079"/>
                </a:lnTo>
                <a:lnTo>
                  <a:pt x="15669" y="18627"/>
                </a:lnTo>
                <a:lnTo>
                  <a:pt x="19590" y="14902"/>
                </a:lnTo>
                <a:lnTo>
                  <a:pt x="15669" y="7451"/>
                </a:lnTo>
                <a:lnTo>
                  <a:pt x="15669" y="3725"/>
                </a:lnTo>
                <a:lnTo>
                  <a:pt x="7842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1952550" y="4202281"/>
            <a:ext cx="15875" cy="29845"/>
          </a:xfrm>
          <a:custGeom>
            <a:avLst/>
            <a:gdLst/>
            <a:ahLst/>
            <a:cxnLst/>
            <a:rect l="l" t="t" r="r" b="b"/>
            <a:pathLst>
              <a:path w="15875" h="29845">
                <a:moveTo>
                  <a:pt x="15685" y="0"/>
                </a:moveTo>
                <a:lnTo>
                  <a:pt x="11764" y="0"/>
                </a:lnTo>
                <a:lnTo>
                  <a:pt x="3921" y="3725"/>
                </a:lnTo>
                <a:lnTo>
                  <a:pt x="3921" y="7451"/>
                </a:lnTo>
                <a:lnTo>
                  <a:pt x="0" y="14902"/>
                </a:lnTo>
                <a:lnTo>
                  <a:pt x="3921" y="22353"/>
                </a:lnTo>
                <a:lnTo>
                  <a:pt x="3921" y="26079"/>
                </a:lnTo>
                <a:lnTo>
                  <a:pt x="11764" y="29804"/>
                </a:lnTo>
                <a:lnTo>
                  <a:pt x="15685" y="29804"/>
                </a:lnTo>
                <a:lnTo>
                  <a:pt x="15685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1968236" y="4217189"/>
            <a:ext cx="180340" cy="0"/>
          </a:xfrm>
          <a:custGeom>
            <a:avLst/>
            <a:gdLst/>
            <a:ahLst/>
            <a:cxnLst/>
            <a:rect l="l" t="t" r="r" b="b"/>
            <a:pathLst>
              <a:path w="180339" h="0">
                <a:moveTo>
                  <a:pt x="0" y="0"/>
                </a:moveTo>
                <a:lnTo>
                  <a:pt x="180237" y="0"/>
                </a:lnTo>
              </a:path>
            </a:pathLst>
          </a:custGeom>
          <a:ln w="31063">
            <a:solidFill>
              <a:srgbClr val="8482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2148458" y="4202281"/>
            <a:ext cx="19685" cy="29845"/>
          </a:xfrm>
          <a:custGeom>
            <a:avLst/>
            <a:gdLst/>
            <a:ahLst/>
            <a:cxnLst/>
            <a:rect l="l" t="t" r="r" b="b"/>
            <a:pathLst>
              <a:path w="19685" h="29845">
                <a:moveTo>
                  <a:pt x="7842" y="0"/>
                </a:moveTo>
                <a:lnTo>
                  <a:pt x="0" y="0"/>
                </a:lnTo>
                <a:lnTo>
                  <a:pt x="0" y="29804"/>
                </a:lnTo>
                <a:lnTo>
                  <a:pt x="7842" y="29804"/>
                </a:lnTo>
                <a:lnTo>
                  <a:pt x="15669" y="26079"/>
                </a:lnTo>
                <a:lnTo>
                  <a:pt x="15669" y="22353"/>
                </a:lnTo>
                <a:lnTo>
                  <a:pt x="19590" y="14902"/>
                </a:lnTo>
                <a:lnTo>
                  <a:pt x="15669" y="7451"/>
                </a:lnTo>
                <a:lnTo>
                  <a:pt x="15669" y="3725"/>
                </a:lnTo>
                <a:lnTo>
                  <a:pt x="7842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1952550" y="4641745"/>
            <a:ext cx="15875" cy="29845"/>
          </a:xfrm>
          <a:custGeom>
            <a:avLst/>
            <a:gdLst/>
            <a:ahLst/>
            <a:cxnLst/>
            <a:rect l="l" t="t" r="r" b="b"/>
            <a:pathLst>
              <a:path w="15875" h="29845">
                <a:moveTo>
                  <a:pt x="15685" y="0"/>
                </a:moveTo>
                <a:lnTo>
                  <a:pt x="11764" y="0"/>
                </a:lnTo>
                <a:lnTo>
                  <a:pt x="3921" y="3725"/>
                </a:lnTo>
                <a:lnTo>
                  <a:pt x="3921" y="11176"/>
                </a:lnTo>
                <a:lnTo>
                  <a:pt x="0" y="14902"/>
                </a:lnTo>
                <a:lnTo>
                  <a:pt x="3921" y="22353"/>
                </a:lnTo>
                <a:lnTo>
                  <a:pt x="3921" y="26079"/>
                </a:lnTo>
                <a:lnTo>
                  <a:pt x="11764" y="29804"/>
                </a:lnTo>
                <a:lnTo>
                  <a:pt x="15685" y="29804"/>
                </a:lnTo>
                <a:lnTo>
                  <a:pt x="15685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1968236" y="4656652"/>
            <a:ext cx="180340" cy="0"/>
          </a:xfrm>
          <a:custGeom>
            <a:avLst/>
            <a:gdLst/>
            <a:ahLst/>
            <a:cxnLst/>
            <a:rect l="l" t="t" r="r" b="b"/>
            <a:pathLst>
              <a:path w="180339" h="0">
                <a:moveTo>
                  <a:pt x="0" y="0"/>
                </a:moveTo>
                <a:lnTo>
                  <a:pt x="180237" y="0"/>
                </a:lnTo>
              </a:path>
            </a:pathLst>
          </a:custGeom>
          <a:ln w="31063">
            <a:solidFill>
              <a:srgbClr val="8482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2148458" y="4641745"/>
            <a:ext cx="19685" cy="29845"/>
          </a:xfrm>
          <a:custGeom>
            <a:avLst/>
            <a:gdLst/>
            <a:ahLst/>
            <a:cxnLst/>
            <a:rect l="l" t="t" r="r" b="b"/>
            <a:pathLst>
              <a:path w="19685" h="29845">
                <a:moveTo>
                  <a:pt x="7842" y="0"/>
                </a:moveTo>
                <a:lnTo>
                  <a:pt x="0" y="0"/>
                </a:lnTo>
                <a:lnTo>
                  <a:pt x="0" y="29804"/>
                </a:lnTo>
                <a:lnTo>
                  <a:pt x="7842" y="29804"/>
                </a:lnTo>
                <a:lnTo>
                  <a:pt x="15669" y="26079"/>
                </a:lnTo>
                <a:lnTo>
                  <a:pt x="15669" y="22353"/>
                </a:lnTo>
                <a:lnTo>
                  <a:pt x="19590" y="14902"/>
                </a:lnTo>
                <a:lnTo>
                  <a:pt x="15669" y="11176"/>
                </a:lnTo>
                <a:lnTo>
                  <a:pt x="15669" y="3725"/>
                </a:lnTo>
                <a:lnTo>
                  <a:pt x="7842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952550" y="5081240"/>
            <a:ext cx="15875" cy="29845"/>
          </a:xfrm>
          <a:custGeom>
            <a:avLst/>
            <a:gdLst/>
            <a:ahLst/>
            <a:cxnLst/>
            <a:rect l="l" t="t" r="r" b="b"/>
            <a:pathLst>
              <a:path w="15875" h="29845">
                <a:moveTo>
                  <a:pt x="15685" y="0"/>
                </a:moveTo>
                <a:lnTo>
                  <a:pt x="11764" y="0"/>
                </a:lnTo>
                <a:lnTo>
                  <a:pt x="3921" y="3725"/>
                </a:lnTo>
                <a:lnTo>
                  <a:pt x="3921" y="11161"/>
                </a:lnTo>
                <a:lnTo>
                  <a:pt x="0" y="14886"/>
                </a:lnTo>
                <a:lnTo>
                  <a:pt x="3921" y="22337"/>
                </a:lnTo>
                <a:lnTo>
                  <a:pt x="3921" y="26063"/>
                </a:lnTo>
                <a:lnTo>
                  <a:pt x="11764" y="29789"/>
                </a:lnTo>
                <a:lnTo>
                  <a:pt x="15685" y="29789"/>
                </a:lnTo>
                <a:lnTo>
                  <a:pt x="15685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968236" y="5096132"/>
            <a:ext cx="180340" cy="0"/>
          </a:xfrm>
          <a:custGeom>
            <a:avLst/>
            <a:gdLst/>
            <a:ahLst/>
            <a:cxnLst/>
            <a:rect l="l" t="t" r="r" b="b"/>
            <a:pathLst>
              <a:path w="180339" h="0">
                <a:moveTo>
                  <a:pt x="0" y="0"/>
                </a:moveTo>
                <a:lnTo>
                  <a:pt x="180237" y="0"/>
                </a:lnTo>
              </a:path>
            </a:pathLst>
          </a:custGeom>
          <a:ln w="31063">
            <a:solidFill>
              <a:srgbClr val="8482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2148458" y="5081240"/>
            <a:ext cx="19685" cy="29845"/>
          </a:xfrm>
          <a:custGeom>
            <a:avLst/>
            <a:gdLst/>
            <a:ahLst/>
            <a:cxnLst/>
            <a:rect l="l" t="t" r="r" b="b"/>
            <a:pathLst>
              <a:path w="19685" h="29845">
                <a:moveTo>
                  <a:pt x="7842" y="0"/>
                </a:moveTo>
                <a:lnTo>
                  <a:pt x="0" y="0"/>
                </a:lnTo>
                <a:lnTo>
                  <a:pt x="0" y="29789"/>
                </a:lnTo>
                <a:lnTo>
                  <a:pt x="7842" y="29789"/>
                </a:lnTo>
                <a:lnTo>
                  <a:pt x="15669" y="26063"/>
                </a:lnTo>
                <a:lnTo>
                  <a:pt x="15669" y="22337"/>
                </a:lnTo>
                <a:lnTo>
                  <a:pt x="19590" y="14886"/>
                </a:lnTo>
                <a:lnTo>
                  <a:pt x="15669" y="11161"/>
                </a:lnTo>
                <a:lnTo>
                  <a:pt x="15669" y="3725"/>
                </a:lnTo>
                <a:lnTo>
                  <a:pt x="7842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1952550" y="5520704"/>
            <a:ext cx="15875" cy="33655"/>
          </a:xfrm>
          <a:custGeom>
            <a:avLst/>
            <a:gdLst/>
            <a:ahLst/>
            <a:cxnLst/>
            <a:rect l="l" t="t" r="r" b="b"/>
            <a:pathLst>
              <a:path w="15875" h="33654">
                <a:moveTo>
                  <a:pt x="15685" y="0"/>
                </a:moveTo>
                <a:lnTo>
                  <a:pt x="11764" y="3725"/>
                </a:lnTo>
                <a:lnTo>
                  <a:pt x="3921" y="7451"/>
                </a:lnTo>
                <a:lnTo>
                  <a:pt x="3921" y="11176"/>
                </a:lnTo>
                <a:lnTo>
                  <a:pt x="0" y="14902"/>
                </a:lnTo>
                <a:lnTo>
                  <a:pt x="3921" y="22337"/>
                </a:lnTo>
                <a:lnTo>
                  <a:pt x="3921" y="26063"/>
                </a:lnTo>
                <a:lnTo>
                  <a:pt x="11764" y="29789"/>
                </a:lnTo>
                <a:lnTo>
                  <a:pt x="15685" y="33514"/>
                </a:lnTo>
                <a:lnTo>
                  <a:pt x="15685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968236" y="5537460"/>
            <a:ext cx="180340" cy="0"/>
          </a:xfrm>
          <a:custGeom>
            <a:avLst/>
            <a:gdLst/>
            <a:ahLst/>
            <a:cxnLst/>
            <a:rect l="l" t="t" r="r" b="b"/>
            <a:pathLst>
              <a:path w="180339" h="0">
                <a:moveTo>
                  <a:pt x="0" y="0"/>
                </a:moveTo>
                <a:lnTo>
                  <a:pt x="180237" y="0"/>
                </a:lnTo>
              </a:path>
            </a:pathLst>
          </a:custGeom>
          <a:ln w="34787">
            <a:solidFill>
              <a:srgbClr val="8482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2148458" y="5520704"/>
            <a:ext cx="19685" cy="33655"/>
          </a:xfrm>
          <a:custGeom>
            <a:avLst/>
            <a:gdLst/>
            <a:ahLst/>
            <a:cxnLst/>
            <a:rect l="l" t="t" r="r" b="b"/>
            <a:pathLst>
              <a:path w="19685" h="33654">
                <a:moveTo>
                  <a:pt x="0" y="0"/>
                </a:moveTo>
                <a:lnTo>
                  <a:pt x="0" y="33514"/>
                </a:lnTo>
                <a:lnTo>
                  <a:pt x="15669" y="26063"/>
                </a:lnTo>
                <a:lnTo>
                  <a:pt x="15669" y="22337"/>
                </a:lnTo>
                <a:lnTo>
                  <a:pt x="19590" y="14902"/>
                </a:lnTo>
                <a:lnTo>
                  <a:pt x="15669" y="11176"/>
                </a:lnTo>
                <a:lnTo>
                  <a:pt x="15669" y="7451"/>
                </a:lnTo>
                <a:lnTo>
                  <a:pt x="0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1952550" y="5960168"/>
            <a:ext cx="15875" cy="33655"/>
          </a:xfrm>
          <a:custGeom>
            <a:avLst/>
            <a:gdLst/>
            <a:ahLst/>
            <a:cxnLst/>
            <a:rect l="l" t="t" r="r" b="b"/>
            <a:pathLst>
              <a:path w="15875" h="33654">
                <a:moveTo>
                  <a:pt x="15685" y="0"/>
                </a:moveTo>
                <a:lnTo>
                  <a:pt x="11764" y="3725"/>
                </a:lnTo>
                <a:lnTo>
                  <a:pt x="3921" y="7451"/>
                </a:lnTo>
                <a:lnTo>
                  <a:pt x="3921" y="11176"/>
                </a:lnTo>
                <a:lnTo>
                  <a:pt x="0" y="18627"/>
                </a:lnTo>
                <a:lnTo>
                  <a:pt x="3921" y="22337"/>
                </a:lnTo>
                <a:lnTo>
                  <a:pt x="3921" y="26063"/>
                </a:lnTo>
                <a:lnTo>
                  <a:pt x="11764" y="29789"/>
                </a:lnTo>
                <a:lnTo>
                  <a:pt x="15685" y="33514"/>
                </a:lnTo>
                <a:lnTo>
                  <a:pt x="15685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1968236" y="5976924"/>
            <a:ext cx="180340" cy="0"/>
          </a:xfrm>
          <a:custGeom>
            <a:avLst/>
            <a:gdLst/>
            <a:ahLst/>
            <a:cxnLst/>
            <a:rect l="l" t="t" r="r" b="b"/>
            <a:pathLst>
              <a:path w="180339" h="0">
                <a:moveTo>
                  <a:pt x="0" y="0"/>
                </a:moveTo>
                <a:lnTo>
                  <a:pt x="180237" y="0"/>
                </a:lnTo>
              </a:path>
            </a:pathLst>
          </a:custGeom>
          <a:ln w="34787">
            <a:solidFill>
              <a:srgbClr val="8482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2148458" y="5960168"/>
            <a:ext cx="19685" cy="33655"/>
          </a:xfrm>
          <a:custGeom>
            <a:avLst/>
            <a:gdLst/>
            <a:ahLst/>
            <a:cxnLst/>
            <a:rect l="l" t="t" r="r" b="b"/>
            <a:pathLst>
              <a:path w="19685" h="33654">
                <a:moveTo>
                  <a:pt x="0" y="0"/>
                </a:moveTo>
                <a:lnTo>
                  <a:pt x="0" y="33514"/>
                </a:lnTo>
                <a:lnTo>
                  <a:pt x="15669" y="26063"/>
                </a:lnTo>
                <a:lnTo>
                  <a:pt x="15669" y="22337"/>
                </a:lnTo>
                <a:lnTo>
                  <a:pt x="19590" y="18627"/>
                </a:lnTo>
                <a:lnTo>
                  <a:pt x="15669" y="11176"/>
                </a:lnTo>
                <a:lnTo>
                  <a:pt x="15669" y="7451"/>
                </a:lnTo>
                <a:lnTo>
                  <a:pt x="0" y="0"/>
                </a:lnTo>
                <a:close/>
              </a:path>
            </a:pathLst>
          </a:custGeom>
          <a:solidFill>
            <a:srgbClr val="8482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1972564" y="1340738"/>
            <a:ext cx="2527935" cy="1325245"/>
          </a:xfrm>
          <a:custGeom>
            <a:avLst/>
            <a:gdLst/>
            <a:ahLst/>
            <a:cxnLst/>
            <a:rect l="l" t="t" r="r" b="b"/>
            <a:pathLst>
              <a:path w="2527935" h="1325245">
                <a:moveTo>
                  <a:pt x="1477264" y="360045"/>
                </a:moveTo>
                <a:lnTo>
                  <a:pt x="1027303" y="360045"/>
                </a:lnTo>
                <a:lnTo>
                  <a:pt x="0" y="1325245"/>
                </a:lnTo>
                <a:lnTo>
                  <a:pt x="1477264" y="360045"/>
                </a:lnTo>
                <a:close/>
              </a:path>
              <a:path w="2527935" h="1325245">
                <a:moveTo>
                  <a:pt x="2527427" y="0"/>
                </a:moveTo>
                <a:lnTo>
                  <a:pt x="727202" y="0"/>
                </a:lnTo>
                <a:lnTo>
                  <a:pt x="727202" y="360045"/>
                </a:lnTo>
                <a:lnTo>
                  <a:pt x="2527427" y="360045"/>
                </a:lnTo>
                <a:lnTo>
                  <a:pt x="2527427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1972564" y="1340738"/>
            <a:ext cx="2527935" cy="1325245"/>
          </a:xfrm>
          <a:custGeom>
            <a:avLst/>
            <a:gdLst/>
            <a:ahLst/>
            <a:cxnLst/>
            <a:rect l="l" t="t" r="r" b="b"/>
            <a:pathLst>
              <a:path w="2527935" h="1325245">
                <a:moveTo>
                  <a:pt x="727202" y="0"/>
                </a:moveTo>
                <a:lnTo>
                  <a:pt x="1027303" y="0"/>
                </a:lnTo>
                <a:lnTo>
                  <a:pt x="1477264" y="0"/>
                </a:lnTo>
                <a:lnTo>
                  <a:pt x="2527427" y="0"/>
                </a:lnTo>
                <a:lnTo>
                  <a:pt x="2527427" y="210058"/>
                </a:lnTo>
                <a:lnTo>
                  <a:pt x="2527427" y="300100"/>
                </a:lnTo>
                <a:lnTo>
                  <a:pt x="2527427" y="360045"/>
                </a:lnTo>
                <a:lnTo>
                  <a:pt x="1477264" y="360045"/>
                </a:lnTo>
                <a:lnTo>
                  <a:pt x="0" y="1325245"/>
                </a:lnTo>
                <a:lnTo>
                  <a:pt x="1027303" y="360045"/>
                </a:lnTo>
                <a:lnTo>
                  <a:pt x="727202" y="360045"/>
                </a:lnTo>
                <a:lnTo>
                  <a:pt x="727202" y="300100"/>
                </a:lnTo>
                <a:lnTo>
                  <a:pt x="727202" y="210058"/>
                </a:lnTo>
                <a:lnTo>
                  <a:pt x="727202" y="0"/>
                </a:lnTo>
                <a:close/>
              </a:path>
            </a:pathLst>
          </a:custGeom>
          <a:ln w="12699">
            <a:solidFill>
              <a:srgbClr val="808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2686811" y="1327403"/>
            <a:ext cx="1845564" cy="3002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4285488" y="1327403"/>
            <a:ext cx="291084" cy="3002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 txBox="1"/>
          <p:nvPr/>
        </p:nvSpPr>
        <p:spPr>
          <a:xfrm>
            <a:off x="2787142" y="1402215"/>
            <a:ext cx="162433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Franklin Gothic Medium"/>
                <a:cs typeface="Franklin Gothic Medium"/>
              </a:rPr>
              <a:t>dopo</a:t>
            </a:r>
            <a:r>
              <a:rPr dirty="0" sz="1400" spc="-40">
                <a:latin typeface="Franklin Gothic Medium"/>
                <a:cs typeface="Franklin Gothic Medium"/>
              </a:rPr>
              <a:t> </a:t>
            </a:r>
            <a:r>
              <a:rPr dirty="0" sz="1400">
                <a:latin typeface="Franklin Gothic Medium"/>
                <a:cs typeface="Franklin Gothic Medium"/>
              </a:rPr>
              <a:t>c</a:t>
            </a:r>
            <a:r>
              <a:rPr dirty="0" sz="1400" spc="-5">
                <a:latin typeface="Franklin Gothic Medium"/>
                <a:cs typeface="Franklin Gothic Medium"/>
              </a:rPr>
              <a:t>e</a:t>
            </a:r>
            <a:r>
              <a:rPr dirty="0" sz="1400" spc="-10">
                <a:latin typeface="Franklin Gothic Medium"/>
                <a:cs typeface="Franklin Gothic Medium"/>
              </a:rPr>
              <a:t>n</a:t>
            </a:r>
            <a:r>
              <a:rPr dirty="0" sz="1400" spc="-5">
                <a:latin typeface="Franklin Gothic Medium"/>
                <a:cs typeface="Franklin Gothic Medium"/>
              </a:rPr>
              <a:t>t</a:t>
            </a:r>
            <a:r>
              <a:rPr dirty="0" sz="1400">
                <a:latin typeface="Franklin Gothic Medium"/>
                <a:cs typeface="Franklin Gothic Medium"/>
              </a:rPr>
              <a:t>rifugazio</a:t>
            </a:r>
            <a:r>
              <a:rPr dirty="0" sz="1400" spc="-5">
                <a:latin typeface="Franklin Gothic Medium"/>
                <a:cs typeface="Franklin Gothic Medium"/>
              </a:rPr>
              <a:t>n</a:t>
            </a:r>
            <a:r>
              <a:rPr dirty="0" sz="1400">
                <a:latin typeface="Franklin Gothic Medium"/>
                <a:cs typeface="Franklin Gothic Medium"/>
              </a:rPr>
              <a:t>e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5495416" y="116598"/>
            <a:ext cx="3114675" cy="6480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37104" y="2061972"/>
            <a:ext cx="6406896" cy="4796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699766" y="2024887"/>
            <a:ext cx="6444233" cy="4833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480" y="1802892"/>
            <a:ext cx="4631436" cy="16733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1778507"/>
            <a:ext cx="3742944" cy="1603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1772792"/>
            <a:ext cx="4592955" cy="1657350"/>
          </a:xfrm>
          <a:custGeom>
            <a:avLst/>
            <a:gdLst/>
            <a:ahLst/>
            <a:cxnLst/>
            <a:rect l="l" t="t" r="r" b="b"/>
            <a:pathLst>
              <a:path w="4592955" h="1657350">
                <a:moveTo>
                  <a:pt x="3671951" y="0"/>
                </a:moveTo>
                <a:lnTo>
                  <a:pt x="0" y="0"/>
                </a:lnTo>
                <a:lnTo>
                  <a:pt x="0" y="1657350"/>
                </a:lnTo>
                <a:lnTo>
                  <a:pt x="3671951" y="1657350"/>
                </a:lnTo>
                <a:lnTo>
                  <a:pt x="3671951" y="1381125"/>
                </a:lnTo>
                <a:lnTo>
                  <a:pt x="4592574" y="1357376"/>
                </a:lnTo>
                <a:lnTo>
                  <a:pt x="3671951" y="966851"/>
                </a:lnTo>
                <a:lnTo>
                  <a:pt x="3671951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1772792"/>
            <a:ext cx="4592955" cy="1657350"/>
          </a:xfrm>
          <a:custGeom>
            <a:avLst/>
            <a:gdLst/>
            <a:ahLst/>
            <a:cxnLst/>
            <a:rect l="l" t="t" r="r" b="b"/>
            <a:pathLst>
              <a:path w="4592955" h="1657350">
                <a:moveTo>
                  <a:pt x="0" y="0"/>
                </a:moveTo>
                <a:lnTo>
                  <a:pt x="2141982" y="0"/>
                </a:lnTo>
                <a:lnTo>
                  <a:pt x="3059938" y="0"/>
                </a:lnTo>
                <a:lnTo>
                  <a:pt x="3671951" y="0"/>
                </a:lnTo>
                <a:lnTo>
                  <a:pt x="3671951" y="966851"/>
                </a:lnTo>
                <a:lnTo>
                  <a:pt x="4592574" y="1357376"/>
                </a:lnTo>
                <a:lnTo>
                  <a:pt x="3671951" y="1381125"/>
                </a:lnTo>
                <a:lnTo>
                  <a:pt x="3671951" y="1657350"/>
                </a:lnTo>
                <a:lnTo>
                  <a:pt x="3059938" y="1657350"/>
                </a:lnTo>
                <a:lnTo>
                  <a:pt x="2141982" y="1657350"/>
                </a:lnTo>
                <a:lnTo>
                  <a:pt x="0" y="1657350"/>
                </a:lnTo>
                <a:lnTo>
                  <a:pt x="0" y="1381125"/>
                </a:lnTo>
                <a:lnTo>
                  <a:pt x="0" y="96685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8739" y="1846889"/>
            <a:ext cx="3422015" cy="149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>
                <a:latin typeface="Times New Roman"/>
                <a:cs typeface="Times New Roman"/>
              </a:rPr>
              <a:t>nello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stris</a:t>
            </a:r>
            <a:r>
              <a:rPr dirty="0" sz="2000" spc="-10">
                <a:latin typeface="Times New Roman"/>
                <a:cs typeface="Times New Roman"/>
              </a:rPr>
              <a:t>c</a:t>
            </a:r>
            <a:r>
              <a:rPr dirty="0" sz="2000">
                <a:latin typeface="Times New Roman"/>
                <a:cs typeface="Times New Roman"/>
              </a:rPr>
              <a:t>io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di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san</a:t>
            </a:r>
            <a:r>
              <a:rPr dirty="0" sz="2000" spc="5">
                <a:latin typeface="Times New Roman"/>
                <a:cs typeface="Times New Roman"/>
              </a:rPr>
              <a:t>g</a:t>
            </a:r>
            <a:r>
              <a:rPr dirty="0" sz="2000">
                <a:latin typeface="Times New Roman"/>
                <a:cs typeface="Times New Roman"/>
              </a:rPr>
              <a:t>ue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la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 spc="-25">
                <a:latin typeface="Times New Roman"/>
                <a:cs typeface="Times New Roman"/>
              </a:rPr>
              <a:t>m</a:t>
            </a:r>
            <a:r>
              <a:rPr dirty="0" sz="2000">
                <a:latin typeface="Times New Roman"/>
                <a:cs typeface="Times New Roman"/>
              </a:rPr>
              <a:t>a</a:t>
            </a:r>
            <a:r>
              <a:rPr dirty="0" sz="2000" spc="-10">
                <a:latin typeface="Times New Roman"/>
                <a:cs typeface="Times New Roman"/>
              </a:rPr>
              <a:t>t</a:t>
            </a:r>
            <a:r>
              <a:rPr dirty="0" sz="2000">
                <a:latin typeface="Times New Roman"/>
                <a:cs typeface="Times New Roman"/>
              </a:rPr>
              <a:t>rice</a:t>
            </a:r>
            <a:r>
              <a:rPr dirty="0" sz="2000">
                <a:latin typeface="Times New Roman"/>
                <a:cs typeface="Times New Roman"/>
              </a:rPr>
              <a:t> extrace</a:t>
            </a:r>
            <a:r>
              <a:rPr dirty="0" sz="2000" spc="-10">
                <a:latin typeface="Times New Roman"/>
                <a:cs typeface="Times New Roman"/>
              </a:rPr>
              <a:t>l</a:t>
            </a:r>
            <a:r>
              <a:rPr dirty="0" sz="2000">
                <a:latin typeface="Times New Roman"/>
                <a:cs typeface="Times New Roman"/>
              </a:rPr>
              <a:t>lula</a:t>
            </a:r>
            <a:r>
              <a:rPr dirty="0" sz="2000" spc="-15">
                <a:latin typeface="Times New Roman"/>
                <a:cs typeface="Times New Roman"/>
              </a:rPr>
              <a:t>r</a:t>
            </a:r>
            <a:r>
              <a:rPr dirty="0" sz="2000">
                <a:latin typeface="Times New Roman"/>
                <a:cs typeface="Times New Roman"/>
              </a:rPr>
              <a:t>e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(</a:t>
            </a:r>
            <a:r>
              <a:rPr dirty="0" sz="2000" spc="5">
                <a:latin typeface="Times New Roman"/>
                <a:cs typeface="Times New Roman"/>
              </a:rPr>
              <a:t>p</a:t>
            </a:r>
            <a:r>
              <a:rPr dirty="0" sz="2000">
                <a:latin typeface="Times New Roman"/>
                <a:cs typeface="Times New Roman"/>
              </a:rPr>
              <a:t>l</a:t>
            </a:r>
            <a:r>
              <a:rPr dirty="0" sz="2000" spc="-10">
                <a:latin typeface="Times New Roman"/>
                <a:cs typeface="Times New Roman"/>
              </a:rPr>
              <a:t>a</a:t>
            </a:r>
            <a:r>
              <a:rPr dirty="0" sz="2000">
                <a:latin typeface="Times New Roman"/>
                <a:cs typeface="Times New Roman"/>
              </a:rPr>
              <a:t>s</a:t>
            </a:r>
            <a:r>
              <a:rPr dirty="0" sz="2000" spc="-25">
                <a:latin typeface="Times New Roman"/>
                <a:cs typeface="Times New Roman"/>
              </a:rPr>
              <a:t>m</a:t>
            </a:r>
            <a:r>
              <a:rPr dirty="0" sz="2000">
                <a:latin typeface="Times New Roman"/>
                <a:cs typeface="Times New Roman"/>
              </a:rPr>
              <a:t>a)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viene</a:t>
            </a:r>
            <a:r>
              <a:rPr dirty="0" sz="2000">
                <a:latin typeface="Times New Roman"/>
                <a:cs typeface="Times New Roman"/>
              </a:rPr>
              <a:t> e</a:t>
            </a:r>
            <a:r>
              <a:rPr dirty="0" sz="2000" spc="-10">
                <a:latin typeface="Times New Roman"/>
                <a:cs typeface="Times New Roman"/>
              </a:rPr>
              <a:t>l</a:t>
            </a:r>
            <a:r>
              <a:rPr dirty="0" sz="2000">
                <a:latin typeface="Times New Roman"/>
                <a:cs typeface="Times New Roman"/>
              </a:rPr>
              <a:t>i</a:t>
            </a:r>
            <a:r>
              <a:rPr dirty="0" sz="2000" spc="-30">
                <a:latin typeface="Times New Roman"/>
                <a:cs typeface="Times New Roman"/>
              </a:rPr>
              <a:t>m</a:t>
            </a:r>
            <a:r>
              <a:rPr dirty="0" sz="2000">
                <a:latin typeface="Times New Roman"/>
                <a:cs typeface="Times New Roman"/>
              </a:rPr>
              <a:t>inata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e si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osser</a:t>
            </a:r>
            <a:r>
              <a:rPr dirty="0" sz="2000" spc="5">
                <a:latin typeface="Times New Roman"/>
                <a:cs typeface="Times New Roman"/>
              </a:rPr>
              <a:t>v</a:t>
            </a:r>
            <a:r>
              <a:rPr dirty="0" sz="2000">
                <a:latin typeface="Times New Roman"/>
                <a:cs typeface="Times New Roman"/>
              </a:rPr>
              <a:t>ano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solo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</a:t>
            </a:r>
            <a:r>
              <a:rPr dirty="0" sz="2000">
                <a:latin typeface="Times New Roman"/>
                <a:cs typeface="Times New Roman"/>
              </a:rPr>
              <a:t> cosid</a:t>
            </a:r>
            <a:r>
              <a:rPr dirty="0" sz="2000" spc="10">
                <a:latin typeface="Times New Roman"/>
                <a:cs typeface="Times New Roman"/>
              </a:rPr>
              <a:t>d</a:t>
            </a:r>
            <a:r>
              <a:rPr dirty="0" sz="2000">
                <a:latin typeface="Times New Roman"/>
                <a:cs typeface="Times New Roman"/>
              </a:rPr>
              <a:t>e</a:t>
            </a:r>
            <a:r>
              <a:rPr dirty="0" sz="2000" spc="-10">
                <a:latin typeface="Times New Roman"/>
                <a:cs typeface="Times New Roman"/>
              </a:rPr>
              <a:t>t</a:t>
            </a:r>
            <a:r>
              <a:rPr dirty="0" sz="2000">
                <a:latin typeface="Times New Roman"/>
                <a:cs typeface="Times New Roman"/>
              </a:rPr>
              <a:t>ti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e</a:t>
            </a:r>
            <a:r>
              <a:rPr dirty="0" sz="2000" spc="-10" b="1">
                <a:latin typeface="Times New Roman"/>
                <a:cs typeface="Times New Roman"/>
              </a:rPr>
              <a:t>l</a:t>
            </a:r>
            <a:r>
              <a:rPr dirty="0" sz="2000" b="1">
                <a:latin typeface="Times New Roman"/>
                <a:cs typeface="Times New Roman"/>
              </a:rPr>
              <a:t>ementi</a:t>
            </a:r>
            <a:r>
              <a:rPr dirty="0" sz="2000" spc="-2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fig</a:t>
            </a:r>
            <a:r>
              <a:rPr dirty="0" sz="2000" spc="5" b="1">
                <a:latin typeface="Times New Roman"/>
                <a:cs typeface="Times New Roman"/>
              </a:rPr>
              <a:t>u</a:t>
            </a:r>
            <a:r>
              <a:rPr dirty="0" sz="2000" b="1">
                <a:latin typeface="Times New Roman"/>
                <a:cs typeface="Times New Roman"/>
              </a:rPr>
              <a:t>ra</a:t>
            </a:r>
            <a:r>
              <a:rPr dirty="0" sz="2000" spc="5" b="1">
                <a:latin typeface="Times New Roman"/>
                <a:cs typeface="Times New Roman"/>
              </a:rPr>
              <a:t>t</a:t>
            </a:r>
            <a:r>
              <a:rPr dirty="0" sz="2000" b="1">
                <a:latin typeface="Times New Roman"/>
                <a:cs typeface="Times New Roman"/>
              </a:rPr>
              <a:t>i</a:t>
            </a:r>
            <a:r>
              <a:rPr dirty="0" sz="2000">
                <a:latin typeface="Times New Roman"/>
                <a:cs typeface="Times New Roman"/>
              </a:rPr>
              <a:t>, o</a:t>
            </a:r>
            <a:r>
              <a:rPr dirty="0" sz="2000" spc="10">
                <a:latin typeface="Times New Roman"/>
                <a:cs typeface="Times New Roman"/>
              </a:rPr>
              <a:t>v</a:t>
            </a:r>
            <a:r>
              <a:rPr dirty="0" sz="2000">
                <a:latin typeface="Times New Roman"/>
                <a:cs typeface="Times New Roman"/>
              </a:rPr>
              <a:t>ve</a:t>
            </a:r>
            <a:r>
              <a:rPr dirty="0" sz="2000" spc="5">
                <a:latin typeface="Times New Roman"/>
                <a:cs typeface="Times New Roman"/>
              </a:rPr>
              <a:t>r</a:t>
            </a:r>
            <a:r>
              <a:rPr dirty="0" sz="2000">
                <a:latin typeface="Times New Roman"/>
                <a:cs typeface="Times New Roman"/>
              </a:rPr>
              <a:t>o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ce</a:t>
            </a:r>
            <a:r>
              <a:rPr dirty="0" sz="2000" spc="-10">
                <a:latin typeface="Times New Roman"/>
                <a:cs typeface="Times New Roman"/>
              </a:rPr>
              <a:t>l</a:t>
            </a:r>
            <a:r>
              <a:rPr dirty="0" sz="2000">
                <a:latin typeface="Times New Roman"/>
                <a:cs typeface="Times New Roman"/>
              </a:rPr>
              <a:t>lule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 parti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di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ce</a:t>
            </a:r>
            <a:r>
              <a:rPr dirty="0" sz="2000" spc="-10">
                <a:latin typeface="Times New Roman"/>
                <a:cs typeface="Times New Roman"/>
              </a:rPr>
              <a:t>l</a:t>
            </a:r>
            <a:r>
              <a:rPr dirty="0" sz="2000">
                <a:latin typeface="Times New Roman"/>
                <a:cs typeface="Times New Roman"/>
              </a:rPr>
              <a:t>lule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93359" y="188607"/>
            <a:ext cx="3460622" cy="7200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7020">
              <a:lnSpc>
                <a:spcPct val="100000"/>
              </a:lnSpc>
            </a:pPr>
            <a:r>
              <a:rPr dirty="0" spc="-5">
                <a:latin typeface="Franklin Gothic Medium"/>
                <a:cs typeface="Franklin Gothic Medium"/>
              </a:rPr>
              <a:t>I</a:t>
            </a:r>
            <a:r>
              <a:rPr dirty="0" spc="-15">
                <a:latin typeface="Franklin Gothic Medium"/>
                <a:cs typeface="Franklin Gothic Medium"/>
              </a:rPr>
              <a:t>L</a:t>
            </a:r>
            <a:r>
              <a:rPr dirty="0" spc="-25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S</a:t>
            </a:r>
            <a:r>
              <a:rPr dirty="0" spc="-5">
                <a:latin typeface="Franklin Gothic Medium"/>
                <a:cs typeface="Franklin Gothic Medium"/>
              </a:rPr>
              <a:t>A</a:t>
            </a:r>
            <a:r>
              <a:rPr dirty="0" spc="-15">
                <a:latin typeface="Franklin Gothic Medium"/>
                <a:cs typeface="Franklin Gothic Medium"/>
              </a:rPr>
              <a:t>N</a:t>
            </a:r>
            <a:r>
              <a:rPr dirty="0" spc="-25">
                <a:latin typeface="Franklin Gothic Medium"/>
                <a:cs typeface="Franklin Gothic Medium"/>
              </a:rPr>
              <a:t>G</a:t>
            </a:r>
            <a:r>
              <a:rPr dirty="0">
                <a:latin typeface="Franklin Gothic Medium"/>
                <a:cs typeface="Franklin Gothic Medium"/>
              </a:rPr>
              <a:t>U</a:t>
            </a:r>
            <a:r>
              <a:rPr dirty="0" spc="-15">
                <a:latin typeface="Franklin Gothic Medium"/>
                <a:cs typeface="Franklin Gothic Medium"/>
              </a:rPr>
              <a:t>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5670" rIns="0" bIns="0" rtlCol="0" vert="horz">
            <a:spAutoFit/>
          </a:bodyPr>
          <a:lstStyle/>
          <a:p>
            <a:pPr marL="65405">
              <a:lnSpc>
                <a:spcPct val="100000"/>
              </a:lnSpc>
            </a:pPr>
            <a:r>
              <a:rPr dirty="0" sz="2800" spc="-10">
                <a:solidFill>
                  <a:srgbClr val="990033"/>
                </a:solidFill>
                <a:latin typeface="Franklin Gothic Medium"/>
                <a:cs typeface="Franklin Gothic Medium"/>
              </a:rPr>
              <a:t>G</a:t>
            </a:r>
            <a:r>
              <a:rPr dirty="0" sz="2800" spc="-15">
                <a:solidFill>
                  <a:srgbClr val="990033"/>
                </a:solidFill>
                <a:latin typeface="Franklin Gothic Medium"/>
                <a:cs typeface="Franklin Gothic Medium"/>
              </a:rPr>
              <a:t>L</a:t>
            </a:r>
            <a:r>
              <a:rPr dirty="0" sz="2800" spc="-5">
                <a:solidFill>
                  <a:srgbClr val="990033"/>
                </a:solidFill>
                <a:latin typeface="Franklin Gothic Medium"/>
                <a:cs typeface="Franklin Gothic Medium"/>
              </a:rPr>
              <a:t>O</a:t>
            </a:r>
            <a:r>
              <a:rPr dirty="0" sz="2800" spc="-25">
                <a:solidFill>
                  <a:srgbClr val="990033"/>
                </a:solidFill>
                <a:latin typeface="Franklin Gothic Medium"/>
                <a:cs typeface="Franklin Gothic Medium"/>
              </a:rPr>
              <a:t>BU</a:t>
            </a:r>
            <a:r>
              <a:rPr dirty="0" sz="2800">
                <a:solidFill>
                  <a:srgbClr val="990033"/>
                </a:solidFill>
                <a:latin typeface="Franklin Gothic Medium"/>
                <a:cs typeface="Franklin Gothic Medium"/>
              </a:rPr>
              <a:t>L</a:t>
            </a:r>
            <a:r>
              <a:rPr dirty="0" sz="2800" spc="-20">
                <a:solidFill>
                  <a:srgbClr val="990033"/>
                </a:solidFill>
                <a:latin typeface="Franklin Gothic Medium"/>
                <a:cs typeface="Franklin Gothic Medium"/>
              </a:rPr>
              <a:t>O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60726" y="608571"/>
            <a:ext cx="1121410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5" b="1">
                <a:solidFill>
                  <a:srgbClr val="990033"/>
                </a:solidFill>
                <a:latin typeface="Franklin Gothic Medium"/>
                <a:cs typeface="Franklin Gothic Medium"/>
              </a:rPr>
              <a:t>ROSS</a:t>
            </a:r>
            <a:r>
              <a:rPr dirty="0" sz="2800" spc="-20" b="1">
                <a:solidFill>
                  <a:srgbClr val="990033"/>
                </a:solidFill>
                <a:latin typeface="Franklin Gothic Medium"/>
                <a:cs typeface="Franklin Gothic Medium"/>
              </a:rPr>
              <a:t>O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93434" y="2374991"/>
            <a:ext cx="3489413" cy="24483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08987" y="2388347"/>
            <a:ext cx="3489325" cy="2448560"/>
          </a:xfrm>
          <a:custGeom>
            <a:avLst/>
            <a:gdLst/>
            <a:ahLst/>
            <a:cxnLst/>
            <a:rect l="l" t="t" r="r" b="b"/>
            <a:pathLst>
              <a:path w="3489325" h="2448560">
                <a:moveTo>
                  <a:pt x="446103" y="2038960"/>
                </a:moveTo>
                <a:lnTo>
                  <a:pt x="386174" y="1994361"/>
                </a:lnTo>
                <a:lnTo>
                  <a:pt x="333055" y="1943295"/>
                </a:lnTo>
                <a:lnTo>
                  <a:pt x="279967" y="1892203"/>
                </a:lnTo>
                <a:lnTo>
                  <a:pt x="234437" y="1834672"/>
                </a:lnTo>
                <a:lnTo>
                  <a:pt x="188916" y="1777140"/>
                </a:lnTo>
                <a:lnTo>
                  <a:pt x="150980" y="1719609"/>
                </a:lnTo>
                <a:lnTo>
                  <a:pt x="113045" y="1662051"/>
                </a:lnTo>
                <a:lnTo>
                  <a:pt x="83456" y="1604520"/>
                </a:lnTo>
                <a:lnTo>
                  <a:pt x="53109" y="1534056"/>
                </a:lnTo>
                <a:lnTo>
                  <a:pt x="30347" y="1463593"/>
                </a:lnTo>
                <a:lnTo>
                  <a:pt x="15173" y="1393103"/>
                </a:lnTo>
                <a:lnTo>
                  <a:pt x="0" y="1323302"/>
                </a:lnTo>
                <a:lnTo>
                  <a:pt x="0" y="1272210"/>
                </a:lnTo>
                <a:lnTo>
                  <a:pt x="0" y="1220509"/>
                </a:lnTo>
                <a:lnTo>
                  <a:pt x="0" y="1124923"/>
                </a:lnTo>
                <a:lnTo>
                  <a:pt x="22762" y="1029258"/>
                </a:lnTo>
                <a:lnTo>
                  <a:pt x="45520" y="933328"/>
                </a:lnTo>
                <a:lnTo>
                  <a:pt x="83456" y="843494"/>
                </a:lnTo>
                <a:lnTo>
                  <a:pt x="113045" y="785989"/>
                </a:lnTo>
                <a:lnTo>
                  <a:pt x="150980" y="728484"/>
                </a:lnTo>
                <a:lnTo>
                  <a:pt x="188916" y="670979"/>
                </a:lnTo>
                <a:lnTo>
                  <a:pt x="234437" y="613474"/>
                </a:lnTo>
                <a:lnTo>
                  <a:pt x="279967" y="555969"/>
                </a:lnTo>
                <a:lnTo>
                  <a:pt x="333055" y="504824"/>
                </a:lnTo>
                <a:lnTo>
                  <a:pt x="386174" y="453679"/>
                </a:lnTo>
                <a:lnTo>
                  <a:pt x="446103" y="409159"/>
                </a:lnTo>
                <a:lnTo>
                  <a:pt x="521987" y="351654"/>
                </a:lnTo>
                <a:lnTo>
                  <a:pt x="605428" y="300509"/>
                </a:lnTo>
                <a:lnTo>
                  <a:pt x="688901" y="248834"/>
                </a:lnTo>
                <a:lnTo>
                  <a:pt x="779184" y="204314"/>
                </a:lnTo>
                <a:lnTo>
                  <a:pt x="877833" y="159529"/>
                </a:lnTo>
                <a:lnTo>
                  <a:pt x="976451" y="127994"/>
                </a:lnTo>
                <a:lnTo>
                  <a:pt x="1074322" y="95664"/>
                </a:lnTo>
                <a:lnTo>
                  <a:pt x="1180528" y="63864"/>
                </a:lnTo>
                <a:lnTo>
                  <a:pt x="1317119" y="38159"/>
                </a:lnTo>
                <a:lnTo>
                  <a:pt x="1452902" y="18549"/>
                </a:lnTo>
                <a:lnTo>
                  <a:pt x="1597081" y="6359"/>
                </a:lnTo>
                <a:lnTo>
                  <a:pt x="1740452" y="0"/>
                </a:lnTo>
                <a:lnTo>
                  <a:pt x="1892188" y="6359"/>
                </a:lnTo>
                <a:lnTo>
                  <a:pt x="2028779" y="18549"/>
                </a:lnTo>
                <a:lnTo>
                  <a:pt x="2172150" y="38159"/>
                </a:lnTo>
                <a:lnTo>
                  <a:pt x="2301153" y="63864"/>
                </a:lnTo>
                <a:lnTo>
                  <a:pt x="2406613" y="95664"/>
                </a:lnTo>
                <a:lnTo>
                  <a:pt x="2512819" y="127994"/>
                </a:lnTo>
                <a:lnTo>
                  <a:pt x="2611437" y="166154"/>
                </a:lnTo>
                <a:lnTo>
                  <a:pt x="2709308" y="204314"/>
                </a:lnTo>
                <a:lnTo>
                  <a:pt x="2800369" y="248834"/>
                </a:lnTo>
                <a:lnTo>
                  <a:pt x="2883810" y="300509"/>
                </a:lnTo>
                <a:lnTo>
                  <a:pt x="2967282" y="351654"/>
                </a:lnTo>
                <a:lnTo>
                  <a:pt x="3042264" y="409159"/>
                </a:lnTo>
                <a:lnTo>
                  <a:pt x="3103220" y="460304"/>
                </a:lnTo>
                <a:lnTo>
                  <a:pt x="3156090" y="504824"/>
                </a:lnTo>
                <a:lnTo>
                  <a:pt x="3209271" y="562329"/>
                </a:lnTo>
                <a:lnTo>
                  <a:pt x="3254677" y="613474"/>
                </a:lnTo>
                <a:lnTo>
                  <a:pt x="3300394" y="670979"/>
                </a:lnTo>
                <a:lnTo>
                  <a:pt x="3337403" y="728484"/>
                </a:lnTo>
                <a:lnTo>
                  <a:pt x="3375345" y="785989"/>
                </a:lnTo>
                <a:lnTo>
                  <a:pt x="3405823" y="843494"/>
                </a:lnTo>
                <a:lnTo>
                  <a:pt x="3443765" y="933328"/>
                </a:lnTo>
                <a:lnTo>
                  <a:pt x="3466468" y="1029258"/>
                </a:lnTo>
                <a:lnTo>
                  <a:pt x="3481707" y="1124923"/>
                </a:lnTo>
                <a:lnTo>
                  <a:pt x="3489171" y="1220509"/>
                </a:lnTo>
                <a:lnTo>
                  <a:pt x="3489171" y="1272210"/>
                </a:lnTo>
                <a:lnTo>
                  <a:pt x="3481707" y="1323302"/>
                </a:lnTo>
                <a:lnTo>
                  <a:pt x="3474243" y="1393103"/>
                </a:lnTo>
                <a:lnTo>
                  <a:pt x="3459004" y="1463593"/>
                </a:lnTo>
                <a:lnTo>
                  <a:pt x="3428526" y="1534056"/>
                </a:lnTo>
                <a:lnTo>
                  <a:pt x="3405823" y="1604520"/>
                </a:lnTo>
                <a:lnTo>
                  <a:pt x="3375345" y="1662051"/>
                </a:lnTo>
                <a:lnTo>
                  <a:pt x="3337403" y="1719609"/>
                </a:lnTo>
                <a:lnTo>
                  <a:pt x="3300394" y="1777140"/>
                </a:lnTo>
                <a:lnTo>
                  <a:pt x="3254677" y="1834672"/>
                </a:lnTo>
                <a:lnTo>
                  <a:pt x="3209271" y="1885737"/>
                </a:lnTo>
                <a:lnTo>
                  <a:pt x="3156090" y="1943295"/>
                </a:lnTo>
                <a:lnTo>
                  <a:pt x="3103220" y="1987895"/>
                </a:lnTo>
                <a:lnTo>
                  <a:pt x="3042264" y="2038960"/>
                </a:lnTo>
                <a:lnTo>
                  <a:pt x="2967282" y="2096518"/>
                </a:lnTo>
                <a:lnTo>
                  <a:pt x="2883810" y="2147584"/>
                </a:lnTo>
                <a:lnTo>
                  <a:pt x="2800369" y="2198649"/>
                </a:lnTo>
                <a:lnTo>
                  <a:pt x="2709308" y="2243911"/>
                </a:lnTo>
                <a:lnTo>
                  <a:pt x="2611437" y="2282044"/>
                </a:lnTo>
                <a:lnTo>
                  <a:pt x="2512819" y="2320204"/>
                </a:lnTo>
                <a:lnTo>
                  <a:pt x="2406613" y="2352534"/>
                </a:lnTo>
                <a:lnTo>
                  <a:pt x="2301153" y="2384202"/>
                </a:lnTo>
                <a:lnTo>
                  <a:pt x="2172150" y="2410066"/>
                </a:lnTo>
                <a:lnTo>
                  <a:pt x="2028779" y="2428801"/>
                </a:lnTo>
                <a:lnTo>
                  <a:pt x="1892188" y="2441733"/>
                </a:lnTo>
                <a:lnTo>
                  <a:pt x="1740452" y="2448199"/>
                </a:lnTo>
                <a:lnTo>
                  <a:pt x="1597081" y="2441733"/>
                </a:lnTo>
                <a:lnTo>
                  <a:pt x="1452902" y="2428801"/>
                </a:lnTo>
                <a:lnTo>
                  <a:pt x="1317119" y="2410066"/>
                </a:lnTo>
                <a:lnTo>
                  <a:pt x="1180528" y="2384202"/>
                </a:lnTo>
                <a:lnTo>
                  <a:pt x="1074322" y="2352534"/>
                </a:lnTo>
                <a:lnTo>
                  <a:pt x="976451" y="2320204"/>
                </a:lnTo>
                <a:lnTo>
                  <a:pt x="877833" y="2282044"/>
                </a:lnTo>
                <a:lnTo>
                  <a:pt x="779184" y="2243911"/>
                </a:lnTo>
                <a:lnTo>
                  <a:pt x="688901" y="2198649"/>
                </a:lnTo>
                <a:lnTo>
                  <a:pt x="605428" y="2147584"/>
                </a:lnTo>
                <a:lnTo>
                  <a:pt x="521987" y="2096518"/>
                </a:lnTo>
                <a:lnTo>
                  <a:pt x="446103" y="2038960"/>
                </a:lnTo>
              </a:path>
            </a:pathLst>
          </a:custGeom>
          <a:ln w="6835">
            <a:solidFill>
              <a:srgbClr val="1F1A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23781" y="5239001"/>
            <a:ext cx="3496945" cy="901700"/>
          </a:xfrm>
          <a:custGeom>
            <a:avLst/>
            <a:gdLst/>
            <a:ahLst/>
            <a:cxnLst/>
            <a:rect l="l" t="t" r="r" b="b"/>
            <a:pathLst>
              <a:path w="3496945" h="901700">
                <a:moveTo>
                  <a:pt x="3424771" y="683990"/>
                </a:moveTo>
                <a:lnTo>
                  <a:pt x="1861844" y="683990"/>
                </a:lnTo>
                <a:lnTo>
                  <a:pt x="1930140" y="690456"/>
                </a:lnTo>
                <a:lnTo>
                  <a:pt x="2065953" y="715671"/>
                </a:lnTo>
                <a:lnTo>
                  <a:pt x="2194925" y="747996"/>
                </a:lnTo>
                <a:lnTo>
                  <a:pt x="2316308" y="786140"/>
                </a:lnTo>
                <a:lnTo>
                  <a:pt x="2573504" y="863072"/>
                </a:lnTo>
                <a:lnTo>
                  <a:pt x="2641800" y="876001"/>
                </a:lnTo>
                <a:lnTo>
                  <a:pt x="2716906" y="888286"/>
                </a:lnTo>
                <a:lnTo>
                  <a:pt x="2868643" y="901216"/>
                </a:lnTo>
                <a:lnTo>
                  <a:pt x="2952115" y="901216"/>
                </a:lnTo>
                <a:lnTo>
                  <a:pt x="3087804" y="888286"/>
                </a:lnTo>
                <a:lnTo>
                  <a:pt x="3148760" y="869538"/>
                </a:lnTo>
                <a:lnTo>
                  <a:pt x="3209405" y="856606"/>
                </a:lnTo>
                <a:lnTo>
                  <a:pt x="3254811" y="830747"/>
                </a:lnTo>
                <a:lnTo>
                  <a:pt x="3307059" y="805532"/>
                </a:lnTo>
                <a:lnTo>
                  <a:pt x="3345000" y="773208"/>
                </a:lnTo>
                <a:lnTo>
                  <a:pt x="3382942" y="741530"/>
                </a:lnTo>
                <a:lnTo>
                  <a:pt x="3413420" y="703386"/>
                </a:lnTo>
                <a:lnTo>
                  <a:pt x="3424771" y="683990"/>
                </a:lnTo>
                <a:close/>
              </a:path>
              <a:path w="3496945" h="901700">
                <a:moveTo>
                  <a:pt x="801958" y="0"/>
                </a:moveTo>
                <a:lnTo>
                  <a:pt x="643380" y="0"/>
                </a:lnTo>
                <a:lnTo>
                  <a:pt x="567496" y="6465"/>
                </a:lnTo>
                <a:lnTo>
                  <a:pt x="499231" y="12931"/>
                </a:lnTo>
                <a:lnTo>
                  <a:pt x="430936" y="25201"/>
                </a:lnTo>
                <a:lnTo>
                  <a:pt x="371006" y="38133"/>
                </a:lnTo>
                <a:lnTo>
                  <a:pt x="310299" y="57531"/>
                </a:lnTo>
                <a:lnTo>
                  <a:pt x="257212" y="76929"/>
                </a:lnTo>
                <a:lnTo>
                  <a:pt x="204090" y="102130"/>
                </a:lnTo>
                <a:lnTo>
                  <a:pt x="158569" y="127994"/>
                </a:lnTo>
                <a:lnTo>
                  <a:pt x="120633" y="159688"/>
                </a:lnTo>
                <a:lnTo>
                  <a:pt x="82697" y="192018"/>
                </a:lnTo>
                <a:lnTo>
                  <a:pt x="53109" y="230152"/>
                </a:lnTo>
                <a:lnTo>
                  <a:pt x="30347" y="268285"/>
                </a:lnTo>
                <a:lnTo>
                  <a:pt x="15173" y="312911"/>
                </a:lnTo>
                <a:lnTo>
                  <a:pt x="0" y="364613"/>
                </a:lnTo>
                <a:lnTo>
                  <a:pt x="0" y="466770"/>
                </a:lnTo>
                <a:lnTo>
                  <a:pt x="7588" y="511369"/>
                </a:lnTo>
                <a:lnTo>
                  <a:pt x="53109" y="600595"/>
                </a:lnTo>
                <a:lnTo>
                  <a:pt x="82697" y="639391"/>
                </a:lnTo>
                <a:lnTo>
                  <a:pt x="120633" y="677527"/>
                </a:lnTo>
                <a:lnTo>
                  <a:pt x="166154" y="709852"/>
                </a:lnTo>
                <a:lnTo>
                  <a:pt x="211678" y="741530"/>
                </a:lnTo>
                <a:lnTo>
                  <a:pt x="264800" y="767391"/>
                </a:lnTo>
                <a:lnTo>
                  <a:pt x="317888" y="792603"/>
                </a:lnTo>
                <a:lnTo>
                  <a:pt x="371006" y="811998"/>
                </a:lnTo>
                <a:lnTo>
                  <a:pt x="430936" y="830747"/>
                </a:lnTo>
                <a:lnTo>
                  <a:pt x="552350" y="856606"/>
                </a:lnTo>
                <a:lnTo>
                  <a:pt x="673733" y="869538"/>
                </a:lnTo>
                <a:lnTo>
                  <a:pt x="794370" y="869538"/>
                </a:lnTo>
                <a:lnTo>
                  <a:pt x="862634" y="863072"/>
                </a:lnTo>
                <a:lnTo>
                  <a:pt x="923341" y="850142"/>
                </a:lnTo>
                <a:lnTo>
                  <a:pt x="1059155" y="818464"/>
                </a:lnTo>
                <a:lnTo>
                  <a:pt x="1203303" y="786140"/>
                </a:lnTo>
                <a:lnTo>
                  <a:pt x="1347451" y="747996"/>
                </a:lnTo>
                <a:lnTo>
                  <a:pt x="1490853" y="715671"/>
                </a:lnTo>
                <a:lnTo>
                  <a:pt x="1642590" y="690456"/>
                </a:lnTo>
                <a:lnTo>
                  <a:pt x="1717696" y="683990"/>
                </a:lnTo>
                <a:lnTo>
                  <a:pt x="3424771" y="683990"/>
                </a:lnTo>
                <a:lnTo>
                  <a:pt x="3436123" y="664592"/>
                </a:lnTo>
                <a:lnTo>
                  <a:pt x="3458826" y="619993"/>
                </a:lnTo>
                <a:lnTo>
                  <a:pt x="3489304" y="530767"/>
                </a:lnTo>
                <a:lnTo>
                  <a:pt x="3496768" y="479702"/>
                </a:lnTo>
                <a:lnTo>
                  <a:pt x="3496768" y="370443"/>
                </a:lnTo>
                <a:lnTo>
                  <a:pt x="3481529" y="325843"/>
                </a:lnTo>
                <a:lnTo>
                  <a:pt x="3466601" y="281217"/>
                </a:lnTo>
                <a:lnTo>
                  <a:pt x="3443898" y="236618"/>
                </a:lnTo>
                <a:lnTo>
                  <a:pt x="3413420" y="204288"/>
                </a:lnTo>
                <a:lnTo>
                  <a:pt x="3408252" y="197822"/>
                </a:lnTo>
                <a:lnTo>
                  <a:pt x="1854256" y="197822"/>
                </a:lnTo>
                <a:lnTo>
                  <a:pt x="1687342" y="179086"/>
                </a:lnTo>
                <a:lnTo>
                  <a:pt x="1543972" y="153222"/>
                </a:lnTo>
                <a:lnTo>
                  <a:pt x="1029548" y="25201"/>
                </a:lnTo>
                <a:lnTo>
                  <a:pt x="953695" y="12931"/>
                </a:lnTo>
                <a:lnTo>
                  <a:pt x="885399" y="6465"/>
                </a:lnTo>
                <a:lnTo>
                  <a:pt x="801958" y="0"/>
                </a:lnTo>
                <a:close/>
              </a:path>
              <a:path w="3496945" h="901700">
                <a:moveTo>
                  <a:pt x="2883819" y="19397"/>
                </a:moveTo>
                <a:lnTo>
                  <a:pt x="2830701" y="19397"/>
                </a:lnTo>
                <a:lnTo>
                  <a:pt x="2770025" y="25201"/>
                </a:lnTo>
                <a:lnTo>
                  <a:pt x="2663787" y="51065"/>
                </a:lnTo>
                <a:lnTo>
                  <a:pt x="2550739" y="82759"/>
                </a:lnTo>
                <a:lnTo>
                  <a:pt x="2429356" y="115062"/>
                </a:lnTo>
                <a:lnTo>
                  <a:pt x="2301131" y="146756"/>
                </a:lnTo>
                <a:lnTo>
                  <a:pt x="2164571" y="179086"/>
                </a:lnTo>
                <a:lnTo>
                  <a:pt x="1937728" y="197822"/>
                </a:lnTo>
                <a:lnTo>
                  <a:pt x="3408252" y="197822"/>
                </a:lnTo>
                <a:lnTo>
                  <a:pt x="3382942" y="166154"/>
                </a:lnTo>
                <a:lnTo>
                  <a:pt x="3345000" y="140290"/>
                </a:lnTo>
                <a:lnTo>
                  <a:pt x="3299595" y="115062"/>
                </a:lnTo>
                <a:lnTo>
                  <a:pt x="3254811" y="89198"/>
                </a:lnTo>
                <a:lnTo>
                  <a:pt x="3209405" y="70463"/>
                </a:lnTo>
                <a:lnTo>
                  <a:pt x="3103043" y="44599"/>
                </a:lnTo>
                <a:lnTo>
                  <a:pt x="2996868" y="25201"/>
                </a:lnTo>
                <a:lnTo>
                  <a:pt x="2883819" y="19397"/>
                </a:lnTo>
                <a:close/>
              </a:path>
            </a:pathLst>
          </a:custGeom>
          <a:solidFill>
            <a:srgbClr val="DA24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239334" y="5252251"/>
            <a:ext cx="3496945" cy="901700"/>
          </a:xfrm>
          <a:custGeom>
            <a:avLst/>
            <a:gdLst/>
            <a:ahLst/>
            <a:cxnLst/>
            <a:rect l="l" t="t" r="r" b="b"/>
            <a:pathLst>
              <a:path w="3496945" h="901700">
                <a:moveTo>
                  <a:pt x="0" y="415705"/>
                </a:moveTo>
                <a:lnTo>
                  <a:pt x="0" y="466770"/>
                </a:lnTo>
                <a:lnTo>
                  <a:pt x="7588" y="511369"/>
                </a:lnTo>
                <a:lnTo>
                  <a:pt x="30347" y="555995"/>
                </a:lnTo>
                <a:lnTo>
                  <a:pt x="53109" y="600595"/>
                </a:lnTo>
                <a:lnTo>
                  <a:pt x="82697" y="639391"/>
                </a:lnTo>
                <a:lnTo>
                  <a:pt x="120633" y="677530"/>
                </a:lnTo>
                <a:lnTo>
                  <a:pt x="166157" y="709854"/>
                </a:lnTo>
                <a:lnTo>
                  <a:pt x="211678" y="741532"/>
                </a:lnTo>
                <a:lnTo>
                  <a:pt x="264797" y="767394"/>
                </a:lnTo>
                <a:lnTo>
                  <a:pt x="317884" y="792606"/>
                </a:lnTo>
                <a:lnTo>
                  <a:pt x="371003" y="812001"/>
                </a:lnTo>
                <a:lnTo>
                  <a:pt x="430933" y="830750"/>
                </a:lnTo>
                <a:lnTo>
                  <a:pt x="552347" y="856611"/>
                </a:lnTo>
                <a:lnTo>
                  <a:pt x="673730" y="869540"/>
                </a:lnTo>
                <a:lnTo>
                  <a:pt x="733660" y="869540"/>
                </a:lnTo>
                <a:lnTo>
                  <a:pt x="794367" y="869540"/>
                </a:lnTo>
                <a:lnTo>
                  <a:pt x="862631" y="863074"/>
                </a:lnTo>
                <a:lnTo>
                  <a:pt x="923338" y="850145"/>
                </a:lnTo>
                <a:lnTo>
                  <a:pt x="1059152" y="818467"/>
                </a:lnTo>
                <a:lnTo>
                  <a:pt x="1203300" y="786142"/>
                </a:lnTo>
                <a:lnTo>
                  <a:pt x="1347448" y="747998"/>
                </a:lnTo>
                <a:lnTo>
                  <a:pt x="1490850" y="715674"/>
                </a:lnTo>
                <a:lnTo>
                  <a:pt x="1566734" y="703388"/>
                </a:lnTo>
                <a:lnTo>
                  <a:pt x="1642587" y="690459"/>
                </a:lnTo>
                <a:lnTo>
                  <a:pt x="1717693" y="683996"/>
                </a:lnTo>
                <a:lnTo>
                  <a:pt x="1793577" y="683996"/>
                </a:lnTo>
                <a:lnTo>
                  <a:pt x="1861841" y="683996"/>
                </a:lnTo>
                <a:lnTo>
                  <a:pt x="1930137" y="690459"/>
                </a:lnTo>
                <a:lnTo>
                  <a:pt x="1998432" y="703388"/>
                </a:lnTo>
                <a:lnTo>
                  <a:pt x="2065950" y="715674"/>
                </a:lnTo>
                <a:lnTo>
                  <a:pt x="2194922" y="747998"/>
                </a:lnTo>
                <a:lnTo>
                  <a:pt x="2316305" y="786142"/>
                </a:lnTo>
                <a:lnTo>
                  <a:pt x="2444530" y="824933"/>
                </a:lnTo>
                <a:lnTo>
                  <a:pt x="2573501" y="863074"/>
                </a:lnTo>
                <a:lnTo>
                  <a:pt x="2641797" y="876006"/>
                </a:lnTo>
                <a:lnTo>
                  <a:pt x="2716903" y="888289"/>
                </a:lnTo>
                <a:lnTo>
                  <a:pt x="2792787" y="894754"/>
                </a:lnTo>
                <a:lnTo>
                  <a:pt x="2868640" y="901218"/>
                </a:lnTo>
                <a:lnTo>
                  <a:pt x="2952112" y="901218"/>
                </a:lnTo>
                <a:lnTo>
                  <a:pt x="3019692" y="894754"/>
                </a:lnTo>
                <a:lnTo>
                  <a:pt x="3087801" y="888289"/>
                </a:lnTo>
                <a:lnTo>
                  <a:pt x="3148757" y="869540"/>
                </a:lnTo>
                <a:lnTo>
                  <a:pt x="3209402" y="856611"/>
                </a:lnTo>
                <a:lnTo>
                  <a:pt x="3254808" y="830750"/>
                </a:lnTo>
                <a:lnTo>
                  <a:pt x="3307055" y="805538"/>
                </a:lnTo>
                <a:lnTo>
                  <a:pt x="3344997" y="773210"/>
                </a:lnTo>
                <a:lnTo>
                  <a:pt x="3382939" y="741532"/>
                </a:lnTo>
                <a:lnTo>
                  <a:pt x="3413417" y="703388"/>
                </a:lnTo>
                <a:lnTo>
                  <a:pt x="3436120" y="664600"/>
                </a:lnTo>
                <a:lnTo>
                  <a:pt x="3458823" y="619993"/>
                </a:lnTo>
                <a:lnTo>
                  <a:pt x="3474062" y="575393"/>
                </a:lnTo>
                <a:lnTo>
                  <a:pt x="3489301" y="530767"/>
                </a:lnTo>
                <a:lnTo>
                  <a:pt x="3496765" y="479702"/>
                </a:lnTo>
                <a:lnTo>
                  <a:pt x="3496765" y="422171"/>
                </a:lnTo>
                <a:lnTo>
                  <a:pt x="3496765" y="370443"/>
                </a:lnTo>
                <a:lnTo>
                  <a:pt x="3481526" y="325843"/>
                </a:lnTo>
                <a:lnTo>
                  <a:pt x="3466598" y="281217"/>
                </a:lnTo>
                <a:lnTo>
                  <a:pt x="3443895" y="236618"/>
                </a:lnTo>
                <a:lnTo>
                  <a:pt x="3413417" y="204288"/>
                </a:lnTo>
                <a:lnTo>
                  <a:pt x="3382939" y="166154"/>
                </a:lnTo>
                <a:lnTo>
                  <a:pt x="3344997" y="140290"/>
                </a:lnTo>
                <a:lnTo>
                  <a:pt x="3299591" y="115062"/>
                </a:lnTo>
                <a:lnTo>
                  <a:pt x="3254808" y="89225"/>
                </a:lnTo>
                <a:lnTo>
                  <a:pt x="3209402" y="70463"/>
                </a:lnTo>
                <a:lnTo>
                  <a:pt x="3156221" y="57531"/>
                </a:lnTo>
                <a:lnTo>
                  <a:pt x="3103040" y="44599"/>
                </a:lnTo>
                <a:lnTo>
                  <a:pt x="2996865" y="25201"/>
                </a:lnTo>
                <a:lnTo>
                  <a:pt x="2883816" y="19397"/>
                </a:lnTo>
                <a:lnTo>
                  <a:pt x="2830729" y="19397"/>
                </a:lnTo>
                <a:lnTo>
                  <a:pt x="2770022" y="25201"/>
                </a:lnTo>
                <a:lnTo>
                  <a:pt x="2716903" y="38133"/>
                </a:lnTo>
                <a:lnTo>
                  <a:pt x="2663815" y="51065"/>
                </a:lnTo>
                <a:lnTo>
                  <a:pt x="2550767" y="82759"/>
                </a:lnTo>
                <a:lnTo>
                  <a:pt x="2429353" y="115062"/>
                </a:lnTo>
                <a:lnTo>
                  <a:pt x="2301128" y="146756"/>
                </a:lnTo>
                <a:lnTo>
                  <a:pt x="2164568" y="179086"/>
                </a:lnTo>
                <a:lnTo>
                  <a:pt x="2088715" y="185552"/>
                </a:lnTo>
                <a:lnTo>
                  <a:pt x="2012831" y="192018"/>
                </a:lnTo>
                <a:lnTo>
                  <a:pt x="1937725" y="197822"/>
                </a:lnTo>
                <a:lnTo>
                  <a:pt x="1854253" y="197822"/>
                </a:lnTo>
                <a:lnTo>
                  <a:pt x="1687339" y="179086"/>
                </a:lnTo>
                <a:lnTo>
                  <a:pt x="1543969" y="153222"/>
                </a:lnTo>
                <a:lnTo>
                  <a:pt x="1414966" y="121528"/>
                </a:lnTo>
                <a:lnTo>
                  <a:pt x="1286772" y="89225"/>
                </a:lnTo>
                <a:lnTo>
                  <a:pt x="1157770" y="57531"/>
                </a:lnTo>
                <a:lnTo>
                  <a:pt x="1029544" y="25201"/>
                </a:lnTo>
                <a:lnTo>
                  <a:pt x="953692" y="12931"/>
                </a:lnTo>
                <a:lnTo>
                  <a:pt x="885396" y="6465"/>
                </a:lnTo>
                <a:lnTo>
                  <a:pt x="801955" y="0"/>
                </a:lnTo>
                <a:lnTo>
                  <a:pt x="719260" y="0"/>
                </a:lnTo>
                <a:lnTo>
                  <a:pt x="643376" y="0"/>
                </a:lnTo>
                <a:lnTo>
                  <a:pt x="567524" y="6465"/>
                </a:lnTo>
                <a:lnTo>
                  <a:pt x="499228" y="12931"/>
                </a:lnTo>
                <a:lnTo>
                  <a:pt x="430933" y="25201"/>
                </a:lnTo>
                <a:lnTo>
                  <a:pt x="371003" y="38133"/>
                </a:lnTo>
                <a:lnTo>
                  <a:pt x="310296" y="57531"/>
                </a:lnTo>
                <a:lnTo>
                  <a:pt x="257208" y="76929"/>
                </a:lnTo>
                <a:lnTo>
                  <a:pt x="204090" y="102157"/>
                </a:lnTo>
                <a:lnTo>
                  <a:pt x="158569" y="127994"/>
                </a:lnTo>
                <a:lnTo>
                  <a:pt x="120633" y="159688"/>
                </a:lnTo>
                <a:lnTo>
                  <a:pt x="82697" y="192018"/>
                </a:lnTo>
                <a:lnTo>
                  <a:pt x="53109" y="230152"/>
                </a:lnTo>
                <a:lnTo>
                  <a:pt x="30347" y="268285"/>
                </a:lnTo>
                <a:lnTo>
                  <a:pt x="15173" y="312911"/>
                </a:lnTo>
                <a:lnTo>
                  <a:pt x="0" y="364613"/>
                </a:lnTo>
                <a:lnTo>
                  <a:pt x="0" y="415705"/>
                </a:lnTo>
                <a:close/>
              </a:path>
            </a:pathLst>
          </a:custGeom>
          <a:ln w="6534">
            <a:solidFill>
              <a:srgbClr val="1F1A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78260" y="1824957"/>
            <a:ext cx="30480" cy="230504"/>
          </a:xfrm>
          <a:custGeom>
            <a:avLst/>
            <a:gdLst/>
            <a:ahLst/>
            <a:cxnLst/>
            <a:rect l="l" t="t" r="r" b="b"/>
            <a:pathLst>
              <a:path w="30479" h="230505">
                <a:moveTo>
                  <a:pt x="15173" y="0"/>
                </a:moveTo>
                <a:lnTo>
                  <a:pt x="0" y="12719"/>
                </a:lnTo>
                <a:lnTo>
                  <a:pt x="0" y="230019"/>
                </a:lnTo>
                <a:lnTo>
                  <a:pt x="30347" y="230019"/>
                </a:lnTo>
                <a:lnTo>
                  <a:pt x="30347" y="12719"/>
                </a:lnTo>
                <a:lnTo>
                  <a:pt x="15173" y="0"/>
                </a:lnTo>
                <a:close/>
              </a:path>
              <a:path w="30479" h="230505">
                <a:moveTo>
                  <a:pt x="15173" y="0"/>
                </a:moveTo>
                <a:lnTo>
                  <a:pt x="0" y="0"/>
                </a:lnTo>
                <a:lnTo>
                  <a:pt x="0" y="12719"/>
                </a:lnTo>
                <a:lnTo>
                  <a:pt x="15173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93434" y="1837810"/>
            <a:ext cx="3519804" cy="0"/>
          </a:xfrm>
          <a:custGeom>
            <a:avLst/>
            <a:gdLst/>
            <a:ahLst/>
            <a:cxnLst/>
            <a:rect l="l" t="t" r="r" b="b"/>
            <a:pathLst>
              <a:path w="3519804" h="0">
                <a:moveTo>
                  <a:pt x="0" y="0"/>
                </a:moveTo>
                <a:lnTo>
                  <a:pt x="3519652" y="0"/>
                </a:lnTo>
              </a:path>
            </a:pathLst>
          </a:custGeom>
          <a:ln w="26974">
            <a:solidFill>
              <a:srgbClr val="1F1A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697782" y="1837648"/>
            <a:ext cx="0" cy="224154"/>
          </a:xfrm>
          <a:custGeom>
            <a:avLst/>
            <a:gdLst/>
            <a:ahLst/>
            <a:cxnLst/>
            <a:rect l="l" t="t" r="r" b="b"/>
            <a:pathLst>
              <a:path w="0" h="224155">
                <a:moveTo>
                  <a:pt x="0" y="0"/>
                </a:moveTo>
                <a:lnTo>
                  <a:pt x="0" y="223688"/>
                </a:lnTo>
              </a:path>
            </a:pathLst>
          </a:custGeom>
          <a:ln w="31617">
            <a:solidFill>
              <a:srgbClr val="1F1A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452327" y="1249482"/>
            <a:ext cx="1009650" cy="396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900" spc="290">
                <a:solidFill>
                  <a:srgbClr val="1F1A17"/>
                </a:solidFill>
                <a:latin typeface="Arial"/>
                <a:cs typeface="Arial"/>
              </a:rPr>
              <a:t>8</a:t>
            </a:r>
            <a:r>
              <a:rPr dirty="0" sz="2900" spc="204">
                <a:solidFill>
                  <a:srgbClr val="1F1A17"/>
                </a:solidFill>
                <a:latin typeface="Arial"/>
                <a:cs typeface="Arial"/>
              </a:rPr>
              <a:t> </a:t>
            </a:r>
            <a:r>
              <a:rPr dirty="0" sz="2900" spc="295">
                <a:solidFill>
                  <a:srgbClr val="1F1A17"/>
                </a:solidFill>
                <a:latin typeface="Arial"/>
                <a:cs typeface="Arial"/>
              </a:rPr>
              <a:t>µ</a:t>
            </a:r>
            <a:r>
              <a:rPr dirty="0" sz="2900" spc="430">
                <a:solidFill>
                  <a:srgbClr val="1F1A17"/>
                </a:solidFill>
                <a:latin typeface="Arial"/>
                <a:cs typeface="Arial"/>
              </a:rPr>
              <a:t>m</a:t>
            </a:r>
            <a:endParaRPr sz="29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16012" y="2421001"/>
            <a:ext cx="4251960" cy="1019175"/>
          </a:xfrm>
          <a:custGeom>
            <a:avLst/>
            <a:gdLst/>
            <a:ahLst/>
            <a:cxnLst/>
            <a:rect l="l" t="t" r="r" b="b"/>
            <a:pathLst>
              <a:path w="4251960" h="1019175">
                <a:moveTo>
                  <a:pt x="3384613" y="0"/>
                </a:moveTo>
                <a:lnTo>
                  <a:pt x="0" y="0"/>
                </a:lnTo>
                <a:lnTo>
                  <a:pt x="0" y="1019175"/>
                </a:lnTo>
                <a:lnTo>
                  <a:pt x="3384613" y="1019175"/>
                </a:lnTo>
                <a:lnTo>
                  <a:pt x="3384613" y="424561"/>
                </a:lnTo>
                <a:lnTo>
                  <a:pt x="4076515" y="424561"/>
                </a:lnTo>
                <a:lnTo>
                  <a:pt x="3384613" y="169799"/>
                </a:lnTo>
                <a:lnTo>
                  <a:pt x="3384613" y="0"/>
                </a:lnTo>
                <a:close/>
              </a:path>
              <a:path w="4251960" h="1019175">
                <a:moveTo>
                  <a:pt x="4076515" y="424561"/>
                </a:moveTo>
                <a:lnTo>
                  <a:pt x="3384613" y="424561"/>
                </a:lnTo>
                <a:lnTo>
                  <a:pt x="4251388" y="488950"/>
                </a:lnTo>
                <a:lnTo>
                  <a:pt x="4076515" y="424561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16012" y="2421001"/>
            <a:ext cx="4251960" cy="1019175"/>
          </a:xfrm>
          <a:custGeom>
            <a:avLst/>
            <a:gdLst/>
            <a:ahLst/>
            <a:cxnLst/>
            <a:rect l="l" t="t" r="r" b="b"/>
            <a:pathLst>
              <a:path w="4251960" h="1019175">
                <a:moveTo>
                  <a:pt x="0" y="0"/>
                </a:moveTo>
                <a:lnTo>
                  <a:pt x="1974278" y="0"/>
                </a:lnTo>
                <a:lnTo>
                  <a:pt x="2820479" y="0"/>
                </a:lnTo>
                <a:lnTo>
                  <a:pt x="3384613" y="0"/>
                </a:lnTo>
                <a:lnTo>
                  <a:pt x="3384613" y="169799"/>
                </a:lnTo>
                <a:lnTo>
                  <a:pt x="4251388" y="488950"/>
                </a:lnTo>
                <a:lnTo>
                  <a:pt x="3384613" y="424561"/>
                </a:lnTo>
                <a:lnTo>
                  <a:pt x="3384613" y="1019175"/>
                </a:lnTo>
                <a:lnTo>
                  <a:pt x="2820479" y="1019175"/>
                </a:lnTo>
                <a:lnTo>
                  <a:pt x="1974278" y="1019175"/>
                </a:lnTo>
                <a:lnTo>
                  <a:pt x="0" y="1019175"/>
                </a:lnTo>
                <a:lnTo>
                  <a:pt x="0" y="424561"/>
                </a:lnTo>
                <a:lnTo>
                  <a:pt x="0" y="16979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206195" y="2504852"/>
            <a:ext cx="3204210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7810" marR="5080" indent="-245745">
              <a:lnSpc>
                <a:spcPct val="100000"/>
              </a:lnSpc>
            </a:pPr>
            <a:r>
              <a:rPr dirty="0" sz="2400" b="1">
                <a:latin typeface="Arial"/>
                <a:cs typeface="Arial"/>
              </a:rPr>
              <a:t>as</a:t>
            </a:r>
            <a:r>
              <a:rPr dirty="0" sz="2400" spc="-10" b="1">
                <a:latin typeface="Arial"/>
                <a:cs typeface="Arial"/>
              </a:rPr>
              <a:t>p</a:t>
            </a:r>
            <a:r>
              <a:rPr dirty="0" sz="2400" b="1">
                <a:latin typeface="Arial"/>
                <a:cs typeface="Arial"/>
              </a:rPr>
              <a:t>etto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morfologico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“disco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bicon</a:t>
            </a:r>
            <a:r>
              <a:rPr dirty="0" sz="2400" spc="-10" b="1">
                <a:latin typeface="Arial"/>
                <a:cs typeface="Arial"/>
              </a:rPr>
              <a:t>c</a:t>
            </a:r>
            <a:r>
              <a:rPr dirty="0" sz="2400" b="1">
                <a:latin typeface="Arial"/>
                <a:cs typeface="Arial"/>
              </a:rPr>
              <a:t>av</a:t>
            </a:r>
            <a:r>
              <a:rPr dirty="0" sz="2400" spc="-10" b="1">
                <a:latin typeface="Arial"/>
                <a:cs typeface="Arial"/>
              </a:rPr>
              <a:t>o</a:t>
            </a:r>
            <a:r>
              <a:rPr dirty="0" sz="2400" b="1">
                <a:latin typeface="Arial"/>
                <a:cs typeface="Arial"/>
              </a:rPr>
              <a:t>”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95287" y="4941823"/>
            <a:ext cx="4967605" cy="1224280"/>
          </a:xfrm>
          <a:custGeom>
            <a:avLst/>
            <a:gdLst/>
            <a:ahLst/>
            <a:cxnLst/>
            <a:rect l="l" t="t" r="r" b="b"/>
            <a:pathLst>
              <a:path w="4967605" h="1224279">
                <a:moveTo>
                  <a:pt x="4535487" y="0"/>
                </a:moveTo>
                <a:lnTo>
                  <a:pt x="0" y="0"/>
                </a:lnTo>
                <a:lnTo>
                  <a:pt x="0" y="1224026"/>
                </a:lnTo>
                <a:lnTo>
                  <a:pt x="4535487" y="1224026"/>
                </a:lnTo>
                <a:lnTo>
                  <a:pt x="4535487" y="1020025"/>
                </a:lnTo>
                <a:lnTo>
                  <a:pt x="4967160" y="763625"/>
                </a:lnTo>
                <a:lnTo>
                  <a:pt x="4535487" y="714044"/>
                </a:lnTo>
                <a:lnTo>
                  <a:pt x="4535487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95287" y="4941823"/>
            <a:ext cx="4967605" cy="1224280"/>
          </a:xfrm>
          <a:custGeom>
            <a:avLst/>
            <a:gdLst/>
            <a:ahLst/>
            <a:cxnLst/>
            <a:rect l="l" t="t" r="r" b="b"/>
            <a:pathLst>
              <a:path w="4967605" h="1224279">
                <a:moveTo>
                  <a:pt x="0" y="0"/>
                </a:moveTo>
                <a:lnTo>
                  <a:pt x="2645727" y="0"/>
                </a:lnTo>
                <a:lnTo>
                  <a:pt x="3779583" y="0"/>
                </a:lnTo>
                <a:lnTo>
                  <a:pt x="4535487" y="0"/>
                </a:lnTo>
                <a:lnTo>
                  <a:pt x="4535487" y="714044"/>
                </a:lnTo>
                <a:lnTo>
                  <a:pt x="4967160" y="763625"/>
                </a:lnTo>
                <a:lnTo>
                  <a:pt x="4535487" y="1020025"/>
                </a:lnTo>
                <a:lnTo>
                  <a:pt x="4535487" y="1224026"/>
                </a:lnTo>
                <a:lnTo>
                  <a:pt x="3779583" y="1224026"/>
                </a:lnTo>
                <a:lnTo>
                  <a:pt x="2645727" y="1224026"/>
                </a:lnTo>
                <a:lnTo>
                  <a:pt x="0" y="1224026"/>
                </a:lnTo>
                <a:lnTo>
                  <a:pt x="0" y="1020025"/>
                </a:lnTo>
                <a:lnTo>
                  <a:pt x="0" y="714044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808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74065" y="5016897"/>
            <a:ext cx="4312285" cy="889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la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forma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del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glo</a:t>
            </a:r>
            <a:r>
              <a:rPr dirty="0" sz="2000" spc="-10" b="1">
                <a:latin typeface="Arial"/>
                <a:cs typeface="Arial"/>
              </a:rPr>
              <a:t>b</a:t>
            </a:r>
            <a:r>
              <a:rPr dirty="0" sz="2000" b="1">
                <a:latin typeface="Arial"/>
                <a:cs typeface="Arial"/>
              </a:rPr>
              <a:t>ulo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rosso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aumenta</a:t>
            </a:r>
            <a:r>
              <a:rPr dirty="0" sz="200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l</a:t>
            </a:r>
            <a:r>
              <a:rPr dirty="0" sz="2000" spc="-10" b="1">
                <a:latin typeface="Arial"/>
                <a:cs typeface="Arial"/>
              </a:rPr>
              <a:t>’</a:t>
            </a:r>
            <a:r>
              <a:rPr dirty="0" sz="2000" b="1">
                <a:latin typeface="Arial"/>
                <a:cs typeface="Arial"/>
              </a:rPr>
              <a:t>efficien</a:t>
            </a:r>
            <a:r>
              <a:rPr dirty="0" sz="2000" spc="-10" b="1">
                <a:latin typeface="Arial"/>
                <a:cs typeface="Arial"/>
              </a:rPr>
              <a:t>z</a:t>
            </a:r>
            <a:r>
              <a:rPr dirty="0" sz="2000" b="1">
                <a:latin typeface="Arial"/>
                <a:cs typeface="Arial"/>
              </a:rPr>
              <a:t>a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del</a:t>
            </a:r>
            <a:r>
              <a:rPr dirty="0" sz="2000" spc="-10" b="1">
                <a:latin typeface="Arial"/>
                <a:cs typeface="Arial"/>
              </a:rPr>
              <a:t>l</a:t>
            </a:r>
            <a:r>
              <a:rPr dirty="0" sz="2000" b="1">
                <a:latin typeface="Arial"/>
                <a:cs typeface="Arial"/>
              </a:rPr>
              <a:t>o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scambio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di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gas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fra</a:t>
            </a:r>
            <a:r>
              <a:rPr dirty="0" sz="200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citoplas</a:t>
            </a:r>
            <a:r>
              <a:rPr dirty="0" sz="2000" spc="-10" b="1">
                <a:latin typeface="Arial"/>
                <a:cs typeface="Arial"/>
              </a:rPr>
              <a:t>m</a:t>
            </a:r>
            <a:r>
              <a:rPr dirty="0" sz="2000" b="1">
                <a:latin typeface="Arial"/>
                <a:cs typeface="Arial"/>
              </a:rPr>
              <a:t>a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e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plas</a:t>
            </a:r>
            <a:r>
              <a:rPr dirty="0" sz="2000" spc="-10" b="1">
                <a:latin typeface="Arial"/>
                <a:cs typeface="Arial"/>
              </a:rPr>
              <a:t>m</a:t>
            </a:r>
            <a:r>
              <a:rPr dirty="0" sz="2000" b="1">
                <a:latin typeface="Arial"/>
                <a:cs typeface="Arial"/>
              </a:rPr>
              <a:t>a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ematico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711444" y="188607"/>
            <a:ext cx="3114675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1305">
              <a:lnSpc>
                <a:spcPct val="100000"/>
              </a:lnSpc>
            </a:pPr>
            <a:r>
              <a:rPr dirty="0" spc="-25">
                <a:latin typeface="Franklin Gothic Medium"/>
                <a:cs typeface="Franklin Gothic Medium"/>
              </a:rPr>
              <a:t>G</a:t>
            </a:r>
            <a:r>
              <a:rPr dirty="0" spc="0">
                <a:latin typeface="Franklin Gothic Medium"/>
                <a:cs typeface="Franklin Gothic Medium"/>
              </a:rPr>
              <a:t>L</a:t>
            </a:r>
            <a:r>
              <a:rPr dirty="0" spc="-10">
                <a:latin typeface="Franklin Gothic Medium"/>
                <a:cs typeface="Franklin Gothic Medium"/>
              </a:rPr>
              <a:t>O</a:t>
            </a:r>
            <a:r>
              <a:rPr dirty="0" spc="-15">
                <a:latin typeface="Franklin Gothic Medium"/>
                <a:cs typeface="Franklin Gothic Medium"/>
              </a:rPr>
              <a:t>BULI</a:t>
            </a:r>
            <a:r>
              <a:rPr dirty="0" spc="-55">
                <a:latin typeface="Franklin Gothic Medium"/>
                <a:cs typeface="Franklin Gothic Medium"/>
              </a:rPr>
              <a:t> </a:t>
            </a:r>
            <a:r>
              <a:rPr dirty="0" spc="-5">
                <a:latin typeface="Franklin Gothic Medium"/>
                <a:cs typeface="Franklin Gothic Medium"/>
              </a:rPr>
              <a:t>R</a:t>
            </a:r>
            <a:r>
              <a:rPr dirty="0" spc="-10">
                <a:latin typeface="Franklin Gothic Medium"/>
                <a:cs typeface="Franklin Gothic Medium"/>
              </a:rPr>
              <a:t>O</a:t>
            </a:r>
            <a:r>
              <a:rPr dirty="0" spc="-10">
                <a:latin typeface="Franklin Gothic Medium"/>
                <a:cs typeface="Franklin Gothic Medium"/>
              </a:rPr>
              <a:t>SS</a:t>
            </a:r>
            <a:r>
              <a:rPr dirty="0" spc="-10">
                <a:latin typeface="Franklin Gothic Medium"/>
                <a:cs typeface="Franklin Gothic Medium"/>
              </a:rPr>
              <a:t>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88989" y="1220374"/>
            <a:ext cx="2700655" cy="3660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7020" marR="1004569" indent="-274955">
              <a:lnSpc>
                <a:spcPts val="2590"/>
              </a:lnSpc>
            </a:pP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condizioni</a:t>
            </a:r>
            <a:r>
              <a:rPr dirty="0" sz="2400">
                <a:latin typeface="Arial"/>
                <a:cs typeface="Arial"/>
              </a:rPr>
              <a:t> nor</a:t>
            </a:r>
            <a:r>
              <a:rPr dirty="0" sz="2400" spc="5">
                <a:latin typeface="Arial"/>
                <a:cs typeface="Arial"/>
              </a:rPr>
              <a:t>m</a:t>
            </a:r>
            <a:r>
              <a:rPr dirty="0" sz="2400">
                <a:latin typeface="Arial"/>
                <a:cs typeface="Arial"/>
              </a:rPr>
              <a:t>al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287020" marR="146050">
              <a:lnSpc>
                <a:spcPts val="2590"/>
              </a:lnSpc>
              <a:spcBef>
                <a:spcPts val="5"/>
              </a:spcBef>
            </a:pPr>
            <a:r>
              <a:rPr dirty="0" sz="2400">
                <a:latin typeface="Arial"/>
                <a:cs typeface="Arial"/>
              </a:rPr>
              <a:t>5.4x1</a:t>
            </a:r>
            <a:r>
              <a:rPr dirty="0" sz="2400" spc="-20">
                <a:latin typeface="Arial"/>
                <a:cs typeface="Arial"/>
              </a:rPr>
              <a:t>0</a:t>
            </a:r>
            <a:r>
              <a:rPr dirty="0" baseline="24305" sz="2400" spc="-15">
                <a:latin typeface="Arial"/>
                <a:cs typeface="Arial"/>
              </a:rPr>
              <a:t>6</a:t>
            </a:r>
            <a:r>
              <a:rPr dirty="0" baseline="24305" sz="2400">
                <a:latin typeface="Arial"/>
                <a:cs typeface="Arial"/>
              </a:rPr>
              <a:t> </a:t>
            </a:r>
            <a:r>
              <a:rPr dirty="0" baseline="24305" sz="2400" spc="-3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per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</a:t>
            </a:r>
            <a:r>
              <a:rPr dirty="0" sz="2400" spc="5">
                <a:latin typeface="Arial"/>
                <a:cs typeface="Arial"/>
              </a:rPr>
              <a:t>m</a:t>
            </a:r>
            <a:r>
              <a:rPr dirty="0" baseline="24305" sz="2400" spc="-15">
                <a:latin typeface="Arial"/>
                <a:cs typeface="Arial"/>
              </a:rPr>
              <a:t>3</a:t>
            </a:r>
            <a:r>
              <a:rPr dirty="0" baseline="24305" sz="2400" spc="-7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</a:t>
            </a:r>
            <a:r>
              <a:rPr dirty="0" sz="2400" spc="-15">
                <a:latin typeface="Arial"/>
                <a:cs typeface="Arial"/>
              </a:rPr>
              <a:t>µ</a:t>
            </a:r>
            <a:r>
              <a:rPr dirty="0" sz="2400">
                <a:latin typeface="Arial"/>
                <a:cs typeface="Arial"/>
              </a:rPr>
              <a:t>L)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35"/>
              </a:lnSpc>
              <a:spcBef>
                <a:spcPts val="1115"/>
              </a:spcBef>
            </a:pPr>
            <a:r>
              <a:rPr dirty="0" sz="2400">
                <a:latin typeface="Arial"/>
                <a:cs typeface="Arial"/>
              </a:rPr>
              <a:t>Circa 1000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per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ogni</a:t>
            </a:r>
            <a:endParaRPr sz="2400">
              <a:latin typeface="Arial"/>
              <a:cs typeface="Arial"/>
            </a:endParaRPr>
          </a:p>
          <a:p>
            <a:pPr marL="12700" indent="274320">
              <a:lnSpc>
                <a:spcPts val="2735"/>
              </a:lnSpc>
            </a:pPr>
            <a:r>
              <a:rPr dirty="0" sz="2400">
                <a:latin typeface="Arial"/>
                <a:cs typeface="Arial"/>
              </a:rPr>
              <a:t>gl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bu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o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bi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nco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35"/>
              </a:lnSpc>
              <a:spcBef>
                <a:spcPts val="1150"/>
              </a:spcBef>
            </a:pPr>
            <a:r>
              <a:rPr dirty="0" sz="2400">
                <a:latin typeface="Arial"/>
                <a:cs typeface="Arial"/>
              </a:rPr>
              <a:t>curiosità:</a:t>
            </a:r>
            <a:endParaRPr sz="2400">
              <a:latin typeface="Arial"/>
              <a:cs typeface="Arial"/>
            </a:endParaRPr>
          </a:p>
          <a:p>
            <a:pPr marL="287020" marR="5080">
              <a:lnSpc>
                <a:spcPct val="90100"/>
              </a:lnSpc>
              <a:spcBef>
                <a:spcPts val="140"/>
              </a:spcBef>
            </a:pPr>
            <a:r>
              <a:rPr dirty="0" sz="2400">
                <a:latin typeface="Arial"/>
                <a:cs typeface="Arial"/>
              </a:rPr>
              <a:t>ci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sono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circa</a:t>
            </a:r>
            <a:r>
              <a:rPr dirty="0" sz="2400">
                <a:latin typeface="Arial"/>
                <a:cs typeface="Arial"/>
              </a:rPr>
              <a:t> 2.5</a:t>
            </a:r>
            <a:r>
              <a:rPr dirty="0" sz="2400" spc="-10">
                <a:latin typeface="Arial"/>
                <a:cs typeface="Arial"/>
              </a:rPr>
              <a:t>x</a:t>
            </a:r>
            <a:r>
              <a:rPr dirty="0" sz="2400">
                <a:latin typeface="Arial"/>
                <a:cs typeface="Arial"/>
              </a:rPr>
              <a:t>1</a:t>
            </a:r>
            <a:r>
              <a:rPr dirty="0" sz="2400" spc="-15">
                <a:latin typeface="Arial"/>
                <a:cs typeface="Arial"/>
              </a:rPr>
              <a:t>0</a:t>
            </a:r>
            <a:r>
              <a:rPr dirty="0" baseline="24305" sz="2400" spc="-22">
                <a:latin typeface="Arial"/>
                <a:cs typeface="Arial"/>
              </a:rPr>
              <a:t>1</a:t>
            </a:r>
            <a:r>
              <a:rPr dirty="0" baseline="24305" sz="2400" spc="-15">
                <a:latin typeface="Arial"/>
                <a:cs typeface="Arial"/>
              </a:rPr>
              <a:t>3</a:t>
            </a:r>
            <a:r>
              <a:rPr dirty="0" baseline="24305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GR in un</a:t>
            </a:r>
            <a:r>
              <a:rPr dirty="0" sz="2400">
                <a:latin typeface="Arial"/>
                <a:cs typeface="Arial"/>
              </a:rPr>
              <a:t> adulto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576" y="1232914"/>
            <a:ext cx="6327648" cy="5625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1196720"/>
            <a:ext cx="6324600" cy="5661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95416" y="116598"/>
            <a:ext cx="3114675" cy="6480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4372" rIns="0" bIns="0" rtlCol="0" vert="horz">
            <a:spAutoFit/>
          </a:bodyPr>
          <a:lstStyle/>
          <a:p>
            <a:pPr marL="65405">
              <a:lnSpc>
                <a:spcPct val="100000"/>
              </a:lnSpc>
            </a:pPr>
            <a:r>
              <a:rPr dirty="0" sz="2800" spc="-15">
                <a:latin typeface="Franklin Gothic Medium"/>
                <a:cs typeface="Franklin Gothic Medium"/>
              </a:rPr>
              <a:t>L</a:t>
            </a:r>
            <a:r>
              <a:rPr dirty="0" sz="2800">
                <a:latin typeface="Franklin Gothic Medium"/>
                <a:cs typeface="Franklin Gothic Medium"/>
              </a:rPr>
              <a:t>E</a:t>
            </a:r>
            <a:r>
              <a:rPr dirty="0" sz="2800" spc="-10">
                <a:latin typeface="Franklin Gothic Medium"/>
                <a:cs typeface="Franklin Gothic Medium"/>
              </a:rPr>
              <a:t>U</a:t>
            </a:r>
            <a:r>
              <a:rPr dirty="0" sz="2800" spc="-15">
                <a:latin typeface="Franklin Gothic Medium"/>
                <a:cs typeface="Franklin Gothic Medium"/>
              </a:rPr>
              <a:t>C</a:t>
            </a:r>
            <a:r>
              <a:rPr dirty="0" sz="2800" spc="-15">
                <a:latin typeface="Franklin Gothic Medium"/>
                <a:cs typeface="Franklin Gothic Medium"/>
              </a:rPr>
              <a:t>OCITI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08872" y="6595225"/>
            <a:ext cx="13843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34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7224" y="1571561"/>
            <a:ext cx="6443980" cy="4786630"/>
          </a:xfrm>
          <a:prstGeom prst="rect">
            <a:avLst/>
          </a:prstGeom>
          <a:solidFill>
            <a:srgbClr val="CCCCCC"/>
          </a:solidFill>
          <a:ln w="38100">
            <a:solidFill>
              <a:srgbClr val="8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2830"/>
              </a:lnSpc>
            </a:pPr>
            <a:r>
              <a:rPr dirty="0" sz="2400" b="1">
                <a:latin typeface="Arial"/>
                <a:cs typeface="Arial"/>
              </a:rPr>
              <a:t>G</a:t>
            </a:r>
            <a:r>
              <a:rPr dirty="0" sz="2400" spc="5" b="1">
                <a:latin typeface="Arial"/>
                <a:cs typeface="Arial"/>
              </a:rPr>
              <a:t>r</a:t>
            </a:r>
            <a:r>
              <a:rPr dirty="0" sz="2400" b="1">
                <a:latin typeface="Arial"/>
                <a:cs typeface="Arial"/>
              </a:rPr>
              <a:t>an</a:t>
            </a:r>
            <a:r>
              <a:rPr dirty="0" sz="2400" spc="-10" b="1">
                <a:latin typeface="Arial"/>
                <a:cs typeface="Arial"/>
              </a:rPr>
              <a:t>u</a:t>
            </a:r>
            <a:r>
              <a:rPr dirty="0" sz="2400" b="1">
                <a:latin typeface="Arial"/>
                <a:cs typeface="Arial"/>
              </a:rPr>
              <a:t>lari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(gran</a:t>
            </a:r>
            <a:r>
              <a:rPr dirty="0" sz="2400" spc="-10" b="1">
                <a:latin typeface="Arial"/>
                <a:cs typeface="Arial"/>
              </a:rPr>
              <a:t>u</a:t>
            </a:r>
            <a:r>
              <a:rPr dirty="0" sz="2400" b="1">
                <a:latin typeface="Arial"/>
                <a:cs typeface="Arial"/>
              </a:rPr>
              <a:t>loci</a:t>
            </a:r>
            <a:r>
              <a:rPr dirty="0" sz="2400" spc="5" b="1">
                <a:latin typeface="Arial"/>
                <a:cs typeface="Arial"/>
              </a:rPr>
              <a:t>ti</a:t>
            </a:r>
            <a:r>
              <a:rPr dirty="0" sz="2400" b="1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2325370" marR="450215" indent="-1503045">
              <a:lnSpc>
                <a:spcPct val="76200"/>
              </a:lnSpc>
              <a:spcBef>
                <a:spcPts val="635"/>
              </a:spcBef>
              <a:buClr>
                <a:srgbClr val="822333"/>
              </a:buClr>
              <a:buFont typeface="Arial"/>
              <a:buChar char="•"/>
              <a:tabLst>
                <a:tab pos="1005840" algn="l"/>
              </a:tabLst>
            </a:pPr>
            <a:r>
              <a:rPr dirty="0" sz="2400" b="1">
                <a:latin typeface="Arial"/>
                <a:cs typeface="Arial"/>
              </a:rPr>
              <a:t>Pre</a:t>
            </a:r>
            <a:r>
              <a:rPr dirty="0" sz="2400" spc="-10" b="1">
                <a:latin typeface="Arial"/>
                <a:cs typeface="Arial"/>
              </a:rPr>
              <a:t>s</a:t>
            </a:r>
            <a:r>
              <a:rPr dirty="0" sz="2400" b="1">
                <a:latin typeface="Arial"/>
                <a:cs typeface="Arial"/>
              </a:rPr>
              <a:t>entano voluminose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inclusioni</a:t>
            </a:r>
            <a:r>
              <a:rPr dirty="0" sz="2400" b="1">
                <a:latin typeface="Arial"/>
                <a:cs typeface="Arial"/>
              </a:rPr>
              <a:t> citoplasma</a:t>
            </a:r>
            <a:r>
              <a:rPr dirty="0" sz="2400" spc="5" b="1">
                <a:latin typeface="Arial"/>
                <a:cs typeface="Arial"/>
              </a:rPr>
              <a:t>t</a:t>
            </a:r>
            <a:r>
              <a:rPr dirty="0" sz="2400" b="1">
                <a:latin typeface="Arial"/>
                <a:cs typeface="Arial"/>
              </a:rPr>
              <a:t>iche</a:t>
            </a:r>
            <a:endParaRPr sz="2400">
              <a:latin typeface="Arial"/>
              <a:cs typeface="Arial"/>
            </a:endParaRPr>
          </a:p>
          <a:p>
            <a:pPr lvl="1" marL="2430145" indent="-182880">
              <a:lnSpc>
                <a:spcPts val="2725"/>
              </a:lnSpc>
              <a:buClr>
                <a:srgbClr val="822333"/>
              </a:buClr>
              <a:buFont typeface="Arial"/>
              <a:buChar char="•"/>
              <a:tabLst>
                <a:tab pos="2430780" algn="l"/>
              </a:tabLst>
            </a:pPr>
            <a:r>
              <a:rPr dirty="0" sz="2400" b="1">
                <a:latin typeface="Arial"/>
                <a:cs typeface="Arial"/>
              </a:rPr>
              <a:t>Si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dividono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in:</a:t>
            </a:r>
            <a:endParaRPr sz="2400">
              <a:latin typeface="Arial"/>
              <a:cs typeface="Arial"/>
            </a:endParaRPr>
          </a:p>
          <a:p>
            <a:pPr lvl="2" marL="2943860" indent="-182880">
              <a:lnSpc>
                <a:spcPts val="2780"/>
              </a:lnSpc>
              <a:buClr>
                <a:srgbClr val="FFFFFF"/>
              </a:buClr>
              <a:buFont typeface="Arial"/>
              <a:buChar char="•"/>
              <a:tabLst>
                <a:tab pos="2944495" algn="l"/>
              </a:tabLst>
            </a:pPr>
            <a:r>
              <a:rPr dirty="0" sz="2400" b="1">
                <a:latin typeface="Arial"/>
                <a:cs typeface="Arial"/>
              </a:rPr>
              <a:t>N</a:t>
            </a:r>
            <a:r>
              <a:rPr dirty="0" sz="2400" spc="-10" b="1">
                <a:latin typeface="Arial"/>
                <a:cs typeface="Arial"/>
              </a:rPr>
              <a:t>e</a:t>
            </a:r>
            <a:r>
              <a:rPr dirty="0" sz="2400" b="1">
                <a:latin typeface="Arial"/>
                <a:cs typeface="Arial"/>
              </a:rPr>
              <a:t>utrofi</a:t>
            </a:r>
            <a:r>
              <a:rPr dirty="0" sz="2400" spc="5" b="1">
                <a:latin typeface="Arial"/>
                <a:cs typeface="Arial"/>
              </a:rPr>
              <a:t>l</a:t>
            </a:r>
            <a:r>
              <a:rPr dirty="0" sz="2400" b="1"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  <a:p>
            <a:pPr lvl="2" marL="2927350" indent="-182880">
              <a:lnSpc>
                <a:spcPts val="2775"/>
              </a:lnSpc>
              <a:buClr>
                <a:srgbClr val="FFFFFF"/>
              </a:buClr>
              <a:buFont typeface="Arial"/>
              <a:buChar char="•"/>
              <a:tabLst>
                <a:tab pos="2927985" algn="l"/>
              </a:tabLst>
            </a:pPr>
            <a:r>
              <a:rPr dirty="0" sz="2400" b="1">
                <a:latin typeface="Arial"/>
                <a:cs typeface="Arial"/>
              </a:rPr>
              <a:t>Eo</a:t>
            </a:r>
            <a:r>
              <a:rPr dirty="0" sz="2400" spc="-10" b="1">
                <a:latin typeface="Arial"/>
                <a:cs typeface="Arial"/>
              </a:rPr>
              <a:t>s</a:t>
            </a:r>
            <a:r>
              <a:rPr dirty="0" sz="2400" b="1">
                <a:latin typeface="Arial"/>
                <a:cs typeface="Arial"/>
              </a:rPr>
              <a:t>inof</a:t>
            </a:r>
            <a:r>
              <a:rPr dirty="0" sz="2400" spc="5" b="1">
                <a:latin typeface="Arial"/>
                <a:cs typeface="Arial"/>
              </a:rPr>
              <a:t>i</a:t>
            </a:r>
            <a:r>
              <a:rPr dirty="0" sz="2400" b="1">
                <a:latin typeface="Arial"/>
                <a:cs typeface="Arial"/>
              </a:rPr>
              <a:t>li</a:t>
            </a:r>
            <a:endParaRPr sz="2400">
              <a:latin typeface="Arial"/>
              <a:cs typeface="Arial"/>
            </a:endParaRPr>
          </a:p>
          <a:p>
            <a:pPr lvl="3" marL="3062605" indent="-182880">
              <a:lnSpc>
                <a:spcPts val="2825"/>
              </a:lnSpc>
              <a:buClr>
                <a:srgbClr val="FFFFFF"/>
              </a:buClr>
              <a:buFont typeface="Arial"/>
              <a:buChar char="•"/>
              <a:tabLst>
                <a:tab pos="3063240" algn="l"/>
              </a:tabLst>
            </a:pPr>
            <a:r>
              <a:rPr dirty="0" sz="2400" b="1">
                <a:latin typeface="Arial"/>
                <a:cs typeface="Arial"/>
              </a:rPr>
              <a:t>B</a:t>
            </a:r>
            <a:r>
              <a:rPr dirty="0" sz="2400" spc="-10" b="1">
                <a:latin typeface="Arial"/>
                <a:cs typeface="Arial"/>
              </a:rPr>
              <a:t>a</a:t>
            </a:r>
            <a:r>
              <a:rPr dirty="0" sz="2400" b="1">
                <a:latin typeface="Arial"/>
                <a:cs typeface="Arial"/>
              </a:rPr>
              <a:t>s</a:t>
            </a:r>
            <a:r>
              <a:rPr dirty="0" sz="2400" spc="-10" b="1">
                <a:latin typeface="Arial"/>
                <a:cs typeface="Arial"/>
              </a:rPr>
              <a:t>o</a:t>
            </a:r>
            <a:r>
              <a:rPr dirty="0" sz="2400" b="1">
                <a:latin typeface="Arial"/>
                <a:cs typeface="Arial"/>
              </a:rPr>
              <a:t>fili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2300">
              <a:latin typeface="Times New Roman"/>
              <a:cs typeface="Times New Roman"/>
            </a:endParaRPr>
          </a:p>
          <a:p>
            <a:pPr algn="ctr">
              <a:lnSpc>
                <a:spcPts val="2825"/>
              </a:lnSpc>
            </a:pPr>
            <a:r>
              <a:rPr dirty="0" sz="2400" b="1">
                <a:latin typeface="Arial"/>
                <a:cs typeface="Arial"/>
              </a:rPr>
              <a:t>Agra</a:t>
            </a:r>
            <a:r>
              <a:rPr dirty="0" sz="2400" spc="-10" b="1">
                <a:latin typeface="Arial"/>
                <a:cs typeface="Arial"/>
              </a:rPr>
              <a:t>n</a:t>
            </a:r>
            <a:r>
              <a:rPr dirty="0" sz="2400" b="1">
                <a:latin typeface="Arial"/>
                <a:cs typeface="Arial"/>
              </a:rPr>
              <a:t>ulari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(agra</a:t>
            </a:r>
            <a:r>
              <a:rPr dirty="0" sz="2400" spc="-10" b="1">
                <a:latin typeface="Arial"/>
                <a:cs typeface="Arial"/>
              </a:rPr>
              <a:t>n</a:t>
            </a:r>
            <a:r>
              <a:rPr dirty="0" sz="2400" b="1">
                <a:latin typeface="Arial"/>
                <a:cs typeface="Arial"/>
              </a:rPr>
              <a:t>ulocit</a:t>
            </a:r>
            <a:r>
              <a:rPr dirty="0" sz="2400" spc="5" b="1">
                <a:latin typeface="Arial"/>
                <a:cs typeface="Arial"/>
              </a:rPr>
              <a:t>i</a:t>
            </a:r>
            <a:r>
              <a:rPr dirty="0" sz="2400" b="1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2369185" indent="-182880">
              <a:lnSpc>
                <a:spcPts val="2780"/>
              </a:lnSpc>
              <a:buClr>
                <a:srgbClr val="822333"/>
              </a:buClr>
              <a:buFont typeface="Arial"/>
              <a:buChar char="•"/>
              <a:tabLst>
                <a:tab pos="2369820" algn="l"/>
              </a:tabLst>
            </a:pPr>
            <a:r>
              <a:rPr dirty="0" sz="2400" b="1">
                <a:latin typeface="Arial"/>
                <a:cs typeface="Arial"/>
              </a:rPr>
              <a:t>Si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dist</a:t>
            </a:r>
            <a:r>
              <a:rPr dirty="0" sz="2400" spc="5" b="1">
                <a:latin typeface="Arial"/>
                <a:cs typeface="Arial"/>
              </a:rPr>
              <a:t>i</a:t>
            </a:r>
            <a:r>
              <a:rPr dirty="0" sz="2400" b="1">
                <a:latin typeface="Arial"/>
                <a:cs typeface="Arial"/>
              </a:rPr>
              <a:t>ngu</a:t>
            </a:r>
            <a:r>
              <a:rPr dirty="0" sz="2400" spc="-10" b="1">
                <a:latin typeface="Arial"/>
                <a:cs typeface="Arial"/>
              </a:rPr>
              <a:t>o</a:t>
            </a:r>
            <a:r>
              <a:rPr dirty="0" sz="2400" b="1">
                <a:latin typeface="Arial"/>
                <a:cs typeface="Arial"/>
              </a:rPr>
              <a:t>n</a:t>
            </a:r>
            <a:r>
              <a:rPr dirty="0" sz="2400" spc="-5" b="1">
                <a:latin typeface="Arial"/>
                <a:cs typeface="Arial"/>
              </a:rPr>
              <a:t>o</a:t>
            </a:r>
            <a:r>
              <a:rPr dirty="0" sz="2400" b="1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lvl="1" marL="2986405" indent="-182880">
              <a:lnSpc>
                <a:spcPts val="2780"/>
              </a:lnSpc>
              <a:buClr>
                <a:srgbClr val="FFFFFF"/>
              </a:buClr>
              <a:buFont typeface="Arial"/>
              <a:buChar char="•"/>
              <a:tabLst>
                <a:tab pos="2987040" algn="l"/>
              </a:tabLst>
            </a:pPr>
            <a:r>
              <a:rPr dirty="0" sz="2400" b="1">
                <a:latin typeface="Arial"/>
                <a:cs typeface="Arial"/>
              </a:rPr>
              <a:t>Monociti</a:t>
            </a:r>
            <a:endParaRPr sz="2400">
              <a:latin typeface="Arial"/>
              <a:cs typeface="Arial"/>
            </a:endParaRPr>
          </a:p>
          <a:p>
            <a:pPr lvl="1" marL="3020060" indent="-182880">
              <a:lnSpc>
                <a:spcPts val="2825"/>
              </a:lnSpc>
              <a:buClr>
                <a:srgbClr val="FFFFFF"/>
              </a:buClr>
              <a:buFont typeface="Arial"/>
              <a:buChar char="•"/>
              <a:tabLst>
                <a:tab pos="3020695" algn="l"/>
              </a:tabLst>
            </a:pPr>
            <a:r>
              <a:rPr dirty="0" sz="2400" b="1">
                <a:latin typeface="Arial"/>
                <a:cs typeface="Arial"/>
              </a:rPr>
              <a:t>Linfoci</a:t>
            </a:r>
            <a:r>
              <a:rPr dirty="0" sz="2400" spc="5" b="1">
                <a:latin typeface="Arial"/>
                <a:cs typeface="Arial"/>
              </a:rPr>
              <a:t>t</a:t>
            </a:r>
            <a:r>
              <a:rPr dirty="0" sz="2400" b="1"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28216" y="1306066"/>
            <a:ext cx="7415783" cy="5551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1639" y="1268729"/>
            <a:ext cx="7452359" cy="55892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03603" y="3917822"/>
            <a:ext cx="3745229" cy="2752725"/>
          </a:xfrm>
          <a:custGeom>
            <a:avLst/>
            <a:gdLst/>
            <a:ahLst/>
            <a:cxnLst/>
            <a:rect l="l" t="t" r="r" b="b"/>
            <a:pathLst>
              <a:path w="3745229" h="2752725">
                <a:moveTo>
                  <a:pt x="3744976" y="1095375"/>
                </a:moveTo>
                <a:lnTo>
                  <a:pt x="0" y="1095375"/>
                </a:lnTo>
                <a:lnTo>
                  <a:pt x="0" y="2752699"/>
                </a:lnTo>
                <a:lnTo>
                  <a:pt x="3744976" y="2752699"/>
                </a:lnTo>
                <a:lnTo>
                  <a:pt x="3744976" y="1095375"/>
                </a:lnTo>
                <a:close/>
              </a:path>
              <a:path w="3745229" h="2752725">
                <a:moveTo>
                  <a:pt x="3435350" y="0"/>
                </a:moveTo>
                <a:lnTo>
                  <a:pt x="2184527" y="1095375"/>
                </a:lnTo>
                <a:lnTo>
                  <a:pt x="3120771" y="1095375"/>
                </a:lnTo>
                <a:lnTo>
                  <a:pt x="3435350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03603" y="3917822"/>
            <a:ext cx="3745229" cy="2752725"/>
          </a:xfrm>
          <a:custGeom>
            <a:avLst/>
            <a:gdLst/>
            <a:ahLst/>
            <a:cxnLst/>
            <a:rect l="l" t="t" r="r" b="b"/>
            <a:pathLst>
              <a:path w="3745229" h="2752725">
                <a:moveTo>
                  <a:pt x="0" y="1095375"/>
                </a:moveTo>
                <a:lnTo>
                  <a:pt x="2184527" y="1095375"/>
                </a:lnTo>
                <a:lnTo>
                  <a:pt x="3435350" y="0"/>
                </a:lnTo>
                <a:lnTo>
                  <a:pt x="3120771" y="1095375"/>
                </a:lnTo>
                <a:lnTo>
                  <a:pt x="3744976" y="1095375"/>
                </a:lnTo>
                <a:lnTo>
                  <a:pt x="3744976" y="1371599"/>
                </a:lnTo>
                <a:lnTo>
                  <a:pt x="3744976" y="1785912"/>
                </a:lnTo>
                <a:lnTo>
                  <a:pt x="3744976" y="2752699"/>
                </a:lnTo>
                <a:lnTo>
                  <a:pt x="3120771" y="2752699"/>
                </a:lnTo>
                <a:lnTo>
                  <a:pt x="2184527" y="2752699"/>
                </a:lnTo>
                <a:lnTo>
                  <a:pt x="0" y="2752699"/>
                </a:lnTo>
                <a:lnTo>
                  <a:pt x="0" y="1785912"/>
                </a:lnTo>
                <a:lnTo>
                  <a:pt x="0" y="1371599"/>
                </a:lnTo>
                <a:lnTo>
                  <a:pt x="0" y="1095375"/>
                </a:lnTo>
                <a:close/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42060" y="4928615"/>
            <a:ext cx="3741420" cy="661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43984" y="4928615"/>
            <a:ext cx="723900" cy="6614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42060" y="5416296"/>
            <a:ext cx="3998976" cy="6614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42060" y="5903976"/>
            <a:ext cx="3508248" cy="6614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10811" y="5903976"/>
            <a:ext cx="682751" cy="6614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482597" y="5114864"/>
            <a:ext cx="3413125" cy="1408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3200">
                <a:latin typeface="Verdana"/>
                <a:cs typeface="Verdana"/>
              </a:rPr>
              <a:t>sono</a:t>
            </a:r>
            <a:r>
              <a:rPr dirty="0" sz="3200" spc="-40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cellule</a:t>
            </a:r>
            <a:r>
              <a:rPr dirty="0" sz="3200" spc="-10">
                <a:latin typeface="Verdana"/>
                <a:cs typeface="Verdana"/>
              </a:rPr>
              <a:t> </a:t>
            </a:r>
            <a:r>
              <a:rPr dirty="0" sz="3200" spc="-5">
                <a:latin typeface="Verdana"/>
                <a:cs typeface="Verdana"/>
              </a:rPr>
              <a:t>pr</a:t>
            </a:r>
            <a:r>
              <a:rPr dirty="0" sz="3200">
                <a:latin typeface="Verdana"/>
                <a:cs typeface="Verdana"/>
              </a:rPr>
              <a:t>e-</a:t>
            </a:r>
            <a:r>
              <a:rPr dirty="0" sz="3200">
                <a:latin typeface="Verdana"/>
                <a:cs typeface="Verdana"/>
              </a:rPr>
              <a:t> </a:t>
            </a:r>
            <a:r>
              <a:rPr dirty="0" sz="3200" spc="-5">
                <a:latin typeface="Verdana"/>
                <a:cs typeface="Verdana"/>
              </a:rPr>
              <a:t>post</a:t>
            </a:r>
            <a:r>
              <a:rPr dirty="0" sz="3200">
                <a:latin typeface="Verdana"/>
                <a:cs typeface="Verdana"/>
              </a:rPr>
              <a:t>e</a:t>
            </a:r>
            <a:r>
              <a:rPr dirty="0" sz="3200" spc="-20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alla</a:t>
            </a:r>
            <a:r>
              <a:rPr dirty="0" sz="3200" spc="-20">
                <a:latin typeface="Verdana"/>
                <a:cs typeface="Verdana"/>
              </a:rPr>
              <a:t> </a:t>
            </a:r>
            <a:r>
              <a:rPr dirty="0" sz="3200" spc="-5">
                <a:latin typeface="Verdana"/>
                <a:cs typeface="Verdana"/>
              </a:rPr>
              <a:t>difesa</a:t>
            </a:r>
            <a:r>
              <a:rPr dirty="0" sz="3200" spc="-5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de</a:t>
            </a:r>
            <a:r>
              <a:rPr dirty="0" sz="3200" spc="-10">
                <a:latin typeface="Verdana"/>
                <a:cs typeface="Verdana"/>
              </a:rPr>
              <a:t>l</a:t>
            </a:r>
            <a:r>
              <a:rPr dirty="0" sz="3200">
                <a:latin typeface="Verdana"/>
                <a:cs typeface="Verdana"/>
              </a:rPr>
              <a:t>l’or</a:t>
            </a:r>
            <a:r>
              <a:rPr dirty="0" sz="3200" spc="-10">
                <a:latin typeface="Verdana"/>
                <a:cs typeface="Verdana"/>
              </a:rPr>
              <a:t>g</a:t>
            </a:r>
            <a:r>
              <a:rPr dirty="0" sz="3200">
                <a:latin typeface="Verdana"/>
                <a:cs typeface="Verdana"/>
              </a:rPr>
              <a:t>an</a:t>
            </a:r>
            <a:r>
              <a:rPr dirty="0" sz="3200" spc="-15">
                <a:latin typeface="Verdana"/>
                <a:cs typeface="Verdana"/>
              </a:rPr>
              <a:t>i</a:t>
            </a:r>
            <a:r>
              <a:rPr dirty="0" sz="3200">
                <a:latin typeface="Verdana"/>
                <a:cs typeface="Verdana"/>
              </a:rPr>
              <a:t>smo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24144" y="0"/>
            <a:ext cx="3101975" cy="9060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0369" rIns="0" bIns="0" rtlCol="0" vert="horz">
            <a:spAutoFit/>
          </a:bodyPr>
          <a:lstStyle/>
          <a:p>
            <a:pPr marL="156845">
              <a:lnSpc>
                <a:spcPct val="100000"/>
              </a:lnSpc>
            </a:pPr>
            <a:r>
              <a:rPr dirty="0" sz="2800" spc="-10">
                <a:latin typeface="Franklin Gothic Medium"/>
                <a:cs typeface="Franklin Gothic Medium"/>
              </a:rPr>
              <a:t>LE</a:t>
            </a:r>
            <a:r>
              <a:rPr dirty="0" sz="2800" spc="-10">
                <a:latin typeface="Franklin Gothic Medium"/>
                <a:cs typeface="Franklin Gothic Medium"/>
              </a:rPr>
              <a:t>UC</a:t>
            </a:r>
            <a:r>
              <a:rPr dirty="0" sz="2800" spc="-15">
                <a:latin typeface="Franklin Gothic Medium"/>
                <a:cs typeface="Franklin Gothic Medium"/>
              </a:rPr>
              <a:t>OCITI</a:t>
            </a:r>
            <a:endParaRPr sz="2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4372" rIns="0" bIns="0" rtlCol="0" vert="horz">
            <a:spAutoFit/>
          </a:bodyPr>
          <a:lstStyle/>
          <a:p>
            <a:pPr marL="65405">
              <a:lnSpc>
                <a:spcPct val="100000"/>
              </a:lnSpc>
            </a:pPr>
            <a:r>
              <a:rPr dirty="0" sz="2800" spc="-10"/>
              <a:t>PR</a:t>
            </a:r>
            <a:r>
              <a:rPr dirty="0" sz="2800" spc="-20"/>
              <a:t>OPR</a:t>
            </a:r>
            <a:r>
              <a:rPr dirty="0" sz="2800" spc="-5"/>
              <a:t>I</a:t>
            </a:r>
            <a:r>
              <a:rPr dirty="0" sz="2800" spc="-15"/>
              <a:t>E</a:t>
            </a:r>
            <a:r>
              <a:rPr dirty="0" sz="2800" spc="-30"/>
              <a:t>T</a:t>
            </a:r>
            <a:r>
              <a:rPr dirty="0" sz="2800" spc="-15"/>
              <a:t>A’</a:t>
            </a:r>
            <a:r>
              <a:rPr dirty="0" sz="2800" spc="-55"/>
              <a:t> </a:t>
            </a:r>
            <a:r>
              <a:rPr dirty="0" sz="2800" spc="-10"/>
              <a:t>D</a:t>
            </a:r>
            <a:r>
              <a:rPr dirty="0" sz="2800" spc="-10"/>
              <a:t>E</a:t>
            </a:r>
            <a:r>
              <a:rPr dirty="0" sz="2800" spc="-10"/>
              <a:t>I</a:t>
            </a:r>
            <a:r>
              <a:rPr dirty="0" sz="2800" spc="-25"/>
              <a:t> </a:t>
            </a:r>
            <a:r>
              <a:rPr dirty="0" sz="2800" spc="-15"/>
              <a:t>L</a:t>
            </a:r>
            <a:r>
              <a:rPr dirty="0" sz="2800" spc="-10"/>
              <a:t>EU</a:t>
            </a:r>
            <a:r>
              <a:rPr dirty="0" sz="2800" spc="-15"/>
              <a:t>CO</a:t>
            </a:r>
            <a:r>
              <a:rPr dirty="0" sz="2800" spc="-15"/>
              <a:t>CITI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729183" y="1378616"/>
            <a:ext cx="7317740" cy="37357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1280" marR="5080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magg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or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parte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de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ucoc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ti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si t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ova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al</a:t>
            </a:r>
            <a:r>
              <a:rPr dirty="0" sz="2400" spc="-5">
                <a:latin typeface="Arial"/>
                <a:cs typeface="Arial"/>
              </a:rPr>
              <a:t> d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fuori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del</a:t>
            </a:r>
            <a:r>
              <a:rPr dirty="0" sz="2400">
                <a:latin typeface="Arial"/>
                <a:cs typeface="Arial"/>
              </a:rPr>
              <a:t> circo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o ematico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(princ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pa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mente</a:t>
            </a:r>
            <a:r>
              <a:rPr dirty="0" sz="2400" spc="4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ne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con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ettivo l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sso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ne</a:t>
            </a:r>
            <a:r>
              <a:rPr dirty="0" sz="2400">
                <a:latin typeface="Arial"/>
                <a:cs typeface="Arial"/>
              </a:rPr>
              <a:t>l tessuto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nfatic</a:t>
            </a:r>
            <a:r>
              <a:rPr dirty="0" sz="2400" spc="-5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).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ts val="2545"/>
              </a:lnSpc>
            </a:pPr>
            <a:r>
              <a:rPr dirty="0" sz="2400">
                <a:latin typeface="Arial"/>
                <a:cs typeface="Arial"/>
              </a:rPr>
              <a:t>Attirati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a spec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fici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stimoli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ch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mici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(chemiotass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)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si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45"/>
              </a:lnSpc>
            </a:pP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rig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no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verso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aree</a:t>
            </a:r>
            <a:r>
              <a:rPr dirty="0" sz="2400" spc="-5">
                <a:latin typeface="Arial"/>
                <a:cs typeface="Arial"/>
              </a:rPr>
              <a:t> d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vas</a:t>
            </a:r>
            <a:r>
              <a:rPr dirty="0" sz="2400" spc="-15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o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 l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si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ne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664845">
              <a:lnSpc>
                <a:spcPct val="76700"/>
              </a:lnSpc>
            </a:pPr>
            <a:r>
              <a:rPr dirty="0" sz="2400">
                <a:latin typeface="Arial"/>
                <a:cs typeface="Arial"/>
              </a:rPr>
              <a:t>P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r mezzo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la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pe</a:t>
            </a:r>
            <a:r>
              <a:rPr dirty="0" sz="2400" spc="-10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esi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escono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da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circo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o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per</a:t>
            </a:r>
            <a:r>
              <a:rPr dirty="0" sz="2400">
                <a:latin typeface="Arial"/>
                <a:cs typeface="Arial"/>
              </a:rPr>
              <a:t> portarsi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ne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tessuti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periferici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no tutti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dotati </a:t>
            </a:r>
            <a:r>
              <a:rPr dirty="0" sz="2400" spc="-5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i cap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cità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movimento amebo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de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08872" y="6595225"/>
            <a:ext cx="13843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36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57500" y="5643575"/>
            <a:ext cx="3143250" cy="831215"/>
          </a:xfrm>
          <a:prstGeom prst="rect">
            <a:avLst/>
          </a:prstGeom>
          <a:solidFill>
            <a:srgbClr val="D9D9D9"/>
          </a:solidFill>
          <a:ln w="9525">
            <a:solidFill>
              <a:srgbClr val="8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61315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5000</a:t>
            </a:r>
            <a:r>
              <a:rPr dirty="0" sz="2400">
                <a:latin typeface="Arial"/>
                <a:cs typeface="Arial"/>
              </a:rPr>
              <a:t>-90</a:t>
            </a:r>
            <a:r>
              <a:rPr dirty="0" sz="2400" spc="-10">
                <a:latin typeface="Arial"/>
                <a:cs typeface="Arial"/>
              </a:rPr>
              <a:t>0</a:t>
            </a:r>
            <a:r>
              <a:rPr dirty="0" sz="2400">
                <a:latin typeface="Arial"/>
                <a:cs typeface="Arial"/>
              </a:rPr>
              <a:t>0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/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</a:t>
            </a:r>
            <a:r>
              <a:rPr dirty="0" sz="2400" spc="10">
                <a:latin typeface="Arial"/>
                <a:cs typeface="Arial"/>
              </a:rPr>
              <a:t>m</a:t>
            </a:r>
            <a:r>
              <a:rPr dirty="0" baseline="24305" sz="2400" spc="-15">
                <a:latin typeface="Arial"/>
                <a:cs typeface="Arial"/>
              </a:rPr>
              <a:t>3</a:t>
            </a:r>
            <a:endParaRPr baseline="24305" sz="2400">
              <a:latin typeface="Arial"/>
              <a:cs typeface="Arial"/>
            </a:endParaRPr>
          </a:p>
          <a:p>
            <a:pPr marL="452755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con</a:t>
            </a:r>
            <a:r>
              <a:rPr dirty="0" sz="2400" spc="-10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iz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oni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normali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10811" y="1377694"/>
            <a:ext cx="4933188" cy="5480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73601" y="1340738"/>
            <a:ext cx="4970399" cy="55172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5287" y="1844675"/>
            <a:ext cx="4267200" cy="3168650"/>
          </a:xfrm>
          <a:custGeom>
            <a:avLst/>
            <a:gdLst/>
            <a:ahLst/>
            <a:cxnLst/>
            <a:rect l="l" t="t" r="r" b="b"/>
            <a:pathLst>
              <a:path w="4267200" h="3168650">
                <a:moveTo>
                  <a:pt x="3240087" y="0"/>
                </a:moveTo>
                <a:lnTo>
                  <a:pt x="0" y="0"/>
                </a:lnTo>
                <a:lnTo>
                  <a:pt x="0" y="3168650"/>
                </a:lnTo>
                <a:lnTo>
                  <a:pt x="3240087" y="3168650"/>
                </a:lnTo>
                <a:lnTo>
                  <a:pt x="3240087" y="2640584"/>
                </a:lnTo>
                <a:lnTo>
                  <a:pt x="4092386" y="1848358"/>
                </a:lnTo>
                <a:lnTo>
                  <a:pt x="3240087" y="1848358"/>
                </a:lnTo>
                <a:lnTo>
                  <a:pt x="3240087" y="0"/>
                </a:lnTo>
                <a:close/>
              </a:path>
              <a:path w="4267200" h="3168650">
                <a:moveTo>
                  <a:pt x="4267136" y="1685925"/>
                </a:moveTo>
                <a:lnTo>
                  <a:pt x="3240087" y="1848358"/>
                </a:lnTo>
                <a:lnTo>
                  <a:pt x="4092386" y="1848358"/>
                </a:lnTo>
                <a:lnTo>
                  <a:pt x="4267136" y="1685925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95287" y="1844675"/>
            <a:ext cx="4267200" cy="3168650"/>
          </a:xfrm>
          <a:custGeom>
            <a:avLst/>
            <a:gdLst/>
            <a:ahLst/>
            <a:cxnLst/>
            <a:rect l="l" t="t" r="r" b="b"/>
            <a:pathLst>
              <a:path w="4267200" h="3168650">
                <a:moveTo>
                  <a:pt x="0" y="0"/>
                </a:moveTo>
                <a:lnTo>
                  <a:pt x="1890077" y="0"/>
                </a:lnTo>
                <a:lnTo>
                  <a:pt x="2700083" y="0"/>
                </a:lnTo>
                <a:lnTo>
                  <a:pt x="3240087" y="0"/>
                </a:lnTo>
                <a:lnTo>
                  <a:pt x="3240087" y="1848358"/>
                </a:lnTo>
                <a:lnTo>
                  <a:pt x="4267136" y="1685925"/>
                </a:lnTo>
                <a:lnTo>
                  <a:pt x="3240087" y="2640584"/>
                </a:lnTo>
                <a:lnTo>
                  <a:pt x="3240087" y="3168650"/>
                </a:lnTo>
                <a:lnTo>
                  <a:pt x="2700083" y="3168650"/>
                </a:lnTo>
                <a:lnTo>
                  <a:pt x="1890077" y="3168650"/>
                </a:lnTo>
                <a:lnTo>
                  <a:pt x="0" y="3168650"/>
                </a:lnTo>
                <a:lnTo>
                  <a:pt x="0" y="2640584"/>
                </a:lnTo>
                <a:lnTo>
                  <a:pt x="0" y="184835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74065" y="1923611"/>
            <a:ext cx="2944495" cy="2651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200" spc="-10">
                <a:latin typeface="Arial"/>
                <a:cs typeface="Arial"/>
              </a:rPr>
              <a:t>in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c</a:t>
            </a:r>
            <a:r>
              <a:rPr dirty="0" sz="2200" spc="-10">
                <a:latin typeface="Arial"/>
                <a:cs typeface="Arial"/>
              </a:rPr>
              <a:t>a</a:t>
            </a:r>
            <a:r>
              <a:rPr dirty="0" sz="2200" spc="-15">
                <a:latin typeface="Arial"/>
                <a:cs typeface="Arial"/>
              </a:rPr>
              <a:t>so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di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nec</a:t>
            </a:r>
            <a:r>
              <a:rPr dirty="0" sz="2200" spc="-10">
                <a:latin typeface="Arial"/>
                <a:cs typeface="Arial"/>
              </a:rPr>
              <a:t>e</a:t>
            </a:r>
            <a:r>
              <a:rPr dirty="0" sz="2200" spc="-15">
                <a:latin typeface="Arial"/>
                <a:cs typeface="Arial"/>
              </a:rPr>
              <a:t>s</a:t>
            </a:r>
            <a:r>
              <a:rPr dirty="0" sz="2200" spc="-10">
                <a:latin typeface="Arial"/>
                <a:cs typeface="Arial"/>
              </a:rPr>
              <a:t>s</a:t>
            </a:r>
            <a:r>
              <a:rPr dirty="0" sz="2200" spc="-10">
                <a:latin typeface="Arial"/>
                <a:cs typeface="Arial"/>
              </a:rPr>
              <a:t>it</a:t>
            </a:r>
            <a:r>
              <a:rPr dirty="0" sz="2200" spc="-10">
                <a:latin typeface="Arial"/>
                <a:cs typeface="Arial"/>
              </a:rPr>
              <a:t>à</a:t>
            </a:r>
            <a:r>
              <a:rPr dirty="0" sz="2200" spc="-10">
                <a:latin typeface="Arial"/>
                <a:cs typeface="Arial"/>
              </a:rPr>
              <a:t>,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i</a:t>
            </a:r>
            <a:r>
              <a:rPr dirty="0" sz="2200" spc="-10">
                <a:latin typeface="Arial"/>
                <a:cs typeface="Arial"/>
              </a:rPr>
              <a:t> glob</a:t>
            </a:r>
            <a:r>
              <a:rPr dirty="0" sz="2200" spc="-10">
                <a:latin typeface="Arial"/>
                <a:cs typeface="Arial"/>
              </a:rPr>
              <a:t>u</a:t>
            </a:r>
            <a:r>
              <a:rPr dirty="0" sz="2200" spc="-5">
                <a:latin typeface="Arial"/>
                <a:cs typeface="Arial"/>
              </a:rPr>
              <a:t>li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bian</a:t>
            </a:r>
            <a:r>
              <a:rPr dirty="0" sz="2200" spc="-10">
                <a:latin typeface="Arial"/>
                <a:cs typeface="Arial"/>
              </a:rPr>
              <a:t>c</a:t>
            </a:r>
            <a:r>
              <a:rPr dirty="0" sz="2200" spc="-10">
                <a:latin typeface="Arial"/>
                <a:cs typeface="Arial"/>
              </a:rPr>
              <a:t>hi,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attratti</a:t>
            </a:r>
            <a:r>
              <a:rPr dirty="0" sz="2200" spc="-15">
                <a:latin typeface="Arial"/>
                <a:cs typeface="Arial"/>
              </a:rPr>
              <a:t> da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spec</a:t>
            </a:r>
            <a:r>
              <a:rPr dirty="0" sz="2200">
                <a:latin typeface="Arial"/>
                <a:cs typeface="Arial"/>
              </a:rPr>
              <a:t>i</a:t>
            </a:r>
            <a:r>
              <a:rPr dirty="0" sz="2200" spc="-10">
                <a:latin typeface="Arial"/>
                <a:cs typeface="Arial"/>
              </a:rPr>
              <a:t>fi</a:t>
            </a:r>
            <a:r>
              <a:rPr dirty="0" sz="2200" spc="-10">
                <a:latin typeface="Arial"/>
                <a:cs typeface="Arial"/>
              </a:rPr>
              <a:t>c</a:t>
            </a:r>
            <a:r>
              <a:rPr dirty="0" sz="2200" spc="-5">
                <a:latin typeface="Arial"/>
                <a:cs typeface="Arial"/>
              </a:rPr>
              <a:t>i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stimoli</a:t>
            </a:r>
            <a:r>
              <a:rPr dirty="0" sz="2200" spc="-10">
                <a:latin typeface="Arial"/>
                <a:cs typeface="Arial"/>
              </a:rPr>
              <a:t> ch</a:t>
            </a:r>
            <a:r>
              <a:rPr dirty="0" sz="2200">
                <a:latin typeface="Arial"/>
                <a:cs typeface="Arial"/>
              </a:rPr>
              <a:t>i</a:t>
            </a:r>
            <a:r>
              <a:rPr dirty="0" sz="2200" spc="-30">
                <a:latin typeface="Arial"/>
                <a:cs typeface="Arial"/>
              </a:rPr>
              <a:t>m</a:t>
            </a:r>
            <a:r>
              <a:rPr dirty="0" sz="2200" spc="-5">
                <a:latin typeface="Arial"/>
                <a:cs typeface="Arial"/>
              </a:rPr>
              <a:t>i</a:t>
            </a:r>
            <a:r>
              <a:rPr dirty="0" sz="2200" spc="-10">
                <a:latin typeface="Arial"/>
                <a:cs typeface="Arial"/>
              </a:rPr>
              <a:t>c</a:t>
            </a:r>
            <a:r>
              <a:rPr dirty="0" sz="2200" spc="-5">
                <a:latin typeface="Arial"/>
                <a:cs typeface="Arial"/>
              </a:rPr>
              <a:t>i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(ch</a:t>
            </a:r>
            <a:r>
              <a:rPr dirty="0" sz="2200" spc="-10">
                <a:latin typeface="Arial"/>
                <a:cs typeface="Arial"/>
              </a:rPr>
              <a:t>e</a:t>
            </a:r>
            <a:r>
              <a:rPr dirty="0" sz="2200" spc="-30">
                <a:latin typeface="Arial"/>
                <a:cs typeface="Arial"/>
              </a:rPr>
              <a:t>m</a:t>
            </a:r>
            <a:r>
              <a:rPr dirty="0" sz="2200" spc="-10">
                <a:latin typeface="Arial"/>
                <a:cs typeface="Arial"/>
              </a:rPr>
              <a:t>iot</a:t>
            </a:r>
            <a:r>
              <a:rPr dirty="0" sz="2200" spc="-10">
                <a:latin typeface="Arial"/>
                <a:cs typeface="Arial"/>
              </a:rPr>
              <a:t>a</a:t>
            </a:r>
            <a:r>
              <a:rPr dirty="0" sz="2200" spc="-15">
                <a:latin typeface="Arial"/>
                <a:cs typeface="Arial"/>
              </a:rPr>
              <a:t>s</a:t>
            </a:r>
            <a:r>
              <a:rPr dirty="0" sz="2200" spc="-10">
                <a:latin typeface="Arial"/>
                <a:cs typeface="Arial"/>
              </a:rPr>
              <a:t>s</a:t>
            </a:r>
            <a:r>
              <a:rPr dirty="0" sz="2200" spc="-10">
                <a:latin typeface="Arial"/>
                <a:cs typeface="Arial"/>
              </a:rPr>
              <a:t>i),</a:t>
            </a:r>
            <a:r>
              <a:rPr dirty="0" sz="2200" spc="-10">
                <a:latin typeface="Arial"/>
                <a:cs typeface="Arial"/>
              </a:rPr>
              <a:t> s</a:t>
            </a:r>
            <a:r>
              <a:rPr dirty="0" sz="2200" spc="-10">
                <a:latin typeface="Arial"/>
                <a:cs typeface="Arial"/>
              </a:rPr>
              <a:t>o</a:t>
            </a:r>
            <a:r>
              <a:rPr dirty="0" sz="2200" spc="-15">
                <a:latin typeface="Arial"/>
                <a:cs typeface="Arial"/>
              </a:rPr>
              <a:t>no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in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grado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di</a:t>
            </a:r>
            <a:r>
              <a:rPr dirty="0" sz="2200" spc="-10">
                <a:latin typeface="Arial"/>
                <a:cs typeface="Arial"/>
              </a:rPr>
              <a:t> fuori</a:t>
            </a:r>
            <a:r>
              <a:rPr dirty="0" sz="2200" spc="-10">
                <a:latin typeface="Arial"/>
                <a:cs typeface="Arial"/>
              </a:rPr>
              <a:t>u</a:t>
            </a:r>
            <a:r>
              <a:rPr dirty="0" sz="2200" spc="-15">
                <a:latin typeface="Arial"/>
                <a:cs typeface="Arial"/>
              </a:rPr>
              <a:t>s</a:t>
            </a:r>
            <a:r>
              <a:rPr dirty="0" sz="2200" spc="-10">
                <a:latin typeface="Arial"/>
                <a:cs typeface="Arial"/>
              </a:rPr>
              <a:t>c</a:t>
            </a:r>
            <a:r>
              <a:rPr dirty="0" sz="2200" spc="-10">
                <a:latin typeface="Arial"/>
                <a:cs typeface="Arial"/>
              </a:rPr>
              <a:t>ire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dal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cir</a:t>
            </a:r>
            <a:r>
              <a:rPr dirty="0" sz="2200" spc="-10">
                <a:latin typeface="Arial"/>
                <a:cs typeface="Arial"/>
              </a:rPr>
              <a:t>c</a:t>
            </a:r>
            <a:r>
              <a:rPr dirty="0" sz="2200" spc="-10">
                <a:latin typeface="Arial"/>
                <a:cs typeface="Arial"/>
              </a:rPr>
              <a:t>olo</a:t>
            </a:r>
            <a:r>
              <a:rPr dirty="0" sz="2200" spc="-15">
                <a:latin typeface="Arial"/>
                <a:cs typeface="Arial"/>
              </a:rPr>
              <a:t> ematico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(d</a:t>
            </a:r>
            <a:r>
              <a:rPr dirty="0" sz="2200">
                <a:latin typeface="Arial"/>
                <a:cs typeface="Arial"/>
              </a:rPr>
              <a:t>i</a:t>
            </a:r>
            <a:r>
              <a:rPr dirty="0" sz="2200" spc="-15">
                <a:latin typeface="Arial"/>
                <a:cs typeface="Arial"/>
              </a:rPr>
              <a:t>ap</a:t>
            </a:r>
            <a:r>
              <a:rPr dirty="0" sz="2200" spc="-10">
                <a:latin typeface="Arial"/>
                <a:cs typeface="Arial"/>
              </a:rPr>
              <a:t>e</a:t>
            </a:r>
            <a:r>
              <a:rPr dirty="0" sz="2200" spc="-15">
                <a:latin typeface="Arial"/>
                <a:cs typeface="Arial"/>
              </a:rPr>
              <a:t>de</a:t>
            </a:r>
            <a:r>
              <a:rPr dirty="0" sz="2200" spc="-10">
                <a:latin typeface="Arial"/>
                <a:cs typeface="Arial"/>
              </a:rPr>
              <a:t>s</a:t>
            </a:r>
            <a:r>
              <a:rPr dirty="0" sz="2200" spc="-10">
                <a:latin typeface="Arial"/>
                <a:cs typeface="Arial"/>
              </a:rPr>
              <a:t>i)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per</a:t>
            </a:r>
            <a:r>
              <a:rPr dirty="0" sz="2200" spc="-10">
                <a:latin typeface="Arial"/>
                <a:cs typeface="Arial"/>
              </a:rPr>
              <a:t> migrare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nel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con</a:t>
            </a:r>
            <a:r>
              <a:rPr dirty="0" sz="2200" spc="-10">
                <a:latin typeface="Arial"/>
                <a:cs typeface="Arial"/>
              </a:rPr>
              <a:t>n</a:t>
            </a:r>
            <a:r>
              <a:rPr dirty="0" sz="2200" spc="-10">
                <a:latin typeface="Arial"/>
                <a:cs typeface="Arial"/>
              </a:rPr>
              <a:t>ett</a:t>
            </a:r>
            <a:r>
              <a:rPr dirty="0" sz="2200">
                <a:latin typeface="Arial"/>
                <a:cs typeface="Arial"/>
              </a:rPr>
              <a:t>i</a:t>
            </a:r>
            <a:r>
              <a:rPr dirty="0" sz="2200" spc="-15">
                <a:latin typeface="Arial"/>
                <a:cs typeface="Arial"/>
              </a:rPr>
              <a:t>vo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5287" y="5445125"/>
            <a:ext cx="4123054" cy="1222375"/>
          </a:xfrm>
          <a:custGeom>
            <a:avLst/>
            <a:gdLst/>
            <a:ahLst/>
            <a:cxnLst/>
            <a:rect l="l" t="t" r="r" b="b"/>
            <a:pathLst>
              <a:path w="4123054" h="1222375">
                <a:moveTo>
                  <a:pt x="3240087" y="0"/>
                </a:moveTo>
                <a:lnTo>
                  <a:pt x="0" y="0"/>
                </a:lnTo>
                <a:lnTo>
                  <a:pt x="0" y="1222375"/>
                </a:lnTo>
                <a:lnTo>
                  <a:pt x="3240087" y="1222375"/>
                </a:lnTo>
                <a:lnTo>
                  <a:pt x="3240087" y="509320"/>
                </a:lnTo>
                <a:lnTo>
                  <a:pt x="4122737" y="431787"/>
                </a:lnTo>
                <a:lnTo>
                  <a:pt x="3240087" y="203733"/>
                </a:lnTo>
                <a:lnTo>
                  <a:pt x="3240087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95287" y="5445125"/>
            <a:ext cx="4123054" cy="1222375"/>
          </a:xfrm>
          <a:custGeom>
            <a:avLst/>
            <a:gdLst/>
            <a:ahLst/>
            <a:cxnLst/>
            <a:rect l="l" t="t" r="r" b="b"/>
            <a:pathLst>
              <a:path w="4123054" h="1222375">
                <a:moveTo>
                  <a:pt x="0" y="0"/>
                </a:moveTo>
                <a:lnTo>
                  <a:pt x="1890077" y="0"/>
                </a:lnTo>
                <a:lnTo>
                  <a:pt x="2700083" y="0"/>
                </a:lnTo>
                <a:lnTo>
                  <a:pt x="3240087" y="0"/>
                </a:lnTo>
                <a:lnTo>
                  <a:pt x="3240087" y="203733"/>
                </a:lnTo>
                <a:lnTo>
                  <a:pt x="4122737" y="431787"/>
                </a:lnTo>
                <a:lnTo>
                  <a:pt x="3240087" y="509320"/>
                </a:lnTo>
                <a:lnTo>
                  <a:pt x="3240087" y="1222375"/>
                </a:lnTo>
                <a:lnTo>
                  <a:pt x="2700083" y="1222375"/>
                </a:lnTo>
                <a:lnTo>
                  <a:pt x="1890077" y="1222375"/>
                </a:lnTo>
                <a:lnTo>
                  <a:pt x="0" y="1222375"/>
                </a:lnTo>
                <a:lnTo>
                  <a:pt x="0" y="509320"/>
                </a:lnTo>
                <a:lnTo>
                  <a:pt x="0" y="20373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74065" y="5524772"/>
            <a:ext cx="2882265" cy="975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200" spc="-15">
                <a:latin typeface="Arial"/>
                <a:cs typeface="Arial"/>
              </a:rPr>
              <a:t>graz</a:t>
            </a:r>
            <a:r>
              <a:rPr dirty="0" sz="2200">
                <a:latin typeface="Arial"/>
                <a:cs typeface="Arial"/>
              </a:rPr>
              <a:t>i</a:t>
            </a:r>
            <a:r>
              <a:rPr dirty="0" sz="2200" spc="-15">
                <a:latin typeface="Arial"/>
                <a:cs typeface="Arial"/>
              </a:rPr>
              <a:t>e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al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mo</a:t>
            </a:r>
            <a:r>
              <a:rPr dirty="0" sz="2200" spc="-25">
                <a:latin typeface="Arial"/>
                <a:cs typeface="Arial"/>
              </a:rPr>
              <a:t>v</a:t>
            </a:r>
            <a:r>
              <a:rPr dirty="0" sz="2200" spc="-15">
                <a:latin typeface="Arial"/>
                <a:cs typeface="Arial"/>
              </a:rPr>
              <a:t>imento</a:t>
            </a:r>
            <a:r>
              <a:rPr dirty="0" sz="2200" spc="-15">
                <a:latin typeface="Arial"/>
                <a:cs typeface="Arial"/>
              </a:rPr>
              <a:t> ameboide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r</a:t>
            </a:r>
            <a:r>
              <a:rPr dirty="0" sz="2200" spc="-10">
                <a:latin typeface="Arial"/>
                <a:cs typeface="Arial"/>
              </a:rPr>
              <a:t>a</a:t>
            </a:r>
            <a:r>
              <a:rPr dirty="0" sz="2200" spc="-15">
                <a:latin typeface="Arial"/>
                <a:cs typeface="Arial"/>
              </a:rPr>
              <a:t>gg</a:t>
            </a:r>
            <a:r>
              <a:rPr dirty="0" sz="2200">
                <a:latin typeface="Arial"/>
                <a:cs typeface="Arial"/>
              </a:rPr>
              <a:t>i</a:t>
            </a:r>
            <a:r>
              <a:rPr dirty="0" sz="2200" spc="-15">
                <a:latin typeface="Arial"/>
                <a:cs typeface="Arial"/>
              </a:rPr>
              <a:t>un</a:t>
            </a:r>
            <a:r>
              <a:rPr dirty="0" sz="2200" spc="-10">
                <a:latin typeface="Arial"/>
                <a:cs typeface="Arial"/>
              </a:rPr>
              <a:t>g</a:t>
            </a:r>
            <a:r>
              <a:rPr dirty="0" sz="2200" spc="-15">
                <a:latin typeface="Arial"/>
                <a:cs typeface="Arial"/>
              </a:rPr>
              <a:t>ono</a:t>
            </a:r>
            <a:r>
              <a:rPr dirty="0" sz="2200" spc="-10">
                <a:latin typeface="Arial"/>
                <a:cs typeface="Arial"/>
              </a:rPr>
              <a:t> il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s</a:t>
            </a:r>
            <a:r>
              <a:rPr dirty="0" sz="2200">
                <a:latin typeface="Arial"/>
                <a:cs typeface="Arial"/>
              </a:rPr>
              <a:t>i</a:t>
            </a:r>
            <a:r>
              <a:rPr dirty="0" sz="2200" spc="-10">
                <a:latin typeface="Arial"/>
                <a:cs typeface="Arial"/>
              </a:rPr>
              <a:t>to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d</a:t>
            </a:r>
            <a:r>
              <a:rPr dirty="0" sz="2200" spc="-15">
                <a:latin typeface="Arial"/>
                <a:cs typeface="Arial"/>
              </a:rPr>
              <a:t>a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dif</a:t>
            </a:r>
            <a:r>
              <a:rPr dirty="0" sz="2200" spc="-10">
                <a:latin typeface="Arial"/>
                <a:cs typeface="Arial"/>
              </a:rPr>
              <a:t>e</a:t>
            </a:r>
            <a:r>
              <a:rPr dirty="0" sz="2200" spc="-15">
                <a:latin typeface="Arial"/>
                <a:cs typeface="Arial"/>
              </a:rPr>
              <a:t>nd</a:t>
            </a:r>
            <a:r>
              <a:rPr dirty="0" sz="2200" spc="-10">
                <a:latin typeface="Arial"/>
                <a:cs typeface="Arial"/>
              </a:rPr>
              <a:t>e</a:t>
            </a:r>
            <a:r>
              <a:rPr dirty="0" sz="2200" spc="-10">
                <a:latin typeface="Arial"/>
                <a:cs typeface="Arial"/>
              </a:rPr>
              <a:t>re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8540" y="195305"/>
            <a:ext cx="1611630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LE</a:t>
            </a:r>
            <a:r>
              <a:rPr dirty="0" sz="28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UC</a:t>
            </a:r>
            <a:r>
              <a:rPr dirty="0" sz="28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OCITI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652134" y="188582"/>
            <a:ext cx="3173984" cy="6604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2952115" cy="0"/>
          </a:xfrm>
          <a:custGeom>
            <a:avLst/>
            <a:gdLst/>
            <a:ahLst/>
            <a:cxnLst/>
            <a:rect l="l" t="t" r="r" b="b"/>
            <a:pathLst>
              <a:path w="2952115" h="0">
                <a:moveTo>
                  <a:pt x="0" y="0"/>
                </a:moveTo>
                <a:lnTo>
                  <a:pt x="295211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2930" y="273424"/>
            <a:ext cx="201422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IV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ER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5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P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2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DI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2930" y="639438"/>
            <a:ext cx="1818639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25" b="1">
                <a:solidFill>
                  <a:srgbClr val="871E33"/>
                </a:solidFill>
                <a:latin typeface="Franklin Gothic Medium"/>
                <a:cs typeface="Franklin Gothic Medium"/>
              </a:rPr>
              <a:t>G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ANUL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CITI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40023" y="729995"/>
            <a:ext cx="3532631" cy="2964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07385" y="692658"/>
            <a:ext cx="3525392" cy="2961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99532" y="2889504"/>
            <a:ext cx="3744467" cy="3314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366384" y="2852889"/>
            <a:ext cx="3777615" cy="33124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20851" y="3105911"/>
            <a:ext cx="3316224" cy="31440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84212" y="3068701"/>
            <a:ext cx="3313049" cy="31415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491865" y="764666"/>
            <a:ext cx="2762250" cy="457200"/>
          </a:xfrm>
          <a:custGeom>
            <a:avLst/>
            <a:gdLst/>
            <a:ahLst/>
            <a:cxnLst/>
            <a:rect l="l" t="t" r="r" b="b"/>
            <a:pathLst>
              <a:path w="2762250" h="457200">
                <a:moveTo>
                  <a:pt x="0" y="457200"/>
                </a:moveTo>
                <a:lnTo>
                  <a:pt x="2762250" y="457200"/>
                </a:lnTo>
                <a:lnTo>
                  <a:pt x="276225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571113" y="846935"/>
            <a:ext cx="260413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Times New Roman"/>
                <a:cs typeface="Times New Roman"/>
              </a:rPr>
              <a:t>ac</a:t>
            </a:r>
            <a:r>
              <a:rPr dirty="0" sz="2400" spc="5">
                <a:latin typeface="Times New Roman"/>
                <a:cs typeface="Times New Roman"/>
              </a:rPr>
              <a:t>i</a:t>
            </a:r>
            <a:r>
              <a:rPr dirty="0" sz="2400">
                <a:latin typeface="Times New Roman"/>
                <a:cs typeface="Times New Roman"/>
              </a:rPr>
              <a:t>dofilo</a:t>
            </a:r>
            <a:r>
              <a:rPr dirty="0" sz="2400" spc="-5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(eosinofilo)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51725" y="2852673"/>
            <a:ext cx="1165225" cy="457200"/>
          </a:xfrm>
          <a:prstGeom prst="rect">
            <a:avLst/>
          </a:prstGeom>
          <a:solidFill>
            <a:srgbClr val="DDDDDD"/>
          </a:solidFill>
        </p:spPr>
        <p:txBody>
          <a:bodyPr wrap="square" lIns="0" tIns="0" rIns="0" bIns="0" rtlCol="0" vert="horz">
            <a:spAutoFit/>
          </a:bodyPr>
          <a:lstStyle/>
          <a:p>
            <a:pPr marL="92075">
              <a:lnSpc>
                <a:spcPct val="100000"/>
              </a:lnSpc>
            </a:pPr>
            <a:r>
              <a:rPr dirty="0" sz="2400">
                <a:latin typeface="Times New Roman"/>
                <a:cs typeface="Times New Roman"/>
              </a:rPr>
              <a:t>basofilo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11476" y="5564187"/>
            <a:ext cx="1384300" cy="457200"/>
          </a:xfrm>
          <a:prstGeom prst="rect">
            <a:avLst/>
          </a:prstGeom>
          <a:solidFill>
            <a:srgbClr val="DDDDDD"/>
          </a:solidFill>
        </p:spPr>
        <p:txBody>
          <a:bodyPr wrap="square" lIns="0" tIns="0" rIns="0" bIns="0" rtlCol="0" vert="horz">
            <a:spAutoFit/>
          </a:bodyPr>
          <a:lstStyle/>
          <a:p>
            <a:pPr marL="91440">
              <a:lnSpc>
                <a:spcPct val="100000"/>
              </a:lnSpc>
            </a:pPr>
            <a:r>
              <a:rPr dirty="0" sz="2400">
                <a:latin typeface="Times New Roman"/>
                <a:cs typeface="Times New Roman"/>
              </a:rPr>
              <a:t>neut</a:t>
            </a:r>
            <a:r>
              <a:rPr dirty="0" sz="2400" spc="5">
                <a:latin typeface="Times New Roman"/>
                <a:cs typeface="Times New Roman"/>
              </a:rPr>
              <a:t>r</a:t>
            </a:r>
            <a:r>
              <a:rPr dirty="0" sz="2400">
                <a:latin typeface="Times New Roman"/>
                <a:cs typeface="Times New Roman"/>
              </a:rPr>
              <a:t>o</a:t>
            </a:r>
            <a:r>
              <a:rPr dirty="0" sz="2400" spc="-10">
                <a:latin typeface="Times New Roman"/>
                <a:cs typeface="Times New Roman"/>
              </a:rPr>
              <a:t>f</a:t>
            </a:r>
            <a:r>
              <a:rPr dirty="0" sz="2400">
                <a:latin typeface="Times New Roman"/>
                <a:cs typeface="Times New Roman"/>
              </a:rPr>
              <a:t>i</a:t>
            </a:r>
            <a:r>
              <a:rPr dirty="0" sz="2400" spc="5">
                <a:latin typeface="Times New Roman"/>
                <a:cs typeface="Times New Roman"/>
              </a:rPr>
              <a:t>l</a:t>
            </a:r>
            <a:r>
              <a:rPr dirty="0" sz="2400">
                <a:latin typeface="Times New Roman"/>
                <a:cs typeface="Times New Roman"/>
              </a:rPr>
              <a:t>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30220" y="3140964"/>
            <a:ext cx="2261870" cy="2016760"/>
          </a:xfrm>
          <a:custGeom>
            <a:avLst/>
            <a:gdLst/>
            <a:ahLst/>
            <a:cxnLst/>
            <a:rect l="l" t="t" r="r" b="b"/>
            <a:pathLst>
              <a:path w="2261870" h="2016760">
                <a:moveTo>
                  <a:pt x="1001776" y="1296162"/>
                </a:moveTo>
                <a:lnTo>
                  <a:pt x="461644" y="1296162"/>
                </a:lnTo>
                <a:lnTo>
                  <a:pt x="0" y="2016252"/>
                </a:lnTo>
                <a:lnTo>
                  <a:pt x="1001776" y="1296162"/>
                </a:lnTo>
                <a:close/>
              </a:path>
              <a:path w="2261870" h="2016760">
                <a:moveTo>
                  <a:pt x="2261870" y="0"/>
                </a:moveTo>
                <a:lnTo>
                  <a:pt x="101600" y="0"/>
                </a:lnTo>
                <a:lnTo>
                  <a:pt x="101600" y="1296162"/>
                </a:lnTo>
                <a:lnTo>
                  <a:pt x="2261870" y="1296162"/>
                </a:lnTo>
                <a:lnTo>
                  <a:pt x="226187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030220" y="3140964"/>
            <a:ext cx="2261870" cy="2016760"/>
          </a:xfrm>
          <a:custGeom>
            <a:avLst/>
            <a:gdLst/>
            <a:ahLst/>
            <a:cxnLst/>
            <a:rect l="l" t="t" r="r" b="b"/>
            <a:pathLst>
              <a:path w="2261870" h="2016760">
                <a:moveTo>
                  <a:pt x="101600" y="0"/>
                </a:moveTo>
                <a:lnTo>
                  <a:pt x="461644" y="0"/>
                </a:lnTo>
                <a:lnTo>
                  <a:pt x="1001776" y="0"/>
                </a:lnTo>
                <a:lnTo>
                  <a:pt x="2261870" y="0"/>
                </a:lnTo>
                <a:lnTo>
                  <a:pt x="2261870" y="756031"/>
                </a:lnTo>
                <a:lnTo>
                  <a:pt x="2261870" y="1080135"/>
                </a:lnTo>
                <a:lnTo>
                  <a:pt x="2261870" y="1296162"/>
                </a:lnTo>
                <a:lnTo>
                  <a:pt x="1001776" y="1296162"/>
                </a:lnTo>
                <a:lnTo>
                  <a:pt x="0" y="2016252"/>
                </a:lnTo>
                <a:lnTo>
                  <a:pt x="461644" y="1296162"/>
                </a:lnTo>
                <a:lnTo>
                  <a:pt x="101600" y="1296162"/>
                </a:lnTo>
                <a:lnTo>
                  <a:pt x="101600" y="1080135"/>
                </a:lnTo>
                <a:lnTo>
                  <a:pt x="101600" y="756031"/>
                </a:lnTo>
                <a:lnTo>
                  <a:pt x="101600" y="0"/>
                </a:lnTo>
                <a:close/>
              </a:path>
            </a:pathLst>
          </a:custGeom>
          <a:ln w="1270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264789" y="3215529"/>
            <a:ext cx="1893570" cy="1195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llula</a:t>
            </a:r>
            <a:r>
              <a:rPr dirty="0" sz="2000">
                <a:latin typeface="Arial"/>
                <a:cs typeface="Arial"/>
              </a:rPr>
              <a:t> polimorfonucleat a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(nu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leo</a:t>
            </a:r>
            <a:r>
              <a:rPr dirty="0" sz="2000">
                <a:latin typeface="Arial"/>
                <a:cs typeface="Arial"/>
              </a:rPr>
              <a:t> plurilobat</a:t>
            </a:r>
            <a:r>
              <a:rPr dirty="0" sz="2000" spc="-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1555" y="1484833"/>
            <a:ext cx="1944370" cy="1200785"/>
          </a:xfrm>
          <a:prstGeom prst="rect">
            <a:avLst/>
          </a:prstGeom>
          <a:solidFill>
            <a:srgbClr val="CCCCCC"/>
          </a:solidFill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128270" marR="121285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Le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granu</a:t>
            </a:r>
            <a:r>
              <a:rPr dirty="0" sz="1800" spc="5" b="1">
                <a:latin typeface="Arial"/>
                <a:cs typeface="Arial"/>
              </a:rPr>
              <a:t>l</a:t>
            </a:r>
            <a:r>
              <a:rPr dirty="0" sz="1800" b="1">
                <a:latin typeface="Arial"/>
                <a:cs typeface="Arial"/>
              </a:rPr>
              <a:t>azio</a:t>
            </a:r>
            <a:r>
              <a:rPr dirty="0" sz="1800" spc="5" b="1">
                <a:latin typeface="Arial"/>
                <a:cs typeface="Arial"/>
              </a:rPr>
              <a:t>n</a:t>
            </a:r>
            <a:r>
              <a:rPr dirty="0" sz="1800" b="1">
                <a:latin typeface="Arial"/>
                <a:cs typeface="Arial"/>
              </a:rPr>
              <a:t>i</a:t>
            </a:r>
            <a:r>
              <a:rPr dirty="0" sz="1800" b="1">
                <a:latin typeface="Arial"/>
                <a:cs typeface="Arial"/>
              </a:rPr>
              <a:t> sono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45" b="1">
                <a:latin typeface="Arial"/>
                <a:cs typeface="Arial"/>
              </a:rPr>
              <a:t>v</a:t>
            </a:r>
            <a:r>
              <a:rPr dirty="0" sz="1800" b="1">
                <a:latin typeface="Arial"/>
                <a:cs typeface="Arial"/>
              </a:rPr>
              <a:t>e</a:t>
            </a:r>
            <a:r>
              <a:rPr dirty="0" sz="1800" spc="-10" b="1">
                <a:latin typeface="Arial"/>
                <a:cs typeface="Arial"/>
              </a:rPr>
              <a:t>s</a:t>
            </a:r>
            <a:r>
              <a:rPr dirty="0" sz="1800" b="1">
                <a:latin typeface="Arial"/>
                <a:cs typeface="Arial"/>
              </a:rPr>
              <a:t>ci</a:t>
            </a:r>
            <a:r>
              <a:rPr dirty="0" sz="1800" spc="-10" b="1">
                <a:latin typeface="Arial"/>
                <a:cs typeface="Arial"/>
              </a:rPr>
              <a:t>c</a:t>
            </a:r>
            <a:r>
              <a:rPr dirty="0" sz="1800" b="1">
                <a:latin typeface="Arial"/>
                <a:cs typeface="Arial"/>
              </a:rPr>
              <a:t>o</a:t>
            </a:r>
            <a:r>
              <a:rPr dirty="0" sz="1800" spc="5" b="1">
                <a:latin typeface="Arial"/>
                <a:cs typeface="Arial"/>
              </a:rPr>
              <a:t>l</a:t>
            </a:r>
            <a:r>
              <a:rPr dirty="0" sz="1800" b="1">
                <a:latin typeface="Arial"/>
                <a:cs typeface="Arial"/>
              </a:rPr>
              <a:t>e</a:t>
            </a:r>
            <a:r>
              <a:rPr dirty="0" sz="1800" b="1">
                <a:latin typeface="Arial"/>
                <a:cs typeface="Arial"/>
              </a:rPr>
              <a:t> p</a:t>
            </a:r>
            <a:r>
              <a:rPr dirty="0" sz="1800" spc="5" b="1">
                <a:latin typeface="Arial"/>
                <a:cs typeface="Arial"/>
              </a:rPr>
              <a:t>i</a:t>
            </a:r>
            <a:r>
              <a:rPr dirty="0" sz="1800" b="1">
                <a:latin typeface="Arial"/>
                <a:cs typeface="Arial"/>
              </a:rPr>
              <a:t>ene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di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enzimi</a:t>
            </a:r>
            <a:r>
              <a:rPr dirty="0" sz="1800" b="1">
                <a:latin typeface="Arial"/>
                <a:cs typeface="Arial"/>
              </a:rPr>
              <a:t> l</a:t>
            </a:r>
            <a:r>
              <a:rPr dirty="0" sz="1800" spc="5" b="1">
                <a:latin typeface="Arial"/>
                <a:cs typeface="Arial"/>
              </a:rPr>
              <a:t>i</a:t>
            </a:r>
            <a:r>
              <a:rPr dirty="0" sz="1800" b="1">
                <a:latin typeface="Arial"/>
                <a:cs typeface="Arial"/>
              </a:rPr>
              <a:t>tici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372225" y="0"/>
            <a:ext cx="2771774" cy="7646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4372" rIns="0" bIns="0" rtlCol="0" vert="horz">
            <a:spAutoFit/>
          </a:bodyPr>
          <a:lstStyle/>
          <a:p>
            <a:pPr marL="65405">
              <a:lnSpc>
                <a:spcPct val="100000"/>
              </a:lnSpc>
            </a:pPr>
            <a:r>
              <a:rPr dirty="0" sz="2800" spc="-10">
                <a:latin typeface="Franklin Gothic Medium"/>
                <a:cs typeface="Franklin Gothic Medium"/>
              </a:rPr>
              <a:t>GRA</a:t>
            </a:r>
            <a:r>
              <a:rPr dirty="0" sz="2800" spc="-15">
                <a:latin typeface="Franklin Gothic Medium"/>
                <a:cs typeface="Franklin Gothic Medium"/>
              </a:rPr>
              <a:t>NULOCITI</a:t>
            </a:r>
            <a:r>
              <a:rPr dirty="0" sz="2800" spc="-40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EOSI</a:t>
            </a:r>
            <a:r>
              <a:rPr dirty="0" sz="2800" spc="-20">
                <a:latin typeface="Franklin Gothic Medium"/>
                <a:cs typeface="Franklin Gothic Medium"/>
              </a:rPr>
              <a:t>N</a:t>
            </a:r>
            <a:r>
              <a:rPr dirty="0" sz="2800" spc="-10">
                <a:latin typeface="Franklin Gothic Medium"/>
                <a:cs typeface="Franklin Gothic Medium"/>
              </a:rPr>
              <a:t>O</a:t>
            </a:r>
            <a:r>
              <a:rPr dirty="0" sz="2800" spc="-15">
                <a:latin typeface="Franklin Gothic Medium"/>
                <a:cs typeface="Franklin Gothic Medium"/>
              </a:rPr>
              <a:t>FI</a:t>
            </a:r>
            <a:r>
              <a:rPr dirty="0" sz="2800" spc="-5">
                <a:latin typeface="Franklin Gothic Medium"/>
                <a:cs typeface="Franklin Gothic Medium"/>
              </a:rPr>
              <a:t>L</a:t>
            </a:r>
            <a:r>
              <a:rPr dirty="0" sz="2800" spc="-10">
                <a:latin typeface="Franklin Gothic Medium"/>
                <a:cs typeface="Franklin Gothic Medium"/>
              </a:rPr>
              <a:t>I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08872" y="6595225"/>
            <a:ext cx="13843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39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57249" y="1500149"/>
            <a:ext cx="6358255" cy="4600575"/>
          </a:xfrm>
          <a:custGeom>
            <a:avLst/>
            <a:gdLst/>
            <a:ahLst/>
            <a:cxnLst/>
            <a:rect l="l" t="t" r="r" b="b"/>
            <a:pathLst>
              <a:path w="6358255" h="4600575">
                <a:moveTo>
                  <a:pt x="0" y="4600067"/>
                </a:moveTo>
                <a:lnTo>
                  <a:pt x="6358001" y="4600067"/>
                </a:lnTo>
                <a:lnTo>
                  <a:pt x="6358001" y="0"/>
                </a:lnTo>
                <a:lnTo>
                  <a:pt x="0" y="0"/>
                </a:lnTo>
                <a:lnTo>
                  <a:pt x="0" y="4600067"/>
                </a:lnTo>
                <a:close/>
              </a:path>
            </a:pathLst>
          </a:custGeom>
          <a:ln w="3810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710689" y="1685486"/>
            <a:ext cx="5636895" cy="4329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40335">
              <a:lnSpc>
                <a:spcPct val="150100"/>
              </a:lnSpc>
            </a:pPr>
            <a:r>
              <a:rPr dirty="0" sz="2200" spc="-10">
                <a:latin typeface="Wingdings"/>
                <a:cs typeface="Wingdings"/>
              </a:rPr>
              <a:t></a:t>
            </a:r>
            <a:r>
              <a:rPr dirty="0" sz="2200" spc="-10">
                <a:latin typeface="Arial"/>
                <a:cs typeface="Arial"/>
              </a:rPr>
              <a:t>I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granu</a:t>
            </a:r>
            <a:r>
              <a:rPr dirty="0" sz="2200">
                <a:latin typeface="Arial"/>
                <a:cs typeface="Arial"/>
              </a:rPr>
              <a:t>l</a:t>
            </a:r>
            <a:r>
              <a:rPr dirty="0" sz="2200" spc="-5">
                <a:latin typeface="Arial"/>
                <a:cs typeface="Arial"/>
              </a:rPr>
              <a:t>i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(s</a:t>
            </a:r>
            <a:r>
              <a:rPr dirty="0" sz="2200" spc="-10">
                <a:latin typeface="Arial"/>
                <a:cs typeface="Arial"/>
              </a:rPr>
              <a:t>p</a:t>
            </a:r>
            <a:r>
              <a:rPr dirty="0" sz="2200" spc="-15">
                <a:latin typeface="Arial"/>
                <a:cs typeface="Arial"/>
              </a:rPr>
              <a:t>e</a:t>
            </a:r>
            <a:r>
              <a:rPr dirty="0" sz="2200" spc="-10">
                <a:latin typeface="Arial"/>
                <a:cs typeface="Arial"/>
              </a:rPr>
              <a:t>c</a:t>
            </a:r>
            <a:r>
              <a:rPr dirty="0" sz="2200" spc="-10">
                <a:latin typeface="Arial"/>
                <a:cs typeface="Arial"/>
              </a:rPr>
              <a:t>if</a:t>
            </a:r>
            <a:r>
              <a:rPr dirty="0" sz="2200">
                <a:latin typeface="Arial"/>
                <a:cs typeface="Arial"/>
              </a:rPr>
              <a:t>i</a:t>
            </a:r>
            <a:r>
              <a:rPr dirty="0" sz="2200" spc="-15">
                <a:latin typeface="Arial"/>
                <a:cs typeface="Arial"/>
              </a:rPr>
              <a:t>c</a:t>
            </a:r>
            <a:r>
              <a:rPr dirty="0" sz="2200" spc="5">
                <a:latin typeface="Arial"/>
                <a:cs typeface="Arial"/>
              </a:rPr>
              <a:t>i</a:t>
            </a:r>
            <a:r>
              <a:rPr dirty="0" sz="2200" spc="-10">
                <a:latin typeface="Arial"/>
                <a:cs typeface="Arial"/>
              </a:rPr>
              <a:t>,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re</a:t>
            </a:r>
            <a:r>
              <a:rPr dirty="0" sz="2200">
                <a:latin typeface="Arial"/>
                <a:cs typeface="Arial"/>
              </a:rPr>
              <a:t>l</a:t>
            </a:r>
            <a:r>
              <a:rPr dirty="0" sz="2200" spc="-10">
                <a:latin typeface="Arial"/>
                <a:cs typeface="Arial"/>
              </a:rPr>
              <a:t>at</a:t>
            </a:r>
            <a:r>
              <a:rPr dirty="0" sz="2200">
                <a:latin typeface="Arial"/>
                <a:cs typeface="Arial"/>
              </a:rPr>
              <a:t>i</a:t>
            </a:r>
            <a:r>
              <a:rPr dirty="0" sz="2200" spc="-15">
                <a:latin typeface="Arial"/>
                <a:cs typeface="Arial"/>
              </a:rPr>
              <a:t>va</a:t>
            </a:r>
            <a:r>
              <a:rPr dirty="0" sz="2200" spc="-30">
                <a:latin typeface="Arial"/>
                <a:cs typeface="Arial"/>
              </a:rPr>
              <a:t>m</a:t>
            </a:r>
            <a:r>
              <a:rPr dirty="0" sz="2200" spc="-15">
                <a:latin typeface="Arial"/>
                <a:cs typeface="Arial"/>
              </a:rPr>
              <a:t>ente</a:t>
            </a:r>
            <a:r>
              <a:rPr dirty="0" sz="2200" spc="3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grand</a:t>
            </a:r>
            <a:r>
              <a:rPr dirty="0" sz="2200" spc="5">
                <a:latin typeface="Arial"/>
                <a:cs typeface="Arial"/>
              </a:rPr>
              <a:t>i</a:t>
            </a:r>
            <a:r>
              <a:rPr dirty="0" sz="2200" spc="-10">
                <a:latin typeface="Arial"/>
                <a:cs typeface="Arial"/>
              </a:rPr>
              <a:t>)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si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c</a:t>
            </a:r>
            <a:r>
              <a:rPr dirty="0" sz="2200" spc="-10">
                <a:latin typeface="Arial"/>
                <a:cs typeface="Arial"/>
              </a:rPr>
              <a:t>o</a:t>
            </a:r>
            <a:r>
              <a:rPr dirty="0" sz="2200" spc="-15">
                <a:latin typeface="Arial"/>
                <a:cs typeface="Arial"/>
              </a:rPr>
              <a:t>lorano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c</a:t>
            </a:r>
            <a:r>
              <a:rPr dirty="0" sz="2200" spc="-10">
                <a:latin typeface="Arial"/>
                <a:cs typeface="Arial"/>
              </a:rPr>
              <a:t>o</a:t>
            </a:r>
            <a:r>
              <a:rPr dirty="0" sz="2200" spc="-15">
                <a:latin typeface="Arial"/>
                <a:cs typeface="Arial"/>
              </a:rPr>
              <a:t>n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il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c</a:t>
            </a:r>
            <a:r>
              <a:rPr dirty="0" sz="2200" spc="-10">
                <a:latin typeface="Arial"/>
                <a:cs typeface="Arial"/>
              </a:rPr>
              <a:t>o</a:t>
            </a:r>
            <a:r>
              <a:rPr dirty="0" sz="2200" spc="-10">
                <a:latin typeface="Arial"/>
                <a:cs typeface="Arial"/>
              </a:rPr>
              <a:t>lorante</a:t>
            </a:r>
            <a:r>
              <a:rPr dirty="0" sz="2200" spc="2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a</a:t>
            </a:r>
            <a:r>
              <a:rPr dirty="0" sz="2200" spc="-10">
                <a:latin typeface="Arial"/>
                <a:cs typeface="Arial"/>
              </a:rPr>
              <a:t>c</a:t>
            </a:r>
            <a:r>
              <a:rPr dirty="0" sz="2200" spc="-10">
                <a:latin typeface="Arial"/>
                <a:cs typeface="Arial"/>
              </a:rPr>
              <a:t>ido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eo</a:t>
            </a:r>
            <a:r>
              <a:rPr dirty="0" sz="2200" spc="-10">
                <a:latin typeface="Arial"/>
                <a:cs typeface="Arial"/>
              </a:rPr>
              <a:t>s</a:t>
            </a:r>
            <a:r>
              <a:rPr dirty="0" sz="2200" spc="-10">
                <a:latin typeface="Arial"/>
                <a:cs typeface="Arial"/>
              </a:rPr>
              <a:t>ina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 spc="-25">
                <a:latin typeface="Wingdings"/>
                <a:cs typeface="Wingdings"/>
              </a:rPr>
              <a:t></a:t>
            </a:r>
            <a:r>
              <a:rPr dirty="0" sz="2200" spc="60">
                <a:latin typeface="Times New Roman"/>
                <a:cs typeface="Times New Roman"/>
              </a:rPr>
              <a:t> </a:t>
            </a:r>
            <a:r>
              <a:rPr dirty="0" sz="2200" spc="-10" i="1">
                <a:latin typeface="Arial"/>
                <a:cs typeface="Arial"/>
              </a:rPr>
              <a:t>g. a</a:t>
            </a:r>
            <a:r>
              <a:rPr dirty="0" sz="2200" spc="-10" i="1">
                <a:latin typeface="Arial"/>
                <a:cs typeface="Arial"/>
              </a:rPr>
              <a:t>c</a:t>
            </a:r>
            <a:r>
              <a:rPr dirty="0" sz="2200" spc="-10" i="1">
                <a:latin typeface="Arial"/>
                <a:cs typeface="Arial"/>
              </a:rPr>
              <a:t>idof</a:t>
            </a:r>
            <a:r>
              <a:rPr dirty="0" sz="2200" i="1">
                <a:latin typeface="Arial"/>
                <a:cs typeface="Arial"/>
              </a:rPr>
              <a:t>i</a:t>
            </a:r>
            <a:r>
              <a:rPr dirty="0" sz="2200" spc="-5" i="1">
                <a:latin typeface="Arial"/>
                <a:cs typeface="Arial"/>
              </a:rPr>
              <a:t>li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dirty="0" sz="2200" spc="-15">
                <a:latin typeface="Wingdings"/>
                <a:cs typeface="Wingdings"/>
              </a:rPr>
              <a:t></a:t>
            </a:r>
            <a:r>
              <a:rPr dirty="0" sz="2200" spc="-15">
                <a:latin typeface="Arial"/>
                <a:cs typeface="Arial"/>
              </a:rPr>
              <a:t>Rimangono</a:t>
            </a:r>
            <a:r>
              <a:rPr dirty="0" sz="2200" spc="1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in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c</a:t>
            </a:r>
            <a:r>
              <a:rPr dirty="0" sz="2200">
                <a:latin typeface="Arial"/>
                <a:cs typeface="Arial"/>
              </a:rPr>
              <a:t>i</a:t>
            </a:r>
            <a:r>
              <a:rPr dirty="0" sz="2200" spc="-15">
                <a:latin typeface="Arial"/>
                <a:cs typeface="Arial"/>
              </a:rPr>
              <a:t>rco</a:t>
            </a:r>
            <a:r>
              <a:rPr dirty="0" sz="2200">
                <a:latin typeface="Arial"/>
                <a:cs typeface="Arial"/>
              </a:rPr>
              <a:t>l</a:t>
            </a:r>
            <a:r>
              <a:rPr dirty="0" sz="2200" spc="-15">
                <a:latin typeface="Arial"/>
                <a:cs typeface="Arial"/>
              </a:rPr>
              <a:t>o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6-10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ore,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poi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 spc="-30">
                <a:latin typeface="Arial"/>
                <a:cs typeface="Arial"/>
              </a:rPr>
              <a:t>m</a:t>
            </a:r>
            <a:r>
              <a:rPr dirty="0" sz="2200" spc="-15">
                <a:latin typeface="Arial"/>
                <a:cs typeface="Arial"/>
              </a:rPr>
              <a:t>igrano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dirty="0" sz="2200" spc="-10">
                <a:latin typeface="Arial"/>
                <a:cs typeface="Arial"/>
              </a:rPr>
              <a:t>nel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c</a:t>
            </a:r>
            <a:r>
              <a:rPr dirty="0" sz="2200" spc="-10">
                <a:latin typeface="Arial"/>
                <a:cs typeface="Arial"/>
              </a:rPr>
              <a:t>o</a:t>
            </a:r>
            <a:r>
              <a:rPr dirty="0" sz="2200" spc="-15">
                <a:latin typeface="Arial"/>
                <a:cs typeface="Arial"/>
              </a:rPr>
              <a:t>nn</a:t>
            </a:r>
            <a:r>
              <a:rPr dirty="0" sz="2200" spc="-10">
                <a:latin typeface="Arial"/>
                <a:cs typeface="Arial"/>
              </a:rPr>
              <a:t>e</a:t>
            </a:r>
            <a:r>
              <a:rPr dirty="0" sz="2200" spc="-10">
                <a:latin typeface="Arial"/>
                <a:cs typeface="Arial"/>
              </a:rPr>
              <a:t>ttiv</a:t>
            </a:r>
            <a:r>
              <a:rPr dirty="0" sz="2200" spc="-10">
                <a:latin typeface="Arial"/>
                <a:cs typeface="Arial"/>
              </a:rPr>
              <a:t>o</a:t>
            </a:r>
            <a:r>
              <a:rPr dirty="0" sz="2200" spc="-10">
                <a:latin typeface="Arial"/>
                <a:cs typeface="Arial"/>
              </a:rPr>
              <a:t>,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d</a:t>
            </a:r>
            <a:r>
              <a:rPr dirty="0" sz="2200" spc="-10">
                <a:latin typeface="Arial"/>
                <a:cs typeface="Arial"/>
              </a:rPr>
              <a:t>o</a:t>
            </a:r>
            <a:r>
              <a:rPr dirty="0" sz="2200" spc="-15">
                <a:latin typeface="Arial"/>
                <a:cs typeface="Arial"/>
              </a:rPr>
              <a:t>ve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s</a:t>
            </a:r>
            <a:r>
              <a:rPr dirty="0" sz="2200" spc="-10">
                <a:latin typeface="Arial"/>
                <a:cs typeface="Arial"/>
              </a:rPr>
              <a:t>o</a:t>
            </a:r>
            <a:r>
              <a:rPr dirty="0" sz="2200" spc="-15">
                <a:latin typeface="Arial"/>
                <a:cs typeface="Arial"/>
              </a:rPr>
              <a:t>prav</a:t>
            </a:r>
            <a:r>
              <a:rPr dirty="0" sz="2200" spc="-30">
                <a:latin typeface="Arial"/>
                <a:cs typeface="Arial"/>
              </a:rPr>
              <a:t>v</a:t>
            </a:r>
            <a:r>
              <a:rPr dirty="0" sz="2200" spc="-15">
                <a:latin typeface="Arial"/>
                <a:cs typeface="Arial"/>
              </a:rPr>
              <a:t>ivono</a:t>
            </a:r>
            <a:r>
              <a:rPr dirty="0" sz="2200" spc="4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8-12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giorni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dirty="0" sz="2200" spc="-10">
                <a:latin typeface="Wingdings"/>
                <a:cs typeface="Wingdings"/>
              </a:rPr>
              <a:t></a:t>
            </a:r>
            <a:r>
              <a:rPr dirty="0" sz="2200" spc="-15">
                <a:latin typeface="Arial"/>
                <a:cs typeface="Arial"/>
              </a:rPr>
              <a:t>Non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s</a:t>
            </a:r>
            <a:r>
              <a:rPr dirty="0" sz="2200" spc="-5">
                <a:latin typeface="Arial"/>
                <a:cs typeface="Arial"/>
              </a:rPr>
              <a:t>i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o</a:t>
            </a:r>
            <a:r>
              <a:rPr dirty="0" sz="2200" spc="-10">
                <a:latin typeface="Arial"/>
                <a:cs typeface="Arial"/>
              </a:rPr>
              <a:t>c</a:t>
            </a:r>
            <a:r>
              <a:rPr dirty="0" sz="2200" spc="-15">
                <a:latin typeface="Arial"/>
                <a:cs typeface="Arial"/>
              </a:rPr>
              <a:t>c</a:t>
            </a:r>
            <a:r>
              <a:rPr dirty="0" sz="2200" spc="-10">
                <a:latin typeface="Arial"/>
                <a:cs typeface="Arial"/>
              </a:rPr>
              <a:t>u</a:t>
            </a:r>
            <a:r>
              <a:rPr dirty="0" sz="2200" spc="-15">
                <a:latin typeface="Arial"/>
                <a:cs typeface="Arial"/>
              </a:rPr>
              <a:t>pa</a:t>
            </a:r>
            <a:r>
              <a:rPr dirty="0" sz="2200" spc="-10">
                <a:latin typeface="Arial"/>
                <a:cs typeface="Arial"/>
              </a:rPr>
              <a:t>n</a:t>
            </a:r>
            <a:r>
              <a:rPr dirty="0" sz="2200" spc="-15">
                <a:latin typeface="Arial"/>
                <a:cs typeface="Arial"/>
              </a:rPr>
              <a:t>o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di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fago</a:t>
            </a:r>
            <a:r>
              <a:rPr dirty="0" sz="2200" spc="-10">
                <a:latin typeface="Arial"/>
                <a:cs typeface="Arial"/>
              </a:rPr>
              <a:t>c</a:t>
            </a:r>
            <a:r>
              <a:rPr dirty="0" sz="2200" spc="-10">
                <a:latin typeface="Arial"/>
                <a:cs typeface="Arial"/>
              </a:rPr>
              <a:t>it</a:t>
            </a:r>
            <a:r>
              <a:rPr dirty="0" sz="2200" spc="-10">
                <a:latin typeface="Arial"/>
                <a:cs typeface="Arial"/>
              </a:rPr>
              <a:t>a</a:t>
            </a:r>
            <a:r>
              <a:rPr dirty="0" sz="2200" spc="-10">
                <a:latin typeface="Arial"/>
                <a:cs typeface="Arial"/>
              </a:rPr>
              <a:t>re</a:t>
            </a:r>
            <a:r>
              <a:rPr dirty="0" sz="2200" spc="2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batteri</a:t>
            </a:r>
            <a:endParaRPr sz="2200">
              <a:latin typeface="Arial"/>
              <a:cs typeface="Arial"/>
            </a:endParaRPr>
          </a:p>
          <a:p>
            <a:pPr marL="12700" marR="426084">
              <a:lnSpc>
                <a:spcPct val="150000"/>
              </a:lnSpc>
            </a:pPr>
            <a:r>
              <a:rPr dirty="0" sz="2200" spc="-10">
                <a:latin typeface="Wingdings"/>
                <a:cs typeface="Wingdings"/>
              </a:rPr>
              <a:t></a:t>
            </a:r>
            <a:r>
              <a:rPr dirty="0" sz="2200" spc="-10">
                <a:latin typeface="Arial"/>
                <a:cs typeface="Arial"/>
              </a:rPr>
              <a:t>El</a:t>
            </a:r>
            <a:r>
              <a:rPr dirty="0" sz="2200">
                <a:latin typeface="Arial"/>
                <a:cs typeface="Arial"/>
              </a:rPr>
              <a:t>i</a:t>
            </a:r>
            <a:r>
              <a:rPr dirty="0" sz="2200" spc="-15">
                <a:latin typeface="Arial"/>
                <a:cs typeface="Arial"/>
              </a:rPr>
              <a:t>mina</a:t>
            </a:r>
            <a:r>
              <a:rPr dirty="0" sz="2200" spc="-10">
                <a:latin typeface="Arial"/>
                <a:cs typeface="Arial"/>
              </a:rPr>
              <a:t>n</a:t>
            </a:r>
            <a:r>
              <a:rPr dirty="0" sz="2200" spc="-15">
                <a:latin typeface="Arial"/>
                <a:cs typeface="Arial"/>
              </a:rPr>
              <a:t>o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c</a:t>
            </a:r>
            <a:r>
              <a:rPr dirty="0" sz="2200" spc="-10">
                <a:latin typeface="Arial"/>
                <a:cs typeface="Arial"/>
              </a:rPr>
              <a:t>o</a:t>
            </a:r>
            <a:r>
              <a:rPr dirty="0" sz="2200" spc="-15">
                <a:latin typeface="Arial"/>
                <a:cs typeface="Arial"/>
              </a:rPr>
              <a:t>mple</a:t>
            </a:r>
            <a:r>
              <a:rPr dirty="0" sz="2200" spc="-10">
                <a:latin typeface="Arial"/>
                <a:cs typeface="Arial"/>
              </a:rPr>
              <a:t>s</a:t>
            </a:r>
            <a:r>
              <a:rPr dirty="0" sz="2200" spc="-10">
                <a:latin typeface="Arial"/>
                <a:cs typeface="Arial"/>
              </a:rPr>
              <a:t>si</a:t>
            </a:r>
            <a:r>
              <a:rPr dirty="0" sz="2200" spc="1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antigen</a:t>
            </a:r>
            <a:r>
              <a:rPr dirty="0" sz="2200">
                <a:latin typeface="Arial"/>
                <a:cs typeface="Arial"/>
              </a:rPr>
              <a:t>e</a:t>
            </a:r>
            <a:r>
              <a:rPr dirty="0" sz="2200" spc="-10">
                <a:latin typeface="Arial"/>
                <a:cs typeface="Arial"/>
              </a:rPr>
              <a:t>-anti</a:t>
            </a:r>
            <a:r>
              <a:rPr dirty="0" sz="2200" spc="-10">
                <a:latin typeface="Arial"/>
                <a:cs typeface="Arial"/>
              </a:rPr>
              <a:t>c</a:t>
            </a:r>
            <a:r>
              <a:rPr dirty="0" sz="2200" spc="-15">
                <a:latin typeface="Arial"/>
                <a:cs typeface="Arial"/>
              </a:rPr>
              <a:t>orpo</a:t>
            </a:r>
            <a:r>
              <a:rPr dirty="0" sz="2200" spc="-10">
                <a:latin typeface="Arial"/>
                <a:cs typeface="Arial"/>
              </a:rPr>
              <a:t> formati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nel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c</a:t>
            </a:r>
            <a:r>
              <a:rPr dirty="0" sz="2200" spc="-10">
                <a:latin typeface="Arial"/>
                <a:cs typeface="Arial"/>
              </a:rPr>
              <a:t>o</a:t>
            </a:r>
            <a:r>
              <a:rPr dirty="0" sz="2200" spc="-15">
                <a:latin typeface="Arial"/>
                <a:cs typeface="Arial"/>
              </a:rPr>
              <a:t>rso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di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reaz</a:t>
            </a:r>
            <a:r>
              <a:rPr dirty="0" sz="2200">
                <a:latin typeface="Arial"/>
                <a:cs typeface="Arial"/>
              </a:rPr>
              <a:t>i</a:t>
            </a:r>
            <a:r>
              <a:rPr dirty="0" sz="2200" spc="-10">
                <a:latin typeface="Arial"/>
                <a:cs typeface="Arial"/>
              </a:rPr>
              <a:t>oni</a:t>
            </a:r>
            <a:r>
              <a:rPr dirty="0" sz="2200" spc="1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allerg</a:t>
            </a:r>
            <a:r>
              <a:rPr dirty="0" sz="2200">
                <a:latin typeface="Arial"/>
                <a:cs typeface="Arial"/>
              </a:rPr>
              <a:t>i</a:t>
            </a:r>
            <a:r>
              <a:rPr dirty="0" sz="2200" spc="-15">
                <a:latin typeface="Arial"/>
                <a:cs typeface="Arial"/>
              </a:rPr>
              <a:t>c</a:t>
            </a:r>
            <a:r>
              <a:rPr dirty="0" sz="2200" spc="-10">
                <a:latin typeface="Arial"/>
                <a:cs typeface="Arial"/>
              </a:rPr>
              <a:t>h</a:t>
            </a:r>
            <a:r>
              <a:rPr dirty="0" sz="2200" spc="-15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dirty="0" sz="2200" spc="-15">
                <a:latin typeface="Wingdings"/>
                <a:cs typeface="Wingdings"/>
              </a:rPr>
              <a:t></a:t>
            </a:r>
            <a:r>
              <a:rPr dirty="0" sz="2200" spc="-15">
                <a:latin typeface="Arial"/>
                <a:cs typeface="Arial"/>
              </a:rPr>
              <a:t>Partecipano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al</a:t>
            </a:r>
            <a:r>
              <a:rPr dirty="0" sz="2200">
                <a:latin typeface="Arial"/>
                <a:cs typeface="Arial"/>
              </a:rPr>
              <a:t>l</a:t>
            </a:r>
            <a:r>
              <a:rPr dirty="0" sz="2200" spc="-15">
                <a:latin typeface="Arial"/>
                <a:cs typeface="Arial"/>
              </a:rPr>
              <a:t>a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rea</a:t>
            </a:r>
            <a:r>
              <a:rPr dirty="0" sz="2200" spc="-10">
                <a:latin typeface="Arial"/>
                <a:cs typeface="Arial"/>
              </a:rPr>
              <a:t>z</a:t>
            </a:r>
            <a:r>
              <a:rPr dirty="0" sz="2200" spc="-15">
                <a:latin typeface="Arial"/>
                <a:cs typeface="Arial"/>
              </a:rPr>
              <a:t>ione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ant</a:t>
            </a:r>
            <a:r>
              <a:rPr dirty="0" sz="2200">
                <a:latin typeface="Arial"/>
                <a:cs typeface="Arial"/>
              </a:rPr>
              <a:t>i</a:t>
            </a:r>
            <a:r>
              <a:rPr dirty="0" sz="2200" spc="-15">
                <a:latin typeface="Arial"/>
                <a:cs typeface="Arial"/>
              </a:rPr>
              <a:t>para</a:t>
            </a:r>
            <a:r>
              <a:rPr dirty="0" sz="2200" spc="-10">
                <a:latin typeface="Arial"/>
                <a:cs typeface="Arial"/>
              </a:rPr>
              <a:t>s</a:t>
            </a:r>
            <a:r>
              <a:rPr dirty="0" sz="2200" spc="-15">
                <a:latin typeface="Arial"/>
                <a:cs typeface="Arial"/>
              </a:rPr>
              <a:t>s</a:t>
            </a:r>
            <a:r>
              <a:rPr dirty="0" sz="2200">
                <a:latin typeface="Arial"/>
                <a:cs typeface="Arial"/>
              </a:rPr>
              <a:t>i</a:t>
            </a:r>
            <a:r>
              <a:rPr dirty="0" sz="2200" spc="-10">
                <a:latin typeface="Arial"/>
                <a:cs typeface="Arial"/>
              </a:rPr>
              <a:t>taria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508872" y="6595225"/>
            <a:ext cx="8255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8190" y="1369472"/>
            <a:ext cx="8444230" cy="4371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66040">
              <a:lnSpc>
                <a:spcPct val="100000"/>
              </a:lnSpc>
            </a:pP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È</a:t>
            </a:r>
            <a:r>
              <a:rPr dirty="0" sz="24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COS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ITUI</a:t>
            </a:r>
            <a:r>
              <a:rPr dirty="0" sz="2400" spc="-5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4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D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U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ORE,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D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400" spc="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400" spc="-185">
                <a:solidFill>
                  <a:srgbClr val="822333"/>
                </a:solidFill>
                <a:latin typeface="Arial"/>
                <a:cs typeface="Arial"/>
              </a:rPr>
              <a:t>V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I 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GUI</a:t>
            </a:r>
            <a:r>
              <a:rPr dirty="0" sz="2400" spc="5">
                <a:solidFill>
                  <a:srgbClr val="822333"/>
                </a:solidFill>
                <a:latin typeface="Arial"/>
                <a:cs typeface="Arial"/>
              </a:rPr>
              <a:t>G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NI E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LIN</a:t>
            </a:r>
            <a:r>
              <a:rPr dirty="0" sz="2400" spc="-140">
                <a:solidFill>
                  <a:srgbClr val="822333"/>
                </a:solidFill>
                <a:latin typeface="Arial"/>
                <a:cs typeface="Arial"/>
              </a:rPr>
              <a:t>F</a:t>
            </a:r>
            <a:r>
              <a:rPr dirty="0" sz="2400" spc="-185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TICI E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DAL</a:t>
            </a:r>
            <a:r>
              <a:rPr dirty="0" sz="2400" spc="-9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SA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GUE</a:t>
            </a:r>
            <a:endParaRPr sz="2400">
              <a:latin typeface="Arial"/>
              <a:cs typeface="Arial"/>
            </a:endParaRPr>
          </a:p>
          <a:p>
            <a:pPr marL="1421765" marR="1373505" indent="-167640">
              <a:lnSpc>
                <a:spcPct val="200100"/>
              </a:lnSpc>
              <a:spcBef>
                <a:spcPts val="135"/>
              </a:spcBef>
            </a:pPr>
            <a:r>
              <a:rPr dirty="0" sz="2400">
                <a:latin typeface="Arial"/>
                <a:cs typeface="Arial"/>
              </a:rPr>
              <a:t>tras</a:t>
            </a:r>
            <a:r>
              <a:rPr dirty="0" sz="2400" spc="-10">
                <a:latin typeface="Arial"/>
                <a:cs typeface="Arial"/>
              </a:rPr>
              <a:t>p</a:t>
            </a:r>
            <a:r>
              <a:rPr dirty="0" sz="2400">
                <a:latin typeface="Arial"/>
                <a:cs typeface="Arial"/>
              </a:rPr>
              <a:t>orta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tutti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 d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stretti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corp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rei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il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san</a:t>
            </a:r>
            <a:r>
              <a:rPr dirty="0" sz="2400" spc="-10">
                <a:latin typeface="Arial"/>
                <a:cs typeface="Arial"/>
              </a:rPr>
              <a:t>g</a:t>
            </a:r>
            <a:r>
              <a:rPr dirty="0" sz="2400">
                <a:latin typeface="Arial"/>
                <a:cs typeface="Arial"/>
              </a:rPr>
              <a:t>ue</a:t>
            </a:r>
            <a:r>
              <a:rPr dirty="0" sz="2400">
                <a:latin typeface="Arial"/>
                <a:cs typeface="Arial"/>
              </a:rPr>
              <a:t> e,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con esso,ossi</a:t>
            </a:r>
            <a:r>
              <a:rPr dirty="0" sz="2400" spc="-10">
                <a:latin typeface="Arial"/>
                <a:cs typeface="Arial"/>
              </a:rPr>
              <a:t>g</a:t>
            </a:r>
            <a:r>
              <a:rPr dirty="0" sz="2400">
                <a:latin typeface="Arial"/>
                <a:cs typeface="Arial"/>
              </a:rPr>
              <a:t>en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,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sostanze nutrienti</a:t>
            </a:r>
            <a:r>
              <a:rPr dirty="0" sz="24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moleco</a:t>
            </a:r>
            <a:r>
              <a:rPr dirty="0" sz="2400" spc="-15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per la difesa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per l’orga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ismo.</a:t>
            </a:r>
            <a:endParaRPr sz="2400">
              <a:latin typeface="Arial"/>
              <a:cs typeface="Arial"/>
            </a:endParaRPr>
          </a:p>
          <a:p>
            <a:pPr marL="1394460" marR="1516380" indent="1248410">
              <a:lnSpc>
                <a:spcPct val="200000"/>
              </a:lnSpc>
            </a:pPr>
            <a:r>
              <a:rPr dirty="0" sz="2400">
                <a:latin typeface="Arial"/>
                <a:cs typeface="Arial"/>
              </a:rPr>
              <a:t>C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ntemporaneamente</a:t>
            </a:r>
            <a:r>
              <a:rPr dirty="0" sz="2400">
                <a:latin typeface="Arial"/>
                <a:cs typeface="Arial"/>
              </a:rPr>
              <a:t> raccog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ie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ed asp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a i metabo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iti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 scarto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6154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pc="-125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AR</a:t>
            </a:r>
            <a:r>
              <a:rPr dirty="0" spc="-14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50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pc="-5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pc="10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pc="-4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pc="-90">
                <a:solidFill>
                  <a:srgbClr val="822333"/>
                </a:solidFill>
                <a:latin typeface="Franklin Gothic Medium"/>
                <a:cs typeface="Franklin Gothic Medium"/>
              </a:rPr>
              <a:t>V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ASCOLARE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304288" y="1737359"/>
            <a:ext cx="6839711" cy="5120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67711" y="1700783"/>
            <a:ext cx="6876287" cy="51572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77800" y="5516562"/>
            <a:ext cx="4610100" cy="1200150"/>
          </a:xfrm>
          <a:prstGeom prst="rect">
            <a:avLst/>
          </a:prstGeom>
          <a:solidFill>
            <a:srgbClr val="CCCCCC"/>
          </a:solidFill>
          <a:ln w="12700">
            <a:solidFill>
              <a:srgbClr val="80808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just" marL="85090" marR="99060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P</a:t>
            </a:r>
            <a:r>
              <a:rPr dirty="0" sz="2400" spc="-15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ù gran</a:t>
            </a:r>
            <a:r>
              <a:rPr dirty="0" sz="2400" spc="-10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gran</a:t>
            </a:r>
            <a:r>
              <a:rPr dirty="0" sz="2400" spc="-15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cit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,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cl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 eccentric</a:t>
            </a:r>
            <a:r>
              <a:rPr dirty="0" sz="2400" spc="-5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,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rotondo o più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spesso</a:t>
            </a:r>
            <a:r>
              <a:rPr dirty="0" sz="2400">
                <a:latin typeface="Arial"/>
                <a:cs typeface="Arial"/>
              </a:rPr>
              <a:t> a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5">
                <a:latin typeface="Arial"/>
                <a:cs typeface="Arial"/>
              </a:rPr>
              <a:t>m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7529" rIns="0" bIns="0" rtlCol="0" vert="horz">
            <a:spAutoFit/>
          </a:bodyPr>
          <a:lstStyle/>
          <a:p>
            <a:pPr marL="137160">
              <a:lnSpc>
                <a:spcPct val="100000"/>
              </a:lnSpc>
            </a:pPr>
            <a:r>
              <a:rPr dirty="0" sz="2800" spc="-15">
                <a:solidFill>
                  <a:srgbClr val="990033"/>
                </a:solidFill>
                <a:latin typeface="Franklin Gothic Medium"/>
                <a:cs typeface="Franklin Gothic Medium"/>
              </a:rPr>
              <a:t>M</a:t>
            </a:r>
            <a:r>
              <a:rPr dirty="0" sz="2800" spc="-15">
                <a:solidFill>
                  <a:srgbClr val="990033"/>
                </a:solidFill>
                <a:latin typeface="Franklin Gothic Medium"/>
                <a:cs typeface="Franklin Gothic Medium"/>
              </a:rPr>
              <a:t>O</a:t>
            </a:r>
            <a:r>
              <a:rPr dirty="0" sz="2800" spc="-20">
                <a:solidFill>
                  <a:srgbClr val="990033"/>
                </a:solidFill>
                <a:latin typeface="Franklin Gothic Medium"/>
                <a:cs typeface="Franklin Gothic Medium"/>
              </a:rPr>
              <a:t>N</a:t>
            </a:r>
            <a:r>
              <a:rPr dirty="0" sz="2800" spc="-5">
                <a:solidFill>
                  <a:srgbClr val="990033"/>
                </a:solidFill>
                <a:latin typeface="Franklin Gothic Medium"/>
                <a:cs typeface="Franklin Gothic Medium"/>
              </a:rPr>
              <a:t>O</a:t>
            </a:r>
            <a:r>
              <a:rPr dirty="0" sz="2800" spc="-20">
                <a:solidFill>
                  <a:srgbClr val="990033"/>
                </a:solidFill>
                <a:latin typeface="Franklin Gothic Medium"/>
                <a:cs typeface="Franklin Gothic Medium"/>
              </a:rPr>
              <a:t>CITA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99990" y="1844878"/>
            <a:ext cx="4267200" cy="1108075"/>
          </a:xfrm>
          <a:prstGeom prst="rect">
            <a:avLst/>
          </a:prstGeom>
          <a:solidFill>
            <a:srgbClr val="CCCCCC"/>
          </a:solidFill>
          <a:ln w="12700">
            <a:solidFill>
              <a:srgbClr val="80808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5725">
              <a:lnSpc>
                <a:spcPct val="100000"/>
              </a:lnSpc>
            </a:pPr>
            <a:r>
              <a:rPr dirty="0" sz="2200" spc="-10">
                <a:latin typeface="Arial"/>
                <a:cs typeface="Arial"/>
              </a:rPr>
              <a:t>Cir</a:t>
            </a:r>
            <a:r>
              <a:rPr dirty="0" sz="2200" spc="-10">
                <a:latin typeface="Arial"/>
                <a:cs typeface="Arial"/>
              </a:rPr>
              <a:t>c</a:t>
            </a:r>
            <a:r>
              <a:rPr dirty="0" sz="2200" spc="-15">
                <a:latin typeface="Arial"/>
                <a:cs typeface="Arial"/>
              </a:rPr>
              <a:t>olano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per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1</a:t>
            </a:r>
            <a:r>
              <a:rPr dirty="0" sz="2200" spc="-10">
                <a:latin typeface="Arial"/>
                <a:cs typeface="Arial"/>
              </a:rPr>
              <a:t>-4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giorni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pr</a:t>
            </a:r>
            <a:r>
              <a:rPr dirty="0" sz="2200">
                <a:latin typeface="Arial"/>
                <a:cs typeface="Arial"/>
              </a:rPr>
              <a:t>i</a:t>
            </a:r>
            <a:r>
              <a:rPr dirty="0" sz="2200" spc="-20">
                <a:latin typeface="Arial"/>
                <a:cs typeface="Arial"/>
              </a:rPr>
              <a:t>ma</a:t>
            </a:r>
            <a:r>
              <a:rPr dirty="0" sz="2200" spc="2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di</a:t>
            </a:r>
            <a:endParaRPr sz="2200">
              <a:latin typeface="Arial"/>
              <a:cs typeface="Arial"/>
            </a:endParaRPr>
          </a:p>
          <a:p>
            <a:pPr marL="85725">
              <a:lnSpc>
                <a:spcPct val="100000"/>
              </a:lnSpc>
            </a:pPr>
            <a:r>
              <a:rPr dirty="0" sz="2200" spc="-30">
                <a:latin typeface="Arial"/>
                <a:cs typeface="Arial"/>
              </a:rPr>
              <a:t>m</a:t>
            </a:r>
            <a:r>
              <a:rPr dirty="0" sz="2200" spc="-10">
                <a:latin typeface="Arial"/>
                <a:cs typeface="Arial"/>
              </a:rPr>
              <a:t>igrare</a:t>
            </a:r>
            <a:r>
              <a:rPr dirty="0" sz="2200" spc="1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nel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co</a:t>
            </a:r>
            <a:r>
              <a:rPr dirty="0" sz="2200" spc="-10">
                <a:latin typeface="Arial"/>
                <a:cs typeface="Arial"/>
              </a:rPr>
              <a:t>n</a:t>
            </a:r>
            <a:r>
              <a:rPr dirty="0" sz="2200" spc="-10">
                <a:latin typeface="Arial"/>
                <a:cs typeface="Arial"/>
              </a:rPr>
              <a:t>nett</a:t>
            </a:r>
            <a:r>
              <a:rPr dirty="0" sz="2200">
                <a:latin typeface="Arial"/>
                <a:cs typeface="Arial"/>
              </a:rPr>
              <a:t>i</a:t>
            </a:r>
            <a:r>
              <a:rPr dirty="0" sz="2200" spc="-25">
                <a:latin typeface="Arial"/>
                <a:cs typeface="Arial"/>
              </a:rPr>
              <a:t>v</a:t>
            </a:r>
            <a:r>
              <a:rPr dirty="0" sz="2200" spc="-10">
                <a:latin typeface="Arial"/>
                <a:cs typeface="Arial"/>
              </a:rPr>
              <a:t>o</a:t>
            </a:r>
            <a:r>
              <a:rPr dirty="0" sz="2200" spc="-10">
                <a:latin typeface="Arial"/>
                <a:cs typeface="Arial"/>
              </a:rPr>
              <a:t>,</a:t>
            </a:r>
            <a:endParaRPr sz="2200">
              <a:latin typeface="Arial"/>
              <a:cs typeface="Arial"/>
            </a:endParaRPr>
          </a:p>
          <a:p>
            <a:pPr marL="85725">
              <a:lnSpc>
                <a:spcPct val="100000"/>
              </a:lnSpc>
            </a:pPr>
            <a:r>
              <a:rPr dirty="0" sz="2200" spc="-15">
                <a:latin typeface="Arial"/>
                <a:cs typeface="Arial"/>
              </a:rPr>
              <a:t>dove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diventano</a:t>
            </a:r>
            <a:r>
              <a:rPr dirty="0" sz="2200" spc="2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macrofagi</a:t>
            </a:r>
            <a:r>
              <a:rPr dirty="0" sz="2200" spc="2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l</a:t>
            </a:r>
            <a:r>
              <a:rPr dirty="0" sz="2200">
                <a:latin typeface="Arial"/>
                <a:cs typeface="Arial"/>
              </a:rPr>
              <a:t>i</a:t>
            </a:r>
            <a:r>
              <a:rPr dirty="0" sz="2200" spc="-10">
                <a:latin typeface="Arial"/>
                <a:cs typeface="Arial"/>
              </a:rPr>
              <a:t>beri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23408" y="260616"/>
            <a:ext cx="3114674" cy="6480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4372" rIns="0" bIns="0" rtlCol="0" vert="horz">
            <a:spAutoFit/>
          </a:bodyPr>
          <a:lstStyle/>
          <a:p>
            <a:pPr marL="65405">
              <a:lnSpc>
                <a:spcPct val="100000"/>
              </a:lnSpc>
            </a:pPr>
            <a:r>
              <a:rPr dirty="0" sz="2800" spc="-15">
                <a:latin typeface="Franklin Gothic Medium"/>
                <a:cs typeface="Franklin Gothic Medium"/>
              </a:rPr>
              <a:t>M</a:t>
            </a:r>
            <a:r>
              <a:rPr dirty="0" sz="2800" spc="-15">
                <a:latin typeface="Franklin Gothic Medium"/>
                <a:cs typeface="Franklin Gothic Medium"/>
              </a:rPr>
              <a:t>O</a:t>
            </a:r>
            <a:r>
              <a:rPr dirty="0" sz="2800" spc="-20">
                <a:latin typeface="Franklin Gothic Medium"/>
                <a:cs typeface="Franklin Gothic Medium"/>
              </a:rPr>
              <a:t>N</a:t>
            </a:r>
            <a:r>
              <a:rPr dirty="0" sz="2800" spc="-10">
                <a:latin typeface="Franklin Gothic Medium"/>
                <a:cs typeface="Franklin Gothic Medium"/>
              </a:rPr>
              <a:t>O</a:t>
            </a:r>
            <a:r>
              <a:rPr dirty="0" sz="2800" spc="-20">
                <a:latin typeface="Franklin Gothic Medium"/>
                <a:cs typeface="Franklin Gothic Medium"/>
              </a:rPr>
              <a:t>CITI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08872" y="6595225"/>
            <a:ext cx="13843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41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57249" y="1500250"/>
            <a:ext cx="6887209" cy="3970654"/>
          </a:xfrm>
          <a:custGeom>
            <a:avLst/>
            <a:gdLst/>
            <a:ahLst/>
            <a:cxnLst/>
            <a:rect l="l" t="t" r="r" b="b"/>
            <a:pathLst>
              <a:path w="6887209" h="3970654">
                <a:moveTo>
                  <a:pt x="0" y="3970274"/>
                </a:moveTo>
                <a:lnTo>
                  <a:pt x="6887083" y="3970274"/>
                </a:lnTo>
                <a:lnTo>
                  <a:pt x="6887083" y="0"/>
                </a:lnTo>
                <a:lnTo>
                  <a:pt x="0" y="0"/>
                </a:lnTo>
                <a:lnTo>
                  <a:pt x="0" y="3970274"/>
                </a:lnTo>
                <a:close/>
              </a:path>
            </a:pathLst>
          </a:custGeom>
          <a:ln w="3810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710689" y="1698021"/>
            <a:ext cx="6281420" cy="3623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50100"/>
              </a:lnSpc>
            </a:pPr>
            <a:r>
              <a:rPr dirty="0" sz="2400" spc="-5">
                <a:latin typeface="Wingdings"/>
                <a:cs typeface="Wingdings"/>
              </a:rPr>
              <a:t></a:t>
            </a:r>
            <a:r>
              <a:rPr dirty="0" sz="2400">
                <a:latin typeface="Arial"/>
                <a:cs typeface="Arial"/>
              </a:rPr>
              <a:t>C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ule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fagoc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tiche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5">
                <a:latin typeface="Arial"/>
                <a:cs typeface="Arial"/>
              </a:rPr>
              <a:t>“</a:t>
            </a:r>
            <a:r>
              <a:rPr dirty="0" sz="2400">
                <a:latin typeface="Arial"/>
                <a:cs typeface="Arial"/>
              </a:rPr>
              <a:t>vorac</a:t>
            </a:r>
            <a:r>
              <a:rPr dirty="0" sz="2400" spc="-5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”,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“</a:t>
            </a:r>
            <a:r>
              <a:rPr dirty="0" sz="2400">
                <a:latin typeface="Arial"/>
                <a:cs typeface="Arial"/>
              </a:rPr>
              <a:t>ardite</a:t>
            </a:r>
            <a:r>
              <a:rPr dirty="0" sz="2400">
                <a:latin typeface="Arial"/>
                <a:cs typeface="Arial"/>
              </a:rPr>
              <a:t>”,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15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grado </a:t>
            </a:r>
            <a:r>
              <a:rPr dirty="0" sz="2400" spc="-5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fondersi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fra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ro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un</a:t>
            </a:r>
            <a:r>
              <a:rPr dirty="0" sz="2400">
                <a:latin typeface="Arial"/>
                <a:cs typeface="Arial"/>
              </a:rPr>
              <a:t>a ce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la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fagoc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taria</a:t>
            </a:r>
            <a:r>
              <a:rPr dirty="0" sz="2400">
                <a:latin typeface="Arial"/>
                <a:cs typeface="Arial"/>
              </a:rPr>
              <a:t> gi</a:t>
            </a:r>
            <a:r>
              <a:rPr dirty="0" sz="2400" spc="-10">
                <a:latin typeface="Arial"/>
                <a:cs typeface="Arial"/>
              </a:rPr>
              <a:t>g</a:t>
            </a:r>
            <a:r>
              <a:rPr dirty="0" sz="2400">
                <a:latin typeface="Arial"/>
                <a:cs typeface="Arial"/>
              </a:rPr>
              <a:t>ante per ag</a:t>
            </a:r>
            <a:r>
              <a:rPr dirty="0" sz="2400" spc="-10">
                <a:latin typeface="Arial"/>
                <a:cs typeface="Arial"/>
              </a:rPr>
              <a:t>g</a:t>
            </a:r>
            <a:r>
              <a:rPr dirty="0" sz="2400">
                <a:latin typeface="Arial"/>
                <a:cs typeface="Arial"/>
              </a:rPr>
              <a:t>redire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particel</a:t>
            </a:r>
            <a:r>
              <a:rPr dirty="0" sz="2400" spc="-15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i grandi</a:t>
            </a:r>
            <a:r>
              <a:rPr dirty="0" sz="2400">
                <a:latin typeface="Arial"/>
                <a:cs typeface="Arial"/>
              </a:rPr>
              <a:t> d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mens</a:t>
            </a:r>
            <a:r>
              <a:rPr dirty="0" sz="2400" spc="-15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o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latin typeface="Wingdings"/>
                <a:cs typeface="Wingdings"/>
              </a:rPr>
              <a:t></a:t>
            </a:r>
            <a:r>
              <a:rPr dirty="0" sz="2400">
                <a:latin typeface="Arial"/>
                <a:cs typeface="Arial"/>
              </a:rPr>
              <a:t>P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rtec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p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no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la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risp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sta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immun</a:t>
            </a:r>
            <a:r>
              <a:rPr dirty="0" sz="2400" spc="-15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taria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2400">
                <a:latin typeface="Arial"/>
                <a:cs typeface="Arial"/>
              </a:rPr>
              <a:t>“</a:t>
            </a:r>
            <a:r>
              <a:rPr dirty="0" sz="2400">
                <a:latin typeface="Arial"/>
                <a:cs typeface="Arial"/>
              </a:rPr>
              <a:t>umoral</a:t>
            </a:r>
            <a:r>
              <a:rPr dirty="0" sz="2400" spc="-5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” con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la </a:t>
            </a:r>
            <a:r>
              <a:rPr dirty="0" sz="2400">
                <a:latin typeface="Arial"/>
                <a:cs typeface="Arial"/>
              </a:rPr>
              <a:t>presentazi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ne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’</a:t>
            </a:r>
            <a:r>
              <a:rPr dirty="0" sz="2400">
                <a:latin typeface="Arial"/>
                <a:cs typeface="Arial"/>
              </a:rPr>
              <a:t>antige</a:t>
            </a:r>
            <a:r>
              <a:rPr dirty="0" sz="2400" spc="5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6588" y="1251202"/>
            <a:ext cx="7487411" cy="5606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19630" y="1214754"/>
            <a:ext cx="7524368" cy="56432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352800" y="5334000"/>
            <a:ext cx="5351780" cy="1200150"/>
          </a:xfrm>
          <a:prstGeom prst="rect">
            <a:avLst/>
          </a:prstGeom>
          <a:solidFill>
            <a:srgbClr val="CCCCCC"/>
          </a:solidFill>
          <a:ln w="12700">
            <a:solidFill>
              <a:srgbClr val="80808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5725" marR="106680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La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mag</a:t>
            </a:r>
            <a:r>
              <a:rPr dirty="0" sz="2400" spc="-10">
                <a:latin typeface="Arial"/>
                <a:cs typeface="Arial"/>
              </a:rPr>
              <a:t>g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rte so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o di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cco</a:t>
            </a:r>
            <a:r>
              <a:rPr dirty="0" sz="2400" spc="-15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 dimens</a:t>
            </a:r>
            <a:r>
              <a:rPr dirty="0" sz="2400" spc="-15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on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,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nuc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eo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grande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con grosse</a:t>
            </a:r>
            <a:r>
              <a:rPr dirty="0" sz="2400">
                <a:latin typeface="Arial"/>
                <a:cs typeface="Arial"/>
              </a:rPr>
              <a:t> zo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le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eterocromatina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9411" rIns="0" bIns="0" rtlCol="0" vert="horz">
            <a:spAutoFit/>
          </a:bodyPr>
          <a:lstStyle/>
          <a:p>
            <a:pPr marL="65405">
              <a:lnSpc>
                <a:spcPct val="100000"/>
              </a:lnSpc>
            </a:pPr>
            <a:r>
              <a:rPr dirty="0" sz="2800" spc="-10">
                <a:solidFill>
                  <a:srgbClr val="990033"/>
                </a:solidFill>
                <a:latin typeface="Franklin Gothic Medium"/>
                <a:cs typeface="Franklin Gothic Medium"/>
              </a:rPr>
              <a:t>LI</a:t>
            </a:r>
            <a:r>
              <a:rPr dirty="0" sz="2800" spc="-20">
                <a:solidFill>
                  <a:srgbClr val="990033"/>
                </a:solidFill>
                <a:latin typeface="Franklin Gothic Medium"/>
                <a:cs typeface="Franklin Gothic Medium"/>
              </a:rPr>
              <a:t>N</a:t>
            </a:r>
            <a:r>
              <a:rPr dirty="0" sz="2800" spc="-5">
                <a:solidFill>
                  <a:srgbClr val="990033"/>
                </a:solidFill>
                <a:latin typeface="Franklin Gothic Medium"/>
                <a:cs typeface="Franklin Gothic Medium"/>
              </a:rPr>
              <a:t>F</a:t>
            </a:r>
            <a:r>
              <a:rPr dirty="0" sz="2800" spc="-15">
                <a:solidFill>
                  <a:srgbClr val="990033"/>
                </a:solidFill>
                <a:latin typeface="Franklin Gothic Medium"/>
                <a:cs typeface="Franklin Gothic Medium"/>
              </a:rPr>
              <a:t>O</a:t>
            </a:r>
            <a:r>
              <a:rPr dirty="0" sz="2800" spc="-10">
                <a:solidFill>
                  <a:srgbClr val="990033"/>
                </a:solidFill>
                <a:latin typeface="Franklin Gothic Medium"/>
                <a:cs typeface="Franklin Gothic Medium"/>
              </a:rPr>
              <a:t>C</a:t>
            </a:r>
            <a:r>
              <a:rPr dirty="0" sz="2800" spc="-10">
                <a:solidFill>
                  <a:srgbClr val="990033"/>
                </a:solidFill>
                <a:latin typeface="Franklin Gothic Medium"/>
                <a:cs typeface="Franklin Gothic Medium"/>
              </a:rPr>
              <a:t>ITI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40171" y="188696"/>
            <a:ext cx="3029966" cy="6304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4372" rIns="0" bIns="0" rtlCol="0" vert="horz">
            <a:spAutoFit/>
          </a:bodyPr>
          <a:lstStyle/>
          <a:p>
            <a:pPr marL="65405">
              <a:lnSpc>
                <a:spcPct val="100000"/>
              </a:lnSpc>
            </a:pPr>
            <a:r>
              <a:rPr dirty="0" sz="2800" spc="-15">
                <a:latin typeface="Franklin Gothic Medium"/>
                <a:cs typeface="Franklin Gothic Medium"/>
              </a:rPr>
              <a:t>L</a:t>
            </a:r>
            <a:r>
              <a:rPr dirty="0" sz="2800" spc="0">
                <a:latin typeface="Franklin Gothic Medium"/>
                <a:cs typeface="Franklin Gothic Medium"/>
              </a:rPr>
              <a:t>I</a:t>
            </a:r>
            <a:r>
              <a:rPr dirty="0" sz="2800" spc="-20">
                <a:latin typeface="Franklin Gothic Medium"/>
                <a:cs typeface="Franklin Gothic Medium"/>
              </a:rPr>
              <a:t>N</a:t>
            </a:r>
            <a:r>
              <a:rPr dirty="0" sz="2800" spc="-15">
                <a:latin typeface="Franklin Gothic Medium"/>
                <a:cs typeface="Franklin Gothic Medium"/>
              </a:rPr>
              <a:t>FOC</a:t>
            </a:r>
            <a:r>
              <a:rPr dirty="0" sz="2800" spc="-10">
                <a:latin typeface="Franklin Gothic Medium"/>
                <a:cs typeface="Franklin Gothic Medium"/>
              </a:rPr>
              <a:t>ITI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08872" y="6595225"/>
            <a:ext cx="13843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43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57249" y="1500124"/>
            <a:ext cx="6358255" cy="3047365"/>
          </a:xfrm>
          <a:custGeom>
            <a:avLst/>
            <a:gdLst/>
            <a:ahLst/>
            <a:cxnLst/>
            <a:rect l="l" t="t" r="r" b="b"/>
            <a:pathLst>
              <a:path w="6358255" h="3047365">
                <a:moveTo>
                  <a:pt x="0" y="3046984"/>
                </a:moveTo>
                <a:lnTo>
                  <a:pt x="6358001" y="3046984"/>
                </a:lnTo>
                <a:lnTo>
                  <a:pt x="6358001" y="0"/>
                </a:lnTo>
                <a:lnTo>
                  <a:pt x="0" y="0"/>
                </a:lnTo>
                <a:lnTo>
                  <a:pt x="0" y="3046984"/>
                </a:lnTo>
                <a:close/>
              </a:path>
            </a:pathLst>
          </a:custGeom>
          <a:ln w="3810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710689" y="1583721"/>
            <a:ext cx="5772150" cy="2891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latin typeface="Wingdings"/>
                <a:cs typeface="Wingdings"/>
              </a:rPr>
              <a:t></a:t>
            </a:r>
            <a:r>
              <a:rPr dirty="0" sz="2400">
                <a:latin typeface="Arial"/>
                <a:cs typeface="Arial"/>
              </a:rPr>
              <a:t>C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ule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del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sistema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immunità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spec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fica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latin typeface="Wingdings"/>
                <a:cs typeface="Wingdings"/>
              </a:rPr>
              <a:t></a:t>
            </a:r>
            <a:r>
              <a:rPr dirty="0" sz="2400">
                <a:latin typeface="Arial"/>
                <a:cs typeface="Arial"/>
              </a:rPr>
              <a:t>C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ule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vita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ng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,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non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10">
                <a:latin typeface="Arial"/>
                <a:cs typeface="Arial"/>
              </a:rPr>
              <a:t>“</a:t>
            </a:r>
            <a:r>
              <a:rPr dirty="0" sz="2400">
                <a:latin typeface="Arial"/>
                <a:cs typeface="Arial"/>
              </a:rPr>
              <a:t>ter</a:t>
            </a:r>
            <a:r>
              <a:rPr dirty="0" sz="2400" spc="5">
                <a:latin typeface="Arial"/>
                <a:cs typeface="Arial"/>
              </a:rPr>
              <a:t>m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al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”,</a:t>
            </a:r>
            <a:endParaRPr sz="2400">
              <a:latin typeface="Arial"/>
              <a:cs typeface="Arial"/>
            </a:endParaRPr>
          </a:p>
          <a:p>
            <a:pPr marL="12700" marR="377825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grado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asfor</a:t>
            </a:r>
            <a:r>
              <a:rPr dirty="0" sz="2400" spc="5">
                <a:latin typeface="Arial"/>
                <a:cs typeface="Arial"/>
              </a:rPr>
              <a:t>m</a:t>
            </a:r>
            <a:r>
              <a:rPr dirty="0" sz="2400">
                <a:latin typeface="Arial"/>
                <a:cs typeface="Arial"/>
              </a:rPr>
              <a:t>arsi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nfob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asti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 </a:t>
            </a:r>
            <a:r>
              <a:rPr dirty="0" sz="2400" spc="-5">
                <a:latin typeface="Arial"/>
                <a:cs typeface="Arial"/>
              </a:rPr>
              <a:t>di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assumere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nu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ve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funzi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ni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seg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ito</a:t>
            </a:r>
            <a:r>
              <a:rPr dirty="0" sz="24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al</a:t>
            </a:r>
            <a:r>
              <a:rPr dirty="0" sz="2400" spc="-15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’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nterazione</a:t>
            </a:r>
            <a:r>
              <a:rPr dirty="0" sz="2400" spc="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con 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’</a:t>
            </a:r>
            <a:r>
              <a:rPr dirty="0" sz="2400">
                <a:latin typeface="Arial"/>
                <a:cs typeface="Arial"/>
              </a:rPr>
              <a:t>anti</a:t>
            </a:r>
            <a:r>
              <a:rPr dirty="0" sz="2400" spc="-10">
                <a:latin typeface="Arial"/>
                <a:cs typeface="Arial"/>
              </a:rPr>
              <a:t>g</a:t>
            </a:r>
            <a:r>
              <a:rPr dirty="0" sz="2400">
                <a:latin typeface="Arial"/>
                <a:cs typeface="Arial"/>
              </a:rPr>
              <a:t>ene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589145" algn="l"/>
              </a:tabLst>
            </a:pPr>
            <a:r>
              <a:rPr dirty="0" sz="2400" spc="-5">
                <a:latin typeface="Wingdings"/>
                <a:cs typeface="Wingdings"/>
              </a:rPr>
              <a:t></a:t>
            </a:r>
            <a:r>
              <a:rPr dirty="0" sz="2400">
                <a:latin typeface="Arial"/>
                <a:cs typeface="Arial"/>
              </a:rPr>
              <a:t>Es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stono tre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tipi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i l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nfocit</a:t>
            </a:r>
            <a:r>
              <a:rPr dirty="0" sz="2400" spc="-5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: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B,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	e NK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4372" rIns="0" bIns="0" rtlCol="0" vert="horz">
            <a:spAutoFit/>
          </a:bodyPr>
          <a:lstStyle/>
          <a:p>
            <a:pPr marL="65405">
              <a:lnSpc>
                <a:spcPct val="100000"/>
              </a:lnSpc>
            </a:pPr>
            <a:r>
              <a:rPr dirty="0" sz="2800" spc="-15">
                <a:latin typeface="Franklin Gothic Medium"/>
                <a:cs typeface="Franklin Gothic Medium"/>
              </a:rPr>
              <a:t>C</a:t>
            </a:r>
            <a:r>
              <a:rPr dirty="0" sz="2800" spc="-15">
                <a:latin typeface="Franklin Gothic Medium"/>
                <a:cs typeface="Franklin Gothic Medium"/>
              </a:rPr>
              <a:t>L</a:t>
            </a:r>
            <a:r>
              <a:rPr dirty="0" sz="2800">
                <a:latin typeface="Franklin Gothic Medium"/>
                <a:cs typeface="Franklin Gothic Medium"/>
              </a:rPr>
              <a:t>A</a:t>
            </a:r>
            <a:r>
              <a:rPr dirty="0" sz="2800" spc="-15">
                <a:latin typeface="Franklin Gothic Medium"/>
                <a:cs typeface="Franklin Gothic Medium"/>
              </a:rPr>
              <a:t>S</a:t>
            </a:r>
            <a:r>
              <a:rPr dirty="0" sz="2800" spc="-25">
                <a:latin typeface="Franklin Gothic Medium"/>
                <a:cs typeface="Franklin Gothic Medium"/>
              </a:rPr>
              <a:t>S</a:t>
            </a:r>
            <a:r>
              <a:rPr dirty="0" sz="2800" spc="-10">
                <a:latin typeface="Franklin Gothic Medium"/>
                <a:cs typeface="Franklin Gothic Medium"/>
              </a:rPr>
              <a:t>I</a:t>
            </a:r>
            <a:r>
              <a:rPr dirty="0" sz="2800" spc="-40">
                <a:latin typeface="Franklin Gothic Medium"/>
                <a:cs typeface="Franklin Gothic Medium"/>
              </a:rPr>
              <a:t> </a:t>
            </a:r>
            <a:r>
              <a:rPr dirty="0" sz="2800" spc="-5">
                <a:latin typeface="Franklin Gothic Medium"/>
                <a:cs typeface="Franklin Gothic Medium"/>
              </a:rPr>
              <a:t>D</a:t>
            </a:r>
            <a:r>
              <a:rPr dirty="0" sz="2800" spc="-10">
                <a:latin typeface="Franklin Gothic Medium"/>
                <a:cs typeface="Franklin Gothic Medium"/>
              </a:rPr>
              <a:t>I</a:t>
            </a:r>
            <a:r>
              <a:rPr dirty="0" sz="2800" spc="-10">
                <a:latin typeface="Franklin Gothic Medium"/>
                <a:cs typeface="Franklin Gothic Medium"/>
              </a:rPr>
              <a:t> </a:t>
            </a:r>
            <a:r>
              <a:rPr dirty="0" sz="2800" spc="-15">
                <a:latin typeface="Franklin Gothic Medium"/>
                <a:cs typeface="Franklin Gothic Medium"/>
              </a:rPr>
              <a:t>L</a:t>
            </a:r>
            <a:r>
              <a:rPr dirty="0" sz="2800" spc="0">
                <a:latin typeface="Franklin Gothic Medium"/>
                <a:cs typeface="Franklin Gothic Medium"/>
              </a:rPr>
              <a:t>I</a:t>
            </a:r>
            <a:r>
              <a:rPr dirty="0" sz="2800" spc="-20">
                <a:latin typeface="Franklin Gothic Medium"/>
                <a:cs typeface="Franklin Gothic Medium"/>
              </a:rPr>
              <a:t>N</a:t>
            </a:r>
            <a:r>
              <a:rPr dirty="0" sz="2800" spc="-10">
                <a:latin typeface="Franklin Gothic Medium"/>
                <a:cs typeface="Franklin Gothic Medium"/>
              </a:rPr>
              <a:t>FOCI</a:t>
            </a:r>
            <a:r>
              <a:rPr dirty="0" sz="2800" spc="-5">
                <a:latin typeface="Franklin Gothic Medium"/>
                <a:cs typeface="Franklin Gothic Medium"/>
              </a:rPr>
              <a:t>T</a:t>
            </a:r>
            <a:r>
              <a:rPr dirty="0" sz="2800" spc="-10">
                <a:latin typeface="Franklin Gothic Medium"/>
                <a:cs typeface="Franklin Gothic Medium"/>
              </a:rPr>
              <a:t>I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08872" y="6595225"/>
            <a:ext cx="13843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44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7162" y="1571625"/>
            <a:ext cx="2500630" cy="3847465"/>
          </a:xfrm>
          <a:custGeom>
            <a:avLst/>
            <a:gdLst/>
            <a:ahLst/>
            <a:cxnLst/>
            <a:rect l="l" t="t" r="r" b="b"/>
            <a:pathLst>
              <a:path w="2500630" h="3847465">
                <a:moveTo>
                  <a:pt x="0" y="3847211"/>
                </a:moveTo>
                <a:lnTo>
                  <a:pt x="2500376" y="3847211"/>
                </a:lnTo>
                <a:lnTo>
                  <a:pt x="2500376" y="0"/>
                </a:lnTo>
                <a:lnTo>
                  <a:pt x="0" y="0"/>
                </a:lnTo>
                <a:lnTo>
                  <a:pt x="0" y="384721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57162" y="1571625"/>
            <a:ext cx="2500630" cy="3847465"/>
          </a:xfrm>
          <a:custGeom>
            <a:avLst/>
            <a:gdLst/>
            <a:ahLst/>
            <a:cxnLst/>
            <a:rect l="l" t="t" r="r" b="b"/>
            <a:pathLst>
              <a:path w="2500630" h="3847465">
                <a:moveTo>
                  <a:pt x="0" y="3847211"/>
                </a:moveTo>
                <a:lnTo>
                  <a:pt x="2500376" y="3847211"/>
                </a:lnTo>
                <a:lnTo>
                  <a:pt x="2500376" y="0"/>
                </a:lnTo>
                <a:lnTo>
                  <a:pt x="0" y="0"/>
                </a:lnTo>
                <a:lnTo>
                  <a:pt x="0" y="3847211"/>
                </a:lnTo>
                <a:close/>
              </a:path>
            </a:pathLst>
          </a:custGeom>
          <a:ln w="3810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33400" y="1520952"/>
            <a:ext cx="2165604" cy="496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0183" y="1932432"/>
            <a:ext cx="1836419" cy="944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290572" y="1520952"/>
            <a:ext cx="493775" cy="4968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10285" y="1655349"/>
            <a:ext cx="1783714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LINFOCITI</a:t>
            </a:r>
            <a:r>
              <a:rPr dirty="0" sz="2400" spc="-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22922" y="1952625"/>
            <a:ext cx="1757680" cy="0"/>
          </a:xfrm>
          <a:custGeom>
            <a:avLst/>
            <a:gdLst/>
            <a:ahLst/>
            <a:cxnLst/>
            <a:rect l="l" t="t" r="r" b="b"/>
            <a:pathLst>
              <a:path w="1757680" h="0">
                <a:moveTo>
                  <a:pt x="0" y="0"/>
                </a:moveTo>
                <a:lnTo>
                  <a:pt x="1757172" y="0"/>
                </a:lnTo>
              </a:path>
            </a:pathLst>
          </a:custGeom>
          <a:ln w="16509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710285" y="2011569"/>
            <a:ext cx="1901189" cy="149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Una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vol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at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i</a:t>
            </a:r>
            <a:r>
              <a:rPr dirty="0" sz="2000" spc="-10">
                <a:latin typeface="Arial"/>
                <a:cs typeface="Arial"/>
              </a:rPr>
              <a:t>v</a:t>
            </a:r>
            <a:r>
              <a:rPr dirty="0" sz="2000">
                <a:latin typeface="Arial"/>
                <a:cs typeface="Arial"/>
              </a:rPr>
              <a:t>ati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dall’intera</a:t>
            </a:r>
            <a:r>
              <a:rPr dirty="0" sz="2000" spc="5">
                <a:latin typeface="Arial"/>
                <a:cs typeface="Arial"/>
              </a:rPr>
              <a:t>z</a:t>
            </a:r>
            <a:r>
              <a:rPr dirty="0" sz="2000">
                <a:latin typeface="Arial"/>
                <a:cs typeface="Arial"/>
              </a:rPr>
              <a:t>ione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con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l’an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igene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pre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entato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dal</a:t>
            </a:r>
            <a:r>
              <a:rPr dirty="0" sz="2000">
                <a:latin typeface="Arial"/>
                <a:cs typeface="Arial"/>
              </a:rPr>
              <a:t> macrofag</a:t>
            </a:r>
            <a:r>
              <a:rPr dirty="0" sz="2000" spc="-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…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0285" y="3840750"/>
            <a:ext cx="2032000" cy="585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i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tra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forma</a:t>
            </a:r>
            <a:r>
              <a:rPr dirty="0" sz="2000" spc="-10">
                <a:latin typeface="Arial"/>
                <a:cs typeface="Arial"/>
              </a:rPr>
              <a:t>n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>
                <a:latin typeface="Arial"/>
                <a:cs typeface="Arial"/>
              </a:rPr>
              <a:t> pla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macellule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e…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0285" y="4755404"/>
            <a:ext cx="1229995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produ</a:t>
            </a:r>
            <a:r>
              <a:rPr dirty="0" sz="2000" spc="10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ono</a:t>
            </a:r>
            <a:r>
              <a:rPr dirty="0" sz="2000">
                <a:latin typeface="Arial"/>
                <a:cs typeface="Arial"/>
              </a:rPr>
              <a:t> antico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pi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28873" y="2428875"/>
            <a:ext cx="2500630" cy="4217035"/>
          </a:xfrm>
          <a:custGeom>
            <a:avLst/>
            <a:gdLst/>
            <a:ahLst/>
            <a:cxnLst/>
            <a:rect l="l" t="t" r="r" b="b"/>
            <a:pathLst>
              <a:path w="2500629" h="4217034">
                <a:moveTo>
                  <a:pt x="0" y="4216527"/>
                </a:moveTo>
                <a:lnTo>
                  <a:pt x="2500376" y="4216527"/>
                </a:lnTo>
                <a:lnTo>
                  <a:pt x="2500376" y="0"/>
                </a:lnTo>
                <a:lnTo>
                  <a:pt x="0" y="0"/>
                </a:lnTo>
                <a:lnTo>
                  <a:pt x="0" y="4216527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928873" y="2428875"/>
            <a:ext cx="2500630" cy="4217035"/>
          </a:xfrm>
          <a:custGeom>
            <a:avLst/>
            <a:gdLst/>
            <a:ahLst/>
            <a:cxnLst/>
            <a:rect l="l" t="t" r="r" b="b"/>
            <a:pathLst>
              <a:path w="2500629" h="4217034">
                <a:moveTo>
                  <a:pt x="0" y="4216527"/>
                </a:moveTo>
                <a:lnTo>
                  <a:pt x="2500376" y="4216527"/>
                </a:lnTo>
                <a:lnTo>
                  <a:pt x="2500376" y="0"/>
                </a:lnTo>
                <a:lnTo>
                  <a:pt x="0" y="0"/>
                </a:lnTo>
                <a:lnTo>
                  <a:pt x="0" y="4216527"/>
                </a:lnTo>
                <a:close/>
              </a:path>
            </a:pathLst>
          </a:custGeom>
          <a:ln w="3810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104388" y="2378964"/>
            <a:ext cx="2385060" cy="4968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282696" y="2788920"/>
            <a:ext cx="2055876" cy="944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081015" y="2378964"/>
            <a:ext cx="493775" cy="4968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3282441" y="2512726"/>
            <a:ext cx="200342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LINFOCITI</a:t>
            </a:r>
            <a:r>
              <a:rPr dirty="0" sz="2400" spc="-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NK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294634" y="2809875"/>
            <a:ext cx="1976755" cy="0"/>
          </a:xfrm>
          <a:custGeom>
            <a:avLst/>
            <a:gdLst/>
            <a:ahLst/>
            <a:cxnLst/>
            <a:rect l="l" t="t" r="r" b="b"/>
            <a:pathLst>
              <a:path w="1976754" h="0">
                <a:moveTo>
                  <a:pt x="0" y="0"/>
                </a:moveTo>
                <a:lnTo>
                  <a:pt x="1976627" y="0"/>
                </a:lnTo>
              </a:path>
            </a:pathLst>
          </a:custGeom>
          <a:ln w="16509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3282441" y="2868946"/>
            <a:ext cx="1849755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Cellule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 gran</a:t>
            </a:r>
            <a:r>
              <a:rPr dirty="0" sz="2000" spc="5">
                <a:latin typeface="Arial"/>
                <a:cs typeface="Arial"/>
              </a:rPr>
              <a:t>d</a:t>
            </a:r>
            <a:r>
              <a:rPr dirty="0" sz="2000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 dimen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ioni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82441" y="3783727"/>
            <a:ext cx="1745614" cy="1195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importanti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nella</a:t>
            </a:r>
            <a:r>
              <a:rPr dirty="0" sz="2000">
                <a:latin typeface="Arial"/>
                <a:cs typeface="Arial"/>
              </a:rPr>
              <a:t> ri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po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ta</a:t>
            </a:r>
            <a:r>
              <a:rPr dirty="0" sz="2000">
                <a:latin typeface="Arial"/>
                <a:cs typeface="Arial"/>
              </a:rPr>
              <a:t> immunitaria innata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82441" y="5307981"/>
            <a:ext cx="1885314" cy="890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u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cidono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llule</a:t>
            </a:r>
            <a:r>
              <a:rPr dirty="0" sz="2000">
                <a:latin typeface="Arial"/>
                <a:cs typeface="Arial"/>
              </a:rPr>
              <a:t> neo</a:t>
            </a:r>
            <a:r>
              <a:rPr dirty="0" sz="2000" spc="5">
                <a:latin typeface="Arial"/>
                <a:cs typeface="Arial"/>
              </a:rPr>
              <a:t>p</a:t>
            </a:r>
            <a:r>
              <a:rPr dirty="0" sz="2000">
                <a:latin typeface="Arial"/>
                <a:cs typeface="Arial"/>
              </a:rPr>
              <a:t>lastiche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 in</a:t>
            </a:r>
            <a:r>
              <a:rPr dirty="0" sz="2000" spc="-10">
                <a:latin typeface="Arial"/>
                <a:cs typeface="Arial"/>
              </a:rPr>
              <a:t>f</a:t>
            </a:r>
            <a:r>
              <a:rPr dirty="0" sz="2000">
                <a:latin typeface="Arial"/>
                <a:cs typeface="Arial"/>
              </a:rPr>
              <a:t>et</a:t>
            </a:r>
            <a:r>
              <a:rPr dirty="0" sz="2000" spc="-15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ate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da </a:t>
            </a:r>
            <a:r>
              <a:rPr dirty="0" sz="2000" spc="-15">
                <a:latin typeface="Arial"/>
                <a:cs typeface="Arial"/>
              </a:rPr>
              <a:t>v</a:t>
            </a:r>
            <a:r>
              <a:rPr dirty="0" sz="2000">
                <a:latin typeface="Arial"/>
                <a:cs typeface="Arial"/>
              </a:rPr>
              <a:t>irus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572125" y="1428737"/>
            <a:ext cx="2500630" cy="4832350"/>
          </a:xfrm>
          <a:custGeom>
            <a:avLst/>
            <a:gdLst/>
            <a:ahLst/>
            <a:cxnLst/>
            <a:rect l="l" t="t" r="r" b="b"/>
            <a:pathLst>
              <a:path w="2500629" h="4832350">
                <a:moveTo>
                  <a:pt x="0" y="4832096"/>
                </a:moveTo>
                <a:lnTo>
                  <a:pt x="2500376" y="4832096"/>
                </a:lnTo>
                <a:lnTo>
                  <a:pt x="2500376" y="0"/>
                </a:lnTo>
                <a:lnTo>
                  <a:pt x="0" y="0"/>
                </a:lnTo>
                <a:lnTo>
                  <a:pt x="0" y="483209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572125" y="1428737"/>
            <a:ext cx="2500630" cy="4832350"/>
          </a:xfrm>
          <a:custGeom>
            <a:avLst/>
            <a:gdLst/>
            <a:ahLst/>
            <a:cxnLst/>
            <a:rect l="l" t="t" r="r" b="b"/>
            <a:pathLst>
              <a:path w="2500629" h="4832350">
                <a:moveTo>
                  <a:pt x="0" y="4832096"/>
                </a:moveTo>
                <a:lnTo>
                  <a:pt x="2500376" y="4832096"/>
                </a:lnTo>
                <a:lnTo>
                  <a:pt x="2500376" y="0"/>
                </a:lnTo>
                <a:lnTo>
                  <a:pt x="0" y="0"/>
                </a:lnTo>
                <a:lnTo>
                  <a:pt x="0" y="4832096"/>
                </a:lnTo>
                <a:close/>
              </a:path>
            </a:pathLst>
          </a:custGeom>
          <a:ln w="3810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747003" y="1379219"/>
            <a:ext cx="2142744" cy="4968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925311" y="1789176"/>
            <a:ext cx="1813560" cy="944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481316" y="1379219"/>
            <a:ext cx="493775" cy="4968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5926073" y="1512474"/>
            <a:ext cx="1884680" cy="4599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u="heavy">
                <a:solidFill>
                  <a:srgbClr val="822333"/>
                </a:solidFill>
                <a:latin typeface="Arial"/>
                <a:cs typeface="Arial"/>
              </a:rPr>
              <a:t>LINFOCITI</a:t>
            </a:r>
            <a:r>
              <a:rPr dirty="0" sz="2400" spc="-80" u="heavy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400" u="heavy">
                <a:solidFill>
                  <a:srgbClr val="822333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  <a:p>
            <a:pPr marL="12700" marR="266065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Si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distinguono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in…</a:t>
            </a:r>
            <a:endParaRPr sz="2000">
              <a:latin typeface="Arial"/>
              <a:cs typeface="Arial"/>
            </a:endParaRPr>
          </a:p>
          <a:p>
            <a:pPr marL="12700" marR="140970">
              <a:lnSpc>
                <a:spcPct val="100000"/>
              </a:lnSpc>
            </a:pPr>
            <a:r>
              <a:rPr dirty="0" sz="2000" spc="-180" i="1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 i="1">
                <a:solidFill>
                  <a:srgbClr val="822333"/>
                </a:solidFill>
                <a:latin typeface="Arial"/>
                <a:cs typeface="Arial"/>
              </a:rPr>
              <a:t>-helper</a:t>
            </a:r>
            <a:r>
              <a:rPr dirty="0" sz="2000" i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Coadiuvano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</a:t>
            </a:r>
            <a:r>
              <a:rPr dirty="0" sz="2000">
                <a:latin typeface="Arial"/>
                <a:cs typeface="Arial"/>
              </a:rPr>
              <a:t> nella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ri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po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ta</a:t>
            </a:r>
            <a:r>
              <a:rPr dirty="0" sz="2000">
                <a:latin typeface="Arial"/>
                <a:cs typeface="Arial"/>
              </a:rPr>
              <a:t> umorale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2000" spc="-180" i="1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 i="1">
                <a:solidFill>
                  <a:srgbClr val="822333"/>
                </a:solidFill>
                <a:latin typeface="Arial"/>
                <a:cs typeface="Arial"/>
              </a:rPr>
              <a:t>-cito</a:t>
            </a:r>
            <a:r>
              <a:rPr dirty="0" sz="2000" spc="-10" i="1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 i="1">
                <a:solidFill>
                  <a:srgbClr val="822333"/>
                </a:solidFill>
                <a:latin typeface="Arial"/>
                <a:cs typeface="Arial"/>
              </a:rPr>
              <a:t>os</a:t>
            </a:r>
            <a:r>
              <a:rPr dirty="0" sz="2000" spc="5" i="1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 i="1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 spc="-10" i="1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i="1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 i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Sece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nono</a:t>
            </a:r>
            <a:r>
              <a:rPr dirty="0" sz="2000">
                <a:latin typeface="Arial"/>
                <a:cs typeface="Arial"/>
              </a:rPr>
              <a:t> s</a:t>
            </a:r>
            <a:r>
              <a:rPr dirty="0" sz="2000" spc="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stan</a:t>
            </a:r>
            <a:r>
              <a:rPr dirty="0" sz="2000" spc="5">
                <a:latin typeface="Arial"/>
                <a:cs typeface="Arial"/>
              </a:rPr>
              <a:t>z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5">
                <a:latin typeface="Arial"/>
                <a:cs typeface="Arial"/>
              </a:rPr>
              <a:t>h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 u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cidono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llule</a:t>
            </a:r>
            <a:r>
              <a:rPr dirty="0" sz="2000">
                <a:latin typeface="Arial"/>
                <a:cs typeface="Arial"/>
              </a:rPr>
              <a:t> in</a:t>
            </a:r>
            <a:r>
              <a:rPr dirty="0" sz="2000" spc="-10">
                <a:latin typeface="Arial"/>
                <a:cs typeface="Arial"/>
              </a:rPr>
              <a:t>f</a:t>
            </a:r>
            <a:r>
              <a:rPr dirty="0" sz="2000">
                <a:latin typeface="Arial"/>
                <a:cs typeface="Arial"/>
              </a:rPr>
              <a:t>et</a:t>
            </a:r>
            <a:r>
              <a:rPr dirty="0" sz="2000" spc="-15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da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v</a:t>
            </a:r>
            <a:r>
              <a:rPr dirty="0" sz="2000">
                <a:latin typeface="Arial"/>
                <a:cs typeface="Arial"/>
              </a:rPr>
              <a:t>irus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 c</a:t>
            </a:r>
            <a:r>
              <a:rPr dirty="0" sz="2000" spc="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llule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tranee</a:t>
            </a:r>
            <a:r>
              <a:rPr dirty="0" sz="2000">
                <a:latin typeface="Arial"/>
                <a:cs typeface="Arial"/>
              </a:rPr>
              <a:t> (per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empio,</a:t>
            </a:r>
            <a:r>
              <a:rPr dirty="0" sz="2000">
                <a:latin typeface="Arial"/>
                <a:cs typeface="Arial"/>
              </a:rPr>
              <a:t> dopo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trapiant</a:t>
            </a:r>
            <a:r>
              <a:rPr dirty="0" sz="2000" spc="-5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4372" rIns="0" bIns="0" rtlCol="0" vert="horz">
            <a:spAutoFit/>
          </a:bodyPr>
          <a:lstStyle/>
          <a:p>
            <a:pPr marL="65405">
              <a:lnSpc>
                <a:spcPct val="100000"/>
              </a:lnSpc>
            </a:pPr>
            <a:r>
              <a:rPr dirty="0" sz="2800" spc="-10">
                <a:latin typeface="Franklin Gothic Medium"/>
                <a:cs typeface="Franklin Gothic Medium"/>
              </a:rPr>
              <a:t>P</a:t>
            </a:r>
            <a:r>
              <a:rPr dirty="0" sz="2800" spc="-5">
                <a:latin typeface="Franklin Gothic Medium"/>
                <a:cs typeface="Franklin Gothic Medium"/>
              </a:rPr>
              <a:t>I</a:t>
            </a:r>
            <a:r>
              <a:rPr dirty="0" sz="2800" spc="-10">
                <a:latin typeface="Franklin Gothic Medium"/>
                <a:cs typeface="Franklin Gothic Medium"/>
              </a:rPr>
              <a:t>A</a:t>
            </a:r>
            <a:r>
              <a:rPr dirty="0" sz="2800" spc="-20">
                <a:latin typeface="Franklin Gothic Medium"/>
                <a:cs typeface="Franklin Gothic Medium"/>
              </a:rPr>
              <a:t>STRINE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08872" y="6595225"/>
            <a:ext cx="13843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45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7162" y="1285913"/>
            <a:ext cx="2500630" cy="5324475"/>
          </a:xfrm>
          <a:prstGeom prst="rect">
            <a:avLst/>
          </a:prstGeom>
          <a:solidFill>
            <a:srgbClr val="D9D9D9"/>
          </a:solidFill>
          <a:ln w="38099">
            <a:solidFill>
              <a:srgbClr val="8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46710" marR="85725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Piccoli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elementi</a:t>
            </a:r>
            <a:r>
              <a:rPr dirty="0" sz="2000">
                <a:latin typeface="Arial"/>
                <a:cs typeface="Arial"/>
              </a:rPr>
              <a:t> c</a:t>
            </a:r>
            <a:r>
              <a:rPr dirty="0" sz="2000" spc="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rpu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cola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i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del</a:t>
            </a:r>
            <a:r>
              <a:rPr dirty="0" sz="2000">
                <a:latin typeface="Arial"/>
                <a:cs typeface="Arial"/>
              </a:rPr>
              <a:t> s</a:t>
            </a:r>
            <a:r>
              <a:rPr dirty="0" sz="2000" spc="5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ngue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pe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iferic</a:t>
            </a:r>
            <a:r>
              <a:rPr dirty="0" sz="2000" spc="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,</a:t>
            </a:r>
            <a:r>
              <a:rPr dirty="0" sz="2000">
                <a:latin typeface="Arial"/>
                <a:cs typeface="Arial"/>
              </a:rPr>
              <a:t> pri</a:t>
            </a:r>
            <a:r>
              <a:rPr dirty="0" sz="2000" spc="-10">
                <a:latin typeface="Arial"/>
                <a:cs typeface="Arial"/>
              </a:rPr>
              <a:t>v</a:t>
            </a:r>
            <a:r>
              <a:rPr dirty="0" sz="2000">
                <a:latin typeface="Arial"/>
                <a:cs typeface="Arial"/>
              </a:rPr>
              <a:t>i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stan</a:t>
            </a:r>
            <a:r>
              <a:rPr dirty="0" sz="2000" spc="5">
                <a:latin typeface="Arial"/>
                <a:cs typeface="Arial"/>
              </a:rPr>
              <a:t>z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 nu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lea</a:t>
            </a:r>
            <a:r>
              <a:rPr dirty="0" sz="2000" spc="5">
                <a:latin typeface="Arial"/>
                <a:cs typeface="Arial"/>
              </a:rPr>
              <a:t>re</a:t>
            </a:r>
            <a:r>
              <a:rPr dirty="0" sz="2000">
                <a:latin typeface="Arial"/>
                <a:cs typeface="Arial"/>
              </a:rPr>
              <a:t>;</a:t>
            </a:r>
            <a:endParaRPr sz="2000">
              <a:latin typeface="Arial"/>
              <a:cs typeface="Arial"/>
            </a:endParaRPr>
          </a:p>
          <a:p>
            <a:pPr marL="346710" marR="14605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gen</a:t>
            </a:r>
            <a:r>
              <a:rPr dirty="0" sz="2000" spc="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re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non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più</a:t>
            </a:r>
            <a:r>
              <a:rPr dirty="0" sz="2000">
                <a:latin typeface="Arial"/>
                <a:cs typeface="Arial"/>
              </a:rPr>
              <a:t> di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2-4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µ</a:t>
            </a:r>
            <a:r>
              <a:rPr dirty="0" sz="2000">
                <a:latin typeface="Arial"/>
                <a:cs typeface="Arial"/>
              </a:rPr>
              <a:t>m</a:t>
            </a:r>
            <a:endParaRPr sz="2000">
              <a:latin typeface="Arial"/>
              <a:cs typeface="Arial"/>
            </a:endParaRPr>
          </a:p>
          <a:p>
            <a:pPr marL="34671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200.00</a:t>
            </a:r>
            <a:r>
              <a:rPr dirty="0" sz="2000" spc="5">
                <a:latin typeface="Arial"/>
                <a:cs typeface="Arial"/>
              </a:rPr>
              <a:t>0</a:t>
            </a:r>
            <a:r>
              <a:rPr dirty="0" sz="2000">
                <a:latin typeface="Arial"/>
                <a:cs typeface="Arial"/>
              </a:rPr>
              <a:t>-40</a:t>
            </a:r>
            <a:r>
              <a:rPr dirty="0" sz="2000" spc="-10">
                <a:latin typeface="Arial"/>
                <a:cs typeface="Arial"/>
              </a:rPr>
              <a:t>0</a:t>
            </a:r>
            <a:r>
              <a:rPr dirty="0" sz="2000">
                <a:latin typeface="Arial"/>
                <a:cs typeface="Arial"/>
              </a:rPr>
              <a:t>.000</a:t>
            </a:r>
            <a:endParaRPr sz="2000">
              <a:latin typeface="Arial"/>
              <a:cs typeface="Arial"/>
            </a:endParaRPr>
          </a:p>
          <a:p>
            <a:pPr marL="34671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per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mmc</a:t>
            </a:r>
            <a:endParaRPr sz="2000">
              <a:latin typeface="Arial"/>
              <a:cs typeface="Arial"/>
            </a:endParaRPr>
          </a:p>
          <a:p>
            <a:pPr marL="346710" marR="301625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v</a:t>
            </a:r>
            <a:r>
              <a:rPr dirty="0" sz="2000" spc="-10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ta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media: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8-10</a:t>
            </a:r>
            <a:r>
              <a:rPr dirty="0" sz="2000">
                <a:latin typeface="Arial"/>
                <a:cs typeface="Arial"/>
              </a:rPr>
              <a:t> gio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ni</a:t>
            </a:r>
            <a:endParaRPr sz="2000">
              <a:latin typeface="Arial"/>
              <a:cs typeface="Arial"/>
            </a:endParaRPr>
          </a:p>
          <a:p>
            <a:pPr marL="346710" marR="10287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prodotte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nel</a:t>
            </a:r>
            <a:r>
              <a:rPr dirty="0" sz="2000">
                <a:latin typeface="Arial"/>
                <a:cs typeface="Arial"/>
              </a:rPr>
              <a:t> midollo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per</a:t>
            </a:r>
            <a:r>
              <a:rPr dirty="0" sz="2000">
                <a:latin typeface="Arial"/>
                <a:cs typeface="Arial"/>
              </a:rPr>
              <a:t> frammenta</a:t>
            </a:r>
            <a:r>
              <a:rPr dirty="0" sz="2000" spc="-10">
                <a:latin typeface="Arial"/>
                <a:cs typeface="Arial"/>
              </a:rPr>
              <a:t>z</a:t>
            </a:r>
            <a:r>
              <a:rPr dirty="0" sz="2000">
                <a:latin typeface="Arial"/>
                <a:cs typeface="Arial"/>
              </a:rPr>
              <a:t>ione</a:t>
            </a:r>
            <a:r>
              <a:rPr dirty="0" sz="2000">
                <a:latin typeface="Arial"/>
                <a:cs typeface="Arial"/>
              </a:rPr>
              <a:t> di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grandi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elementi</a:t>
            </a:r>
            <a:r>
              <a:rPr dirty="0" sz="2000">
                <a:latin typeface="Arial"/>
                <a:cs typeface="Arial"/>
              </a:rPr>
              <a:t> cellulari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det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15" i="1">
                <a:solidFill>
                  <a:srgbClr val="822333"/>
                </a:solidFill>
                <a:latin typeface="Arial"/>
                <a:cs typeface="Arial"/>
              </a:rPr>
              <a:t>m</a:t>
            </a:r>
            <a:r>
              <a:rPr dirty="0" sz="2000" i="1">
                <a:solidFill>
                  <a:srgbClr val="822333"/>
                </a:solidFill>
                <a:latin typeface="Arial"/>
                <a:cs typeface="Arial"/>
              </a:rPr>
              <a:t>ega</a:t>
            </a:r>
            <a:r>
              <a:rPr dirty="0" sz="2000" spc="10" i="1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i="1">
                <a:solidFill>
                  <a:srgbClr val="822333"/>
                </a:solidFill>
                <a:latin typeface="Arial"/>
                <a:cs typeface="Arial"/>
              </a:rPr>
              <a:t>ariociti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43248" y="1428686"/>
            <a:ext cx="4673600" cy="4709160"/>
          </a:xfrm>
          <a:custGeom>
            <a:avLst/>
            <a:gdLst/>
            <a:ahLst/>
            <a:cxnLst/>
            <a:rect l="l" t="t" r="r" b="b"/>
            <a:pathLst>
              <a:path w="4673600" h="4709160">
                <a:moveTo>
                  <a:pt x="0" y="4709033"/>
                </a:moveTo>
                <a:lnTo>
                  <a:pt x="4673091" y="4709033"/>
                </a:lnTo>
                <a:lnTo>
                  <a:pt x="4673091" y="0"/>
                </a:lnTo>
                <a:lnTo>
                  <a:pt x="0" y="0"/>
                </a:lnTo>
                <a:lnTo>
                  <a:pt x="0" y="4709033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643248" y="1428686"/>
            <a:ext cx="4673600" cy="4709160"/>
          </a:xfrm>
          <a:custGeom>
            <a:avLst/>
            <a:gdLst/>
            <a:ahLst/>
            <a:cxnLst/>
            <a:rect l="l" t="t" r="r" b="b"/>
            <a:pathLst>
              <a:path w="4673600" h="4709160">
                <a:moveTo>
                  <a:pt x="0" y="4709033"/>
                </a:moveTo>
                <a:lnTo>
                  <a:pt x="4673091" y="4709033"/>
                </a:lnTo>
                <a:lnTo>
                  <a:pt x="4673091" y="0"/>
                </a:lnTo>
                <a:lnTo>
                  <a:pt x="0" y="0"/>
                </a:lnTo>
                <a:lnTo>
                  <a:pt x="0" y="4709033"/>
                </a:lnTo>
                <a:close/>
              </a:path>
            </a:pathLst>
          </a:custGeom>
          <a:ln w="3810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996944" y="1502934"/>
            <a:ext cx="4180840" cy="42437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nta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n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l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llagene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po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>
                <a:latin typeface="Arial"/>
                <a:cs typeface="Arial"/>
              </a:rPr>
              <a:t> dalla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lesion</a:t>
            </a:r>
            <a:r>
              <a:rPr dirty="0" sz="2000" spc="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,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pia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trine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liberano</a:t>
            </a:r>
            <a:r>
              <a:rPr dirty="0" sz="2000">
                <a:latin typeface="Arial"/>
                <a:cs typeface="Arial"/>
              </a:rPr>
              <a:t> s</a:t>
            </a:r>
            <a:r>
              <a:rPr dirty="0" sz="2000" spc="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rotonina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altre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stan</a:t>
            </a:r>
            <a:r>
              <a:rPr dirty="0" sz="2000" spc="5">
                <a:latin typeface="Arial"/>
                <a:cs typeface="Arial"/>
              </a:rPr>
              <a:t>ze</a:t>
            </a:r>
            <a:r>
              <a:rPr dirty="0" sz="2000">
                <a:latin typeface="Arial"/>
                <a:cs typeface="Arial"/>
              </a:rPr>
              <a:t>,</a:t>
            </a:r>
            <a:r>
              <a:rPr dirty="0" sz="2000">
                <a:latin typeface="Arial"/>
                <a:cs typeface="Arial"/>
              </a:rPr>
              <a:t> provocando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v</a:t>
            </a:r>
            <a:r>
              <a:rPr dirty="0" sz="2000">
                <a:latin typeface="Arial"/>
                <a:cs typeface="Arial"/>
              </a:rPr>
              <a:t>aso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ostrizion</a:t>
            </a:r>
            <a:r>
              <a:rPr dirty="0" sz="2000" spc="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.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Le</a:t>
            </a:r>
            <a:r>
              <a:rPr dirty="0" sz="2000">
                <a:latin typeface="Arial"/>
                <a:cs typeface="Arial"/>
              </a:rPr>
              <a:t> pia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trine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i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agglutinano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formando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un</a:t>
            </a:r>
            <a:r>
              <a:rPr dirty="0" sz="2000">
                <a:latin typeface="Arial"/>
                <a:cs typeface="Arial"/>
              </a:rPr>
              <a:t> tappo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pia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trinico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5">
                <a:latin typeface="Arial"/>
                <a:cs typeface="Arial"/>
              </a:rPr>
              <a:t>h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i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ing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sa</a:t>
            </a:r>
            <a:r>
              <a:rPr dirty="0" sz="2000">
                <a:latin typeface="Arial"/>
                <a:cs typeface="Arial"/>
              </a:rPr>
              <a:t> rapidamente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cluden</a:t>
            </a:r>
            <a:r>
              <a:rPr dirty="0" sz="2000" spc="5">
                <a:latin typeface="Arial"/>
                <a:cs typeface="Arial"/>
              </a:rPr>
              <a:t>d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</a:t>
            </a:r>
            <a:r>
              <a:rPr dirty="0" sz="2000">
                <a:latin typeface="Arial"/>
                <a:cs typeface="Arial"/>
              </a:rPr>
              <a:t> solu</a:t>
            </a:r>
            <a:r>
              <a:rPr dirty="0" sz="2000" spc="5">
                <a:latin typeface="Arial"/>
                <a:cs typeface="Arial"/>
              </a:rPr>
              <a:t>z</a:t>
            </a:r>
            <a:r>
              <a:rPr dirty="0" sz="2000">
                <a:latin typeface="Arial"/>
                <a:cs typeface="Arial"/>
              </a:rPr>
              <a:t>ione.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Il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tappo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piastrinico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v</a:t>
            </a:r>
            <a:r>
              <a:rPr dirty="0" sz="2000">
                <a:latin typeface="Arial"/>
                <a:cs typeface="Arial"/>
              </a:rPr>
              <a:t>iene</a:t>
            </a:r>
            <a:r>
              <a:rPr dirty="0" sz="2000">
                <a:latin typeface="Arial"/>
                <a:cs typeface="Arial"/>
              </a:rPr>
              <a:t> s</a:t>
            </a:r>
            <a:r>
              <a:rPr dirty="0" sz="2000" spc="5">
                <a:latin typeface="Arial"/>
                <a:cs typeface="Arial"/>
              </a:rPr>
              <a:t>u</a:t>
            </a: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10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-10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vamen</a:t>
            </a:r>
            <a:r>
              <a:rPr dirty="0" sz="2000" spc="-2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nverti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>
                <a:latin typeface="Arial"/>
                <a:cs typeface="Arial"/>
              </a:rPr>
              <a:t> c</a:t>
            </a:r>
            <a:r>
              <a:rPr dirty="0" sz="2000" spc="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agulo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guito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alla pre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ipitazione</a:t>
            </a:r>
            <a:r>
              <a:rPr dirty="0" sz="2000">
                <a:latin typeface="Arial"/>
                <a:cs typeface="Arial"/>
              </a:rPr>
              <a:t> di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fibrinogeno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fibrin</a:t>
            </a:r>
            <a:r>
              <a:rPr dirty="0" sz="2000" spc="5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,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formando</a:t>
            </a:r>
            <a:r>
              <a:rPr dirty="0" sz="2000">
                <a:latin typeface="Arial"/>
                <a:cs typeface="Arial"/>
              </a:rPr>
              <a:t> una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rete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</a:t>
            </a:r>
            <a:r>
              <a:rPr dirty="0" sz="2000" spc="-10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lamen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i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che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imbriglia</a:t>
            </a:r>
            <a:r>
              <a:rPr dirty="0" sz="2000">
                <a:latin typeface="Arial"/>
                <a:cs typeface="Arial"/>
              </a:rPr>
              <a:t> pia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trin</a:t>
            </a:r>
            <a:r>
              <a:rPr dirty="0" sz="2000" spc="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,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globuli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ros</a:t>
            </a:r>
            <a:r>
              <a:rPr dirty="0" sz="2000" spc="10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i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altre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llule</a:t>
            </a:r>
            <a:r>
              <a:rPr dirty="0" sz="2000">
                <a:latin typeface="Arial"/>
                <a:cs typeface="Arial"/>
              </a:rPr>
              <a:t> del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5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ngue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1980" y="5605271"/>
            <a:ext cx="499871" cy="909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1980" y="4686300"/>
            <a:ext cx="499871" cy="13274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01980" y="3357371"/>
            <a:ext cx="499871" cy="1737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1980" y="3281171"/>
            <a:ext cx="499871" cy="4846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37667" y="3564070"/>
            <a:ext cx="330835" cy="27749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990033"/>
                </a:solidFill>
                <a:latin typeface="Franklin Gothic Medium"/>
                <a:cs typeface="Franklin Gothic Medium"/>
              </a:rPr>
              <a:t>Le</a:t>
            </a:r>
            <a:r>
              <a:rPr dirty="0" sz="2400" spc="-10">
                <a:solidFill>
                  <a:srgbClr val="9900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>
                <a:solidFill>
                  <a:srgbClr val="990033"/>
                </a:solidFill>
                <a:latin typeface="Franklin Gothic Medium"/>
                <a:cs typeface="Franklin Gothic Medium"/>
              </a:rPr>
              <a:t>“</a:t>
            </a:r>
            <a:r>
              <a:rPr dirty="0" sz="2400">
                <a:solidFill>
                  <a:srgbClr val="990033"/>
                </a:solidFill>
                <a:latin typeface="Franklin Gothic Medium"/>
                <a:cs typeface="Franklin Gothic Medium"/>
              </a:rPr>
              <a:t>piccol</a:t>
            </a:r>
            <a:r>
              <a:rPr dirty="0" sz="2400" spc="-10">
                <a:solidFill>
                  <a:srgbClr val="9900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>
                <a:solidFill>
                  <a:srgbClr val="990033"/>
                </a:solidFill>
                <a:latin typeface="Franklin Gothic Medium"/>
                <a:cs typeface="Franklin Gothic Medium"/>
              </a:rPr>
              <a:t>”</a:t>
            </a:r>
            <a:r>
              <a:rPr dirty="0" sz="2400" spc="-15">
                <a:solidFill>
                  <a:srgbClr val="9900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>
                <a:solidFill>
                  <a:srgbClr val="990033"/>
                </a:solidFill>
                <a:latin typeface="Franklin Gothic Medium"/>
                <a:cs typeface="Franklin Gothic Medium"/>
              </a:rPr>
              <a:t>pias</a:t>
            </a:r>
            <a:r>
              <a:rPr dirty="0" sz="2400" spc="-10">
                <a:solidFill>
                  <a:srgbClr val="9900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>
                <a:solidFill>
                  <a:srgbClr val="990033"/>
                </a:solidFill>
                <a:latin typeface="Franklin Gothic Medium"/>
                <a:cs typeface="Franklin Gothic Medium"/>
              </a:rPr>
              <a:t>ri</a:t>
            </a:r>
            <a:r>
              <a:rPr dirty="0" sz="2400" spc="-15">
                <a:solidFill>
                  <a:srgbClr val="9900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>
                <a:solidFill>
                  <a:srgbClr val="990033"/>
                </a:solidFill>
                <a:latin typeface="Franklin Gothic Medium"/>
                <a:cs typeface="Franklin Gothic Medium"/>
              </a:rPr>
              <a:t>e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84184" y="2435397"/>
            <a:ext cx="3204598" cy="26552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698534" y="2449881"/>
            <a:ext cx="3197860" cy="2655570"/>
          </a:xfrm>
          <a:custGeom>
            <a:avLst/>
            <a:gdLst/>
            <a:ahLst/>
            <a:cxnLst/>
            <a:rect l="l" t="t" r="r" b="b"/>
            <a:pathLst>
              <a:path w="3197859" h="2655570">
                <a:moveTo>
                  <a:pt x="409515" y="2211269"/>
                </a:moveTo>
                <a:lnTo>
                  <a:pt x="354221" y="2162901"/>
                </a:lnTo>
                <a:lnTo>
                  <a:pt x="305211" y="2107520"/>
                </a:lnTo>
                <a:lnTo>
                  <a:pt x="256918" y="2052110"/>
                </a:lnTo>
                <a:lnTo>
                  <a:pt x="214907" y="1989717"/>
                </a:lnTo>
                <a:lnTo>
                  <a:pt x="173604" y="1927323"/>
                </a:lnTo>
                <a:lnTo>
                  <a:pt x="138602" y="1864930"/>
                </a:lnTo>
                <a:lnTo>
                  <a:pt x="104301" y="1802508"/>
                </a:lnTo>
                <a:lnTo>
                  <a:pt x="76301" y="1740115"/>
                </a:lnTo>
                <a:lnTo>
                  <a:pt x="49001" y="1663697"/>
                </a:lnTo>
                <a:lnTo>
                  <a:pt x="28000" y="1587278"/>
                </a:lnTo>
                <a:lnTo>
                  <a:pt x="14000" y="1510832"/>
                </a:lnTo>
                <a:lnTo>
                  <a:pt x="0" y="1435132"/>
                </a:lnTo>
                <a:lnTo>
                  <a:pt x="0" y="1379722"/>
                </a:lnTo>
                <a:lnTo>
                  <a:pt x="0" y="1323652"/>
                </a:lnTo>
                <a:lnTo>
                  <a:pt x="0" y="1219988"/>
                </a:lnTo>
                <a:lnTo>
                  <a:pt x="21001" y="1116239"/>
                </a:lnTo>
                <a:lnTo>
                  <a:pt x="42000" y="1012202"/>
                </a:lnTo>
                <a:lnTo>
                  <a:pt x="76301" y="914776"/>
                </a:lnTo>
                <a:lnTo>
                  <a:pt x="104301" y="852411"/>
                </a:lnTo>
                <a:lnTo>
                  <a:pt x="138602" y="790047"/>
                </a:lnTo>
                <a:lnTo>
                  <a:pt x="173604" y="727682"/>
                </a:lnTo>
                <a:lnTo>
                  <a:pt x="214907" y="665317"/>
                </a:lnTo>
                <a:lnTo>
                  <a:pt x="256918" y="602953"/>
                </a:lnTo>
                <a:lnTo>
                  <a:pt x="305211" y="547486"/>
                </a:lnTo>
                <a:lnTo>
                  <a:pt x="354221" y="492019"/>
                </a:lnTo>
                <a:lnTo>
                  <a:pt x="409515" y="443736"/>
                </a:lnTo>
                <a:lnTo>
                  <a:pt x="478813" y="381372"/>
                </a:lnTo>
                <a:lnTo>
                  <a:pt x="555111" y="325905"/>
                </a:lnTo>
                <a:lnTo>
                  <a:pt x="631410" y="269863"/>
                </a:lnTo>
                <a:lnTo>
                  <a:pt x="714710" y="221581"/>
                </a:lnTo>
                <a:lnTo>
                  <a:pt x="805011" y="173011"/>
                </a:lnTo>
                <a:lnTo>
                  <a:pt x="894624" y="138811"/>
                </a:lnTo>
                <a:lnTo>
                  <a:pt x="984926" y="103749"/>
                </a:lnTo>
                <a:lnTo>
                  <a:pt x="1082229" y="69262"/>
                </a:lnTo>
                <a:lnTo>
                  <a:pt x="1206820" y="41384"/>
                </a:lnTo>
                <a:lnTo>
                  <a:pt x="1332129" y="20117"/>
                </a:lnTo>
                <a:lnTo>
                  <a:pt x="1463750" y="6897"/>
                </a:lnTo>
                <a:lnTo>
                  <a:pt x="1595343" y="0"/>
                </a:lnTo>
                <a:lnTo>
                  <a:pt x="1733937" y="6897"/>
                </a:lnTo>
                <a:lnTo>
                  <a:pt x="1858558" y="20117"/>
                </a:lnTo>
                <a:lnTo>
                  <a:pt x="1990839" y="41384"/>
                </a:lnTo>
                <a:lnTo>
                  <a:pt x="2115459" y="69262"/>
                </a:lnTo>
                <a:lnTo>
                  <a:pt x="2212762" y="103749"/>
                </a:lnTo>
                <a:lnTo>
                  <a:pt x="2303064" y="138811"/>
                </a:lnTo>
                <a:lnTo>
                  <a:pt x="2392676" y="180196"/>
                </a:lnTo>
                <a:lnTo>
                  <a:pt x="2482978" y="221581"/>
                </a:lnTo>
                <a:lnTo>
                  <a:pt x="2566278" y="269863"/>
                </a:lnTo>
                <a:lnTo>
                  <a:pt x="2642576" y="325905"/>
                </a:lnTo>
                <a:lnTo>
                  <a:pt x="2718875" y="381372"/>
                </a:lnTo>
                <a:lnTo>
                  <a:pt x="2795174" y="443736"/>
                </a:lnTo>
                <a:lnTo>
                  <a:pt x="2843524" y="499203"/>
                </a:lnTo>
                <a:lnTo>
                  <a:pt x="2892591" y="547486"/>
                </a:lnTo>
                <a:lnTo>
                  <a:pt x="2940798" y="609850"/>
                </a:lnTo>
                <a:lnTo>
                  <a:pt x="2982118" y="665317"/>
                </a:lnTo>
                <a:lnTo>
                  <a:pt x="3024012" y="727682"/>
                </a:lnTo>
                <a:lnTo>
                  <a:pt x="3058445" y="790047"/>
                </a:lnTo>
                <a:lnTo>
                  <a:pt x="3093453" y="852411"/>
                </a:lnTo>
                <a:lnTo>
                  <a:pt x="3121286" y="914776"/>
                </a:lnTo>
                <a:lnTo>
                  <a:pt x="3155720" y="1012202"/>
                </a:lnTo>
                <a:lnTo>
                  <a:pt x="3176667" y="1116239"/>
                </a:lnTo>
                <a:lnTo>
                  <a:pt x="3190727" y="1219988"/>
                </a:lnTo>
                <a:lnTo>
                  <a:pt x="3197614" y="1323652"/>
                </a:lnTo>
                <a:lnTo>
                  <a:pt x="3197614" y="1379722"/>
                </a:lnTo>
                <a:lnTo>
                  <a:pt x="3190727" y="1435132"/>
                </a:lnTo>
                <a:lnTo>
                  <a:pt x="3183553" y="1510832"/>
                </a:lnTo>
                <a:lnTo>
                  <a:pt x="3169780" y="1587278"/>
                </a:lnTo>
                <a:lnTo>
                  <a:pt x="3148546" y="1663697"/>
                </a:lnTo>
                <a:lnTo>
                  <a:pt x="3121286" y="1740115"/>
                </a:lnTo>
                <a:lnTo>
                  <a:pt x="3093453" y="1802508"/>
                </a:lnTo>
                <a:lnTo>
                  <a:pt x="3058445" y="1864930"/>
                </a:lnTo>
                <a:lnTo>
                  <a:pt x="3024012" y="1927323"/>
                </a:lnTo>
                <a:lnTo>
                  <a:pt x="2982118" y="1989717"/>
                </a:lnTo>
                <a:lnTo>
                  <a:pt x="2940798" y="2045098"/>
                </a:lnTo>
                <a:lnTo>
                  <a:pt x="2892591" y="2107520"/>
                </a:lnTo>
                <a:lnTo>
                  <a:pt x="2843524" y="2155888"/>
                </a:lnTo>
                <a:lnTo>
                  <a:pt x="2795174" y="2211269"/>
                </a:lnTo>
                <a:lnTo>
                  <a:pt x="2718875" y="2273691"/>
                </a:lnTo>
                <a:lnTo>
                  <a:pt x="2642576" y="2329072"/>
                </a:lnTo>
                <a:lnTo>
                  <a:pt x="2566278" y="2384453"/>
                </a:lnTo>
                <a:lnTo>
                  <a:pt x="2482978" y="2433540"/>
                </a:lnTo>
                <a:lnTo>
                  <a:pt x="2392676" y="2474896"/>
                </a:lnTo>
                <a:lnTo>
                  <a:pt x="2303064" y="2516281"/>
                </a:lnTo>
                <a:lnTo>
                  <a:pt x="2212762" y="2551343"/>
                </a:lnTo>
                <a:lnTo>
                  <a:pt x="2115459" y="2585686"/>
                </a:lnTo>
                <a:lnTo>
                  <a:pt x="1990839" y="2613736"/>
                </a:lnTo>
                <a:lnTo>
                  <a:pt x="1858558" y="2634055"/>
                </a:lnTo>
                <a:lnTo>
                  <a:pt x="1733937" y="2648080"/>
                </a:lnTo>
                <a:lnTo>
                  <a:pt x="1595343" y="2655092"/>
                </a:lnTo>
                <a:lnTo>
                  <a:pt x="1463750" y="2648080"/>
                </a:lnTo>
                <a:lnTo>
                  <a:pt x="1332129" y="2634055"/>
                </a:lnTo>
                <a:lnTo>
                  <a:pt x="1206820" y="2613736"/>
                </a:lnTo>
                <a:lnTo>
                  <a:pt x="1082229" y="2585686"/>
                </a:lnTo>
                <a:lnTo>
                  <a:pt x="984926" y="2551343"/>
                </a:lnTo>
                <a:lnTo>
                  <a:pt x="894624" y="2516281"/>
                </a:lnTo>
                <a:lnTo>
                  <a:pt x="805011" y="2474896"/>
                </a:lnTo>
                <a:lnTo>
                  <a:pt x="714710" y="2433540"/>
                </a:lnTo>
                <a:lnTo>
                  <a:pt x="631410" y="2384453"/>
                </a:lnTo>
                <a:lnTo>
                  <a:pt x="555111" y="2329072"/>
                </a:lnTo>
                <a:lnTo>
                  <a:pt x="478813" y="2273691"/>
                </a:lnTo>
                <a:lnTo>
                  <a:pt x="409515" y="2211269"/>
                </a:lnTo>
                <a:close/>
              </a:path>
            </a:pathLst>
          </a:custGeom>
          <a:ln w="7006">
            <a:solidFill>
              <a:srgbClr val="1F1A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712184" y="5541440"/>
            <a:ext cx="3204210" cy="977900"/>
          </a:xfrm>
          <a:custGeom>
            <a:avLst/>
            <a:gdLst/>
            <a:ahLst/>
            <a:cxnLst/>
            <a:rect l="l" t="t" r="r" b="b"/>
            <a:pathLst>
              <a:path w="3204209" h="977900">
                <a:moveTo>
                  <a:pt x="3138195" y="741793"/>
                </a:moveTo>
                <a:lnTo>
                  <a:pt x="1705940" y="741793"/>
                </a:lnTo>
                <a:lnTo>
                  <a:pt x="1768236" y="748805"/>
                </a:lnTo>
                <a:lnTo>
                  <a:pt x="1830560" y="762827"/>
                </a:lnTo>
                <a:lnTo>
                  <a:pt x="1893545" y="776151"/>
                </a:lnTo>
                <a:lnTo>
                  <a:pt x="2011163" y="811207"/>
                </a:lnTo>
                <a:lnTo>
                  <a:pt x="2122469" y="852575"/>
                </a:lnTo>
                <a:lnTo>
                  <a:pt x="2357649" y="936008"/>
                </a:lnTo>
                <a:lnTo>
                  <a:pt x="2489959" y="963354"/>
                </a:lnTo>
                <a:lnTo>
                  <a:pt x="2628582" y="977376"/>
                </a:lnTo>
                <a:lnTo>
                  <a:pt x="2704881" y="977376"/>
                </a:lnTo>
                <a:lnTo>
                  <a:pt x="2829587" y="963354"/>
                </a:lnTo>
                <a:lnTo>
                  <a:pt x="2884680" y="943021"/>
                </a:lnTo>
                <a:lnTo>
                  <a:pt x="2940635" y="928996"/>
                </a:lnTo>
                <a:lnTo>
                  <a:pt x="2989128" y="900952"/>
                </a:lnTo>
                <a:lnTo>
                  <a:pt x="3030448" y="873606"/>
                </a:lnTo>
                <a:lnTo>
                  <a:pt x="3099602" y="804195"/>
                </a:lnTo>
                <a:lnTo>
                  <a:pt x="3127722" y="762827"/>
                </a:lnTo>
                <a:lnTo>
                  <a:pt x="3138195" y="741793"/>
                </a:lnTo>
                <a:close/>
              </a:path>
              <a:path w="3204209" h="977900">
                <a:moveTo>
                  <a:pt x="735005" y="0"/>
                </a:moveTo>
                <a:lnTo>
                  <a:pt x="589410" y="0"/>
                </a:lnTo>
                <a:lnTo>
                  <a:pt x="520113" y="7012"/>
                </a:lnTo>
                <a:lnTo>
                  <a:pt x="457817" y="14024"/>
                </a:lnTo>
                <a:lnTo>
                  <a:pt x="395521" y="27331"/>
                </a:lnTo>
                <a:lnTo>
                  <a:pt x="339510" y="41356"/>
                </a:lnTo>
                <a:lnTo>
                  <a:pt x="284215" y="62393"/>
                </a:lnTo>
                <a:lnTo>
                  <a:pt x="235894" y="83430"/>
                </a:lnTo>
                <a:lnTo>
                  <a:pt x="186904" y="110761"/>
                </a:lnTo>
                <a:lnTo>
                  <a:pt x="145604" y="138811"/>
                </a:lnTo>
                <a:lnTo>
                  <a:pt x="110602" y="173183"/>
                </a:lnTo>
                <a:lnTo>
                  <a:pt x="76301" y="208245"/>
                </a:lnTo>
                <a:lnTo>
                  <a:pt x="48301" y="249601"/>
                </a:lnTo>
                <a:lnTo>
                  <a:pt x="28000" y="290958"/>
                </a:lnTo>
                <a:lnTo>
                  <a:pt x="14000" y="339355"/>
                </a:lnTo>
                <a:lnTo>
                  <a:pt x="0" y="395425"/>
                </a:lnTo>
                <a:lnTo>
                  <a:pt x="0" y="506216"/>
                </a:lnTo>
                <a:lnTo>
                  <a:pt x="7001" y="554584"/>
                </a:lnTo>
                <a:lnTo>
                  <a:pt x="28000" y="602982"/>
                </a:lnTo>
                <a:lnTo>
                  <a:pt x="48301" y="651350"/>
                </a:lnTo>
                <a:lnTo>
                  <a:pt x="76301" y="693425"/>
                </a:lnTo>
                <a:lnTo>
                  <a:pt x="110602" y="734783"/>
                </a:lnTo>
                <a:lnTo>
                  <a:pt x="193905" y="804195"/>
                </a:lnTo>
                <a:lnTo>
                  <a:pt x="291217" y="859584"/>
                </a:lnTo>
                <a:lnTo>
                  <a:pt x="339510" y="880619"/>
                </a:lnTo>
                <a:lnTo>
                  <a:pt x="395521" y="900952"/>
                </a:lnTo>
                <a:lnTo>
                  <a:pt x="506110" y="928996"/>
                </a:lnTo>
                <a:lnTo>
                  <a:pt x="617416" y="943021"/>
                </a:lnTo>
                <a:lnTo>
                  <a:pt x="728033" y="943021"/>
                </a:lnTo>
                <a:lnTo>
                  <a:pt x="790328" y="936008"/>
                </a:lnTo>
                <a:lnTo>
                  <a:pt x="846311" y="921986"/>
                </a:lnTo>
                <a:lnTo>
                  <a:pt x="1102524" y="852575"/>
                </a:lnTo>
                <a:lnTo>
                  <a:pt x="1234146" y="811207"/>
                </a:lnTo>
                <a:lnTo>
                  <a:pt x="1373429" y="776151"/>
                </a:lnTo>
                <a:lnTo>
                  <a:pt x="1435724" y="762827"/>
                </a:lnTo>
                <a:lnTo>
                  <a:pt x="1505050" y="748805"/>
                </a:lnTo>
                <a:lnTo>
                  <a:pt x="1574347" y="741793"/>
                </a:lnTo>
                <a:lnTo>
                  <a:pt x="3138195" y="741793"/>
                </a:lnTo>
                <a:lnTo>
                  <a:pt x="3148669" y="720756"/>
                </a:lnTo>
                <a:lnTo>
                  <a:pt x="3169616" y="672387"/>
                </a:lnTo>
                <a:lnTo>
                  <a:pt x="3183103" y="623990"/>
                </a:lnTo>
                <a:lnTo>
                  <a:pt x="3196876" y="575622"/>
                </a:lnTo>
                <a:lnTo>
                  <a:pt x="3204050" y="520241"/>
                </a:lnTo>
                <a:lnTo>
                  <a:pt x="3204050" y="401748"/>
                </a:lnTo>
                <a:lnTo>
                  <a:pt x="3175929" y="304982"/>
                </a:lnTo>
                <a:lnTo>
                  <a:pt x="3155556" y="256614"/>
                </a:lnTo>
                <a:lnTo>
                  <a:pt x="3127722" y="221552"/>
                </a:lnTo>
                <a:lnTo>
                  <a:pt x="3122954" y="214539"/>
                </a:lnTo>
                <a:lnTo>
                  <a:pt x="1698939" y="214539"/>
                </a:lnTo>
                <a:lnTo>
                  <a:pt x="1553343" y="194221"/>
                </a:lnTo>
                <a:lnTo>
                  <a:pt x="1421750" y="166171"/>
                </a:lnTo>
                <a:lnTo>
                  <a:pt x="1297130" y="131799"/>
                </a:lnTo>
                <a:lnTo>
                  <a:pt x="942926" y="27331"/>
                </a:lnTo>
                <a:lnTo>
                  <a:pt x="873628" y="14024"/>
                </a:lnTo>
                <a:lnTo>
                  <a:pt x="811333" y="7012"/>
                </a:lnTo>
                <a:lnTo>
                  <a:pt x="735005" y="0"/>
                </a:lnTo>
                <a:close/>
              </a:path>
              <a:path w="3204209" h="977900">
                <a:moveTo>
                  <a:pt x="2642556" y="21037"/>
                </a:moveTo>
                <a:lnTo>
                  <a:pt x="2593575" y="21037"/>
                </a:lnTo>
                <a:lnTo>
                  <a:pt x="2545253" y="27331"/>
                </a:lnTo>
                <a:lnTo>
                  <a:pt x="2489959" y="41356"/>
                </a:lnTo>
                <a:lnTo>
                  <a:pt x="2440978" y="55380"/>
                </a:lnTo>
                <a:lnTo>
                  <a:pt x="2337362" y="89753"/>
                </a:lnTo>
                <a:lnTo>
                  <a:pt x="2226056" y="124786"/>
                </a:lnTo>
                <a:lnTo>
                  <a:pt x="2108466" y="159158"/>
                </a:lnTo>
                <a:lnTo>
                  <a:pt x="1983157" y="194221"/>
                </a:lnTo>
                <a:lnTo>
                  <a:pt x="1844563" y="208245"/>
                </a:lnTo>
                <a:lnTo>
                  <a:pt x="1775237" y="214539"/>
                </a:lnTo>
                <a:lnTo>
                  <a:pt x="3122954" y="214539"/>
                </a:lnTo>
                <a:lnTo>
                  <a:pt x="3099602" y="180196"/>
                </a:lnTo>
                <a:lnTo>
                  <a:pt x="3065455" y="152146"/>
                </a:lnTo>
                <a:lnTo>
                  <a:pt x="2981955" y="96736"/>
                </a:lnTo>
                <a:lnTo>
                  <a:pt x="2940635" y="76418"/>
                </a:lnTo>
                <a:lnTo>
                  <a:pt x="2843360" y="48368"/>
                </a:lnTo>
                <a:lnTo>
                  <a:pt x="2746172" y="27331"/>
                </a:lnTo>
                <a:lnTo>
                  <a:pt x="2642556" y="21037"/>
                </a:lnTo>
                <a:close/>
              </a:path>
            </a:pathLst>
          </a:custGeom>
          <a:solidFill>
            <a:srgbClr val="DA24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726534" y="5555810"/>
            <a:ext cx="3204210" cy="977900"/>
          </a:xfrm>
          <a:custGeom>
            <a:avLst/>
            <a:gdLst/>
            <a:ahLst/>
            <a:cxnLst/>
            <a:rect l="l" t="t" r="r" b="b"/>
            <a:pathLst>
              <a:path w="3204209" h="977900">
                <a:moveTo>
                  <a:pt x="0" y="450835"/>
                </a:moveTo>
                <a:lnTo>
                  <a:pt x="0" y="506216"/>
                </a:lnTo>
                <a:lnTo>
                  <a:pt x="7001" y="554584"/>
                </a:lnTo>
                <a:lnTo>
                  <a:pt x="28002" y="602982"/>
                </a:lnTo>
                <a:lnTo>
                  <a:pt x="48301" y="651350"/>
                </a:lnTo>
                <a:lnTo>
                  <a:pt x="76301" y="693425"/>
                </a:lnTo>
                <a:lnTo>
                  <a:pt x="110602" y="734786"/>
                </a:lnTo>
                <a:lnTo>
                  <a:pt x="152605" y="769843"/>
                </a:lnTo>
                <a:lnTo>
                  <a:pt x="193905" y="804198"/>
                </a:lnTo>
                <a:lnTo>
                  <a:pt x="242892" y="832245"/>
                </a:lnTo>
                <a:lnTo>
                  <a:pt x="291214" y="859587"/>
                </a:lnTo>
                <a:lnTo>
                  <a:pt x="339507" y="880622"/>
                </a:lnTo>
                <a:lnTo>
                  <a:pt x="395518" y="900955"/>
                </a:lnTo>
                <a:lnTo>
                  <a:pt x="506107" y="929002"/>
                </a:lnTo>
                <a:lnTo>
                  <a:pt x="617413" y="943024"/>
                </a:lnTo>
                <a:lnTo>
                  <a:pt x="672707" y="943024"/>
                </a:lnTo>
                <a:lnTo>
                  <a:pt x="728030" y="943024"/>
                </a:lnTo>
                <a:lnTo>
                  <a:pt x="790326" y="936011"/>
                </a:lnTo>
                <a:lnTo>
                  <a:pt x="846308" y="921989"/>
                </a:lnTo>
                <a:lnTo>
                  <a:pt x="970929" y="887634"/>
                </a:lnTo>
                <a:lnTo>
                  <a:pt x="1102521" y="852578"/>
                </a:lnTo>
                <a:lnTo>
                  <a:pt x="1234143" y="811210"/>
                </a:lnTo>
                <a:lnTo>
                  <a:pt x="1373426" y="776154"/>
                </a:lnTo>
                <a:lnTo>
                  <a:pt x="1435750" y="762830"/>
                </a:lnTo>
                <a:lnTo>
                  <a:pt x="1505047" y="748808"/>
                </a:lnTo>
                <a:lnTo>
                  <a:pt x="1574345" y="741799"/>
                </a:lnTo>
                <a:lnTo>
                  <a:pt x="1643642" y="741799"/>
                </a:lnTo>
                <a:lnTo>
                  <a:pt x="1705937" y="741799"/>
                </a:lnTo>
                <a:lnTo>
                  <a:pt x="1768233" y="748808"/>
                </a:lnTo>
                <a:lnTo>
                  <a:pt x="1830557" y="762830"/>
                </a:lnTo>
                <a:lnTo>
                  <a:pt x="1893542" y="776154"/>
                </a:lnTo>
                <a:lnTo>
                  <a:pt x="2011160" y="811210"/>
                </a:lnTo>
                <a:lnTo>
                  <a:pt x="2122466" y="852578"/>
                </a:lnTo>
                <a:lnTo>
                  <a:pt x="2240056" y="894647"/>
                </a:lnTo>
                <a:lnTo>
                  <a:pt x="2357675" y="936011"/>
                </a:lnTo>
                <a:lnTo>
                  <a:pt x="2426972" y="950036"/>
                </a:lnTo>
                <a:lnTo>
                  <a:pt x="2489956" y="963357"/>
                </a:lnTo>
                <a:lnTo>
                  <a:pt x="2559282" y="970368"/>
                </a:lnTo>
                <a:lnTo>
                  <a:pt x="2628579" y="977379"/>
                </a:lnTo>
                <a:lnTo>
                  <a:pt x="2704878" y="977379"/>
                </a:lnTo>
                <a:lnTo>
                  <a:pt x="2767174" y="970368"/>
                </a:lnTo>
                <a:lnTo>
                  <a:pt x="2829584" y="963357"/>
                </a:lnTo>
                <a:lnTo>
                  <a:pt x="2884677" y="943024"/>
                </a:lnTo>
                <a:lnTo>
                  <a:pt x="2940919" y="929002"/>
                </a:lnTo>
                <a:lnTo>
                  <a:pt x="2989125" y="900955"/>
                </a:lnTo>
                <a:lnTo>
                  <a:pt x="3030445" y="873612"/>
                </a:lnTo>
                <a:lnTo>
                  <a:pt x="3065453" y="838553"/>
                </a:lnTo>
                <a:lnTo>
                  <a:pt x="3099599" y="804198"/>
                </a:lnTo>
                <a:lnTo>
                  <a:pt x="3127720" y="762830"/>
                </a:lnTo>
                <a:lnTo>
                  <a:pt x="3148667" y="720764"/>
                </a:lnTo>
                <a:lnTo>
                  <a:pt x="3169614" y="672387"/>
                </a:lnTo>
                <a:lnTo>
                  <a:pt x="3183100" y="624019"/>
                </a:lnTo>
                <a:lnTo>
                  <a:pt x="3196873" y="575622"/>
                </a:lnTo>
                <a:lnTo>
                  <a:pt x="3204047" y="520241"/>
                </a:lnTo>
                <a:lnTo>
                  <a:pt x="3204047" y="457847"/>
                </a:lnTo>
                <a:lnTo>
                  <a:pt x="3204047" y="401748"/>
                </a:lnTo>
                <a:lnTo>
                  <a:pt x="3189987" y="353380"/>
                </a:lnTo>
                <a:lnTo>
                  <a:pt x="3175926" y="304982"/>
                </a:lnTo>
                <a:lnTo>
                  <a:pt x="3155553" y="256614"/>
                </a:lnTo>
                <a:lnTo>
                  <a:pt x="3127720" y="221552"/>
                </a:lnTo>
                <a:lnTo>
                  <a:pt x="3099599" y="180196"/>
                </a:lnTo>
                <a:lnTo>
                  <a:pt x="3065453" y="152146"/>
                </a:lnTo>
                <a:lnTo>
                  <a:pt x="3024133" y="124786"/>
                </a:lnTo>
                <a:lnTo>
                  <a:pt x="2981952" y="96765"/>
                </a:lnTo>
                <a:lnTo>
                  <a:pt x="2940919" y="76418"/>
                </a:lnTo>
                <a:lnTo>
                  <a:pt x="2891851" y="62393"/>
                </a:lnTo>
                <a:lnTo>
                  <a:pt x="2843357" y="48368"/>
                </a:lnTo>
                <a:lnTo>
                  <a:pt x="2746169" y="27331"/>
                </a:lnTo>
                <a:lnTo>
                  <a:pt x="2642582" y="21037"/>
                </a:lnTo>
                <a:lnTo>
                  <a:pt x="2593572" y="21037"/>
                </a:lnTo>
                <a:lnTo>
                  <a:pt x="2545279" y="27331"/>
                </a:lnTo>
                <a:lnTo>
                  <a:pt x="2489956" y="41356"/>
                </a:lnTo>
                <a:lnTo>
                  <a:pt x="2440975" y="55380"/>
                </a:lnTo>
                <a:lnTo>
                  <a:pt x="2337359" y="89753"/>
                </a:lnTo>
                <a:lnTo>
                  <a:pt x="2226053" y="124786"/>
                </a:lnTo>
                <a:lnTo>
                  <a:pt x="2108463" y="159158"/>
                </a:lnTo>
                <a:lnTo>
                  <a:pt x="1983155" y="194221"/>
                </a:lnTo>
                <a:lnTo>
                  <a:pt x="1913857" y="201233"/>
                </a:lnTo>
                <a:lnTo>
                  <a:pt x="1844560" y="208245"/>
                </a:lnTo>
                <a:lnTo>
                  <a:pt x="1775235" y="214539"/>
                </a:lnTo>
                <a:lnTo>
                  <a:pt x="1698936" y="214539"/>
                </a:lnTo>
                <a:lnTo>
                  <a:pt x="1553340" y="194221"/>
                </a:lnTo>
                <a:lnTo>
                  <a:pt x="1421747" y="166171"/>
                </a:lnTo>
                <a:lnTo>
                  <a:pt x="1297127" y="131799"/>
                </a:lnTo>
                <a:lnTo>
                  <a:pt x="1178820" y="96765"/>
                </a:lnTo>
                <a:lnTo>
                  <a:pt x="1061230" y="62393"/>
                </a:lnTo>
                <a:lnTo>
                  <a:pt x="942923" y="27331"/>
                </a:lnTo>
                <a:lnTo>
                  <a:pt x="873626" y="14024"/>
                </a:lnTo>
                <a:lnTo>
                  <a:pt x="811330" y="7012"/>
                </a:lnTo>
                <a:lnTo>
                  <a:pt x="735031" y="0"/>
                </a:lnTo>
                <a:lnTo>
                  <a:pt x="658704" y="0"/>
                </a:lnTo>
                <a:lnTo>
                  <a:pt x="589407" y="0"/>
                </a:lnTo>
                <a:lnTo>
                  <a:pt x="520110" y="7012"/>
                </a:lnTo>
                <a:lnTo>
                  <a:pt x="457814" y="14024"/>
                </a:lnTo>
                <a:lnTo>
                  <a:pt x="395518" y="27331"/>
                </a:lnTo>
                <a:lnTo>
                  <a:pt x="339507" y="41356"/>
                </a:lnTo>
                <a:lnTo>
                  <a:pt x="284212" y="62393"/>
                </a:lnTo>
                <a:lnTo>
                  <a:pt x="235920" y="83430"/>
                </a:lnTo>
                <a:lnTo>
                  <a:pt x="186907" y="110790"/>
                </a:lnTo>
                <a:lnTo>
                  <a:pt x="145604" y="138811"/>
                </a:lnTo>
                <a:lnTo>
                  <a:pt x="110602" y="173183"/>
                </a:lnTo>
                <a:lnTo>
                  <a:pt x="76301" y="208245"/>
                </a:lnTo>
                <a:lnTo>
                  <a:pt x="48301" y="249601"/>
                </a:lnTo>
                <a:lnTo>
                  <a:pt x="28002" y="290958"/>
                </a:lnTo>
                <a:lnTo>
                  <a:pt x="14000" y="339355"/>
                </a:lnTo>
                <a:lnTo>
                  <a:pt x="0" y="395425"/>
                </a:lnTo>
                <a:lnTo>
                  <a:pt x="0" y="450835"/>
                </a:lnTo>
              </a:path>
            </a:pathLst>
          </a:custGeom>
          <a:ln w="7010">
            <a:solidFill>
              <a:srgbClr val="1F1A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33452" y="3287923"/>
            <a:ext cx="1092458" cy="9679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54686" y="5867460"/>
            <a:ext cx="1067435" cy="325755"/>
          </a:xfrm>
          <a:custGeom>
            <a:avLst/>
            <a:gdLst/>
            <a:ahLst/>
            <a:cxnLst/>
            <a:rect l="l" t="t" r="r" b="b"/>
            <a:pathLst>
              <a:path w="1067434" h="325754">
                <a:moveTo>
                  <a:pt x="637591" y="0"/>
                </a:moveTo>
                <a:lnTo>
                  <a:pt x="422669" y="0"/>
                </a:lnTo>
                <a:lnTo>
                  <a:pt x="318508" y="7012"/>
                </a:lnTo>
                <a:lnTo>
                  <a:pt x="228121" y="20347"/>
                </a:lnTo>
                <a:lnTo>
                  <a:pt x="152367" y="41356"/>
                </a:lnTo>
                <a:lnTo>
                  <a:pt x="89526" y="62393"/>
                </a:lnTo>
                <a:lnTo>
                  <a:pt x="41320" y="89753"/>
                </a:lnTo>
                <a:lnTo>
                  <a:pt x="6312" y="124815"/>
                </a:lnTo>
                <a:lnTo>
                  <a:pt x="0" y="145134"/>
                </a:lnTo>
                <a:lnTo>
                  <a:pt x="0" y="180196"/>
                </a:lnTo>
                <a:lnTo>
                  <a:pt x="6312" y="194221"/>
                </a:lnTo>
                <a:lnTo>
                  <a:pt x="20086" y="207527"/>
                </a:lnTo>
                <a:lnTo>
                  <a:pt x="41320" y="228564"/>
                </a:lnTo>
                <a:lnTo>
                  <a:pt x="89526" y="256614"/>
                </a:lnTo>
                <a:lnTo>
                  <a:pt x="152367" y="276961"/>
                </a:lnTo>
                <a:lnTo>
                  <a:pt x="235007" y="297970"/>
                </a:lnTo>
                <a:lnTo>
                  <a:pt x="325395" y="311995"/>
                </a:lnTo>
                <a:lnTo>
                  <a:pt x="422669" y="325330"/>
                </a:lnTo>
                <a:lnTo>
                  <a:pt x="637591" y="325330"/>
                </a:lnTo>
                <a:lnTo>
                  <a:pt x="742038" y="311995"/>
                </a:lnTo>
                <a:lnTo>
                  <a:pt x="831565" y="297970"/>
                </a:lnTo>
                <a:lnTo>
                  <a:pt x="907893" y="276961"/>
                </a:lnTo>
                <a:lnTo>
                  <a:pt x="977046" y="256614"/>
                </a:lnTo>
                <a:lnTo>
                  <a:pt x="1026114" y="228564"/>
                </a:lnTo>
                <a:lnTo>
                  <a:pt x="1040174" y="207527"/>
                </a:lnTo>
                <a:lnTo>
                  <a:pt x="1053373" y="194221"/>
                </a:lnTo>
                <a:lnTo>
                  <a:pt x="1060547" y="180196"/>
                </a:lnTo>
                <a:lnTo>
                  <a:pt x="1067434" y="159158"/>
                </a:lnTo>
                <a:lnTo>
                  <a:pt x="1060547" y="138121"/>
                </a:lnTo>
                <a:lnTo>
                  <a:pt x="1040174" y="103778"/>
                </a:lnTo>
                <a:lnTo>
                  <a:pt x="970733" y="62393"/>
                </a:lnTo>
                <a:lnTo>
                  <a:pt x="900719" y="34343"/>
                </a:lnTo>
                <a:lnTo>
                  <a:pt x="825252" y="20347"/>
                </a:lnTo>
                <a:lnTo>
                  <a:pt x="734865" y="7012"/>
                </a:lnTo>
                <a:lnTo>
                  <a:pt x="637591" y="0"/>
                </a:lnTo>
                <a:close/>
              </a:path>
            </a:pathLst>
          </a:custGeom>
          <a:solidFill>
            <a:srgbClr val="ED9B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569034" y="5881830"/>
            <a:ext cx="1067435" cy="159385"/>
          </a:xfrm>
          <a:custGeom>
            <a:avLst/>
            <a:gdLst/>
            <a:ahLst/>
            <a:cxnLst/>
            <a:rect l="l" t="t" r="r" b="b"/>
            <a:pathLst>
              <a:path w="1067434" h="159385">
                <a:moveTo>
                  <a:pt x="0" y="159158"/>
                </a:moveTo>
                <a:lnTo>
                  <a:pt x="0" y="145134"/>
                </a:lnTo>
                <a:lnTo>
                  <a:pt x="6312" y="124815"/>
                </a:lnTo>
                <a:lnTo>
                  <a:pt x="41320" y="89753"/>
                </a:lnTo>
                <a:lnTo>
                  <a:pt x="89526" y="62393"/>
                </a:lnTo>
                <a:lnTo>
                  <a:pt x="152367" y="41384"/>
                </a:lnTo>
                <a:lnTo>
                  <a:pt x="228121" y="20347"/>
                </a:lnTo>
                <a:lnTo>
                  <a:pt x="318508" y="7012"/>
                </a:lnTo>
                <a:lnTo>
                  <a:pt x="422669" y="0"/>
                </a:lnTo>
                <a:lnTo>
                  <a:pt x="527117" y="0"/>
                </a:lnTo>
                <a:lnTo>
                  <a:pt x="637591" y="0"/>
                </a:lnTo>
                <a:lnTo>
                  <a:pt x="734865" y="7012"/>
                </a:lnTo>
                <a:lnTo>
                  <a:pt x="825252" y="20347"/>
                </a:lnTo>
                <a:lnTo>
                  <a:pt x="900719" y="34372"/>
                </a:lnTo>
                <a:lnTo>
                  <a:pt x="970733" y="62393"/>
                </a:lnTo>
                <a:lnTo>
                  <a:pt x="1019227" y="89753"/>
                </a:lnTo>
                <a:lnTo>
                  <a:pt x="1053373" y="117802"/>
                </a:lnTo>
                <a:lnTo>
                  <a:pt x="1067434" y="159158"/>
                </a:lnTo>
              </a:path>
            </a:pathLst>
          </a:custGeom>
          <a:ln w="7011">
            <a:solidFill>
              <a:srgbClr val="1F1A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569034" y="6040989"/>
            <a:ext cx="1067435" cy="166370"/>
          </a:xfrm>
          <a:custGeom>
            <a:avLst/>
            <a:gdLst/>
            <a:ahLst/>
            <a:cxnLst/>
            <a:rect l="l" t="t" r="r" b="b"/>
            <a:pathLst>
              <a:path w="1067434" h="166370">
                <a:moveTo>
                  <a:pt x="1067434" y="0"/>
                </a:moveTo>
                <a:lnTo>
                  <a:pt x="1060547" y="21037"/>
                </a:lnTo>
                <a:lnTo>
                  <a:pt x="1053373" y="35062"/>
                </a:lnTo>
                <a:lnTo>
                  <a:pt x="1040174" y="48368"/>
                </a:lnTo>
                <a:lnTo>
                  <a:pt x="1026114" y="69405"/>
                </a:lnTo>
                <a:lnTo>
                  <a:pt x="977046" y="97455"/>
                </a:lnTo>
                <a:lnTo>
                  <a:pt x="907893" y="117802"/>
                </a:lnTo>
                <a:lnTo>
                  <a:pt x="831565" y="138840"/>
                </a:lnTo>
                <a:lnTo>
                  <a:pt x="742038" y="152865"/>
                </a:lnTo>
                <a:lnTo>
                  <a:pt x="637591" y="166171"/>
                </a:lnTo>
                <a:lnTo>
                  <a:pt x="533430" y="166171"/>
                </a:lnTo>
                <a:lnTo>
                  <a:pt x="422669" y="166171"/>
                </a:lnTo>
                <a:lnTo>
                  <a:pt x="325395" y="152865"/>
                </a:lnTo>
                <a:lnTo>
                  <a:pt x="235007" y="138840"/>
                </a:lnTo>
                <a:lnTo>
                  <a:pt x="152367" y="117802"/>
                </a:lnTo>
                <a:lnTo>
                  <a:pt x="89526" y="97455"/>
                </a:lnTo>
                <a:lnTo>
                  <a:pt x="41320" y="69405"/>
                </a:lnTo>
                <a:lnTo>
                  <a:pt x="20086" y="48368"/>
                </a:lnTo>
                <a:lnTo>
                  <a:pt x="6312" y="35062"/>
                </a:lnTo>
                <a:lnTo>
                  <a:pt x="0" y="21037"/>
                </a:lnTo>
                <a:lnTo>
                  <a:pt x="0" y="0"/>
                </a:lnTo>
              </a:path>
            </a:pathLst>
          </a:custGeom>
          <a:ln w="7011">
            <a:solidFill>
              <a:srgbClr val="1F1A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670884" y="1838881"/>
            <a:ext cx="27305" cy="249554"/>
          </a:xfrm>
          <a:custGeom>
            <a:avLst/>
            <a:gdLst/>
            <a:ahLst/>
            <a:cxnLst/>
            <a:rect l="l" t="t" r="r" b="b"/>
            <a:pathLst>
              <a:path w="27304" h="249555">
                <a:moveTo>
                  <a:pt x="13299" y="0"/>
                </a:moveTo>
                <a:lnTo>
                  <a:pt x="0" y="13794"/>
                </a:lnTo>
                <a:lnTo>
                  <a:pt x="0" y="249458"/>
                </a:lnTo>
                <a:lnTo>
                  <a:pt x="27299" y="249458"/>
                </a:lnTo>
                <a:lnTo>
                  <a:pt x="27299" y="13794"/>
                </a:lnTo>
                <a:lnTo>
                  <a:pt x="13299" y="0"/>
                </a:lnTo>
                <a:close/>
              </a:path>
              <a:path w="27304" h="249555">
                <a:moveTo>
                  <a:pt x="13299" y="0"/>
                </a:moveTo>
                <a:lnTo>
                  <a:pt x="0" y="0"/>
                </a:lnTo>
                <a:lnTo>
                  <a:pt x="0" y="13794"/>
                </a:lnTo>
                <a:lnTo>
                  <a:pt x="13299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684184" y="1852820"/>
            <a:ext cx="3232150" cy="0"/>
          </a:xfrm>
          <a:custGeom>
            <a:avLst/>
            <a:gdLst/>
            <a:ahLst/>
            <a:cxnLst/>
            <a:rect l="l" t="t" r="r" b="b"/>
            <a:pathLst>
              <a:path w="3232150" h="0">
                <a:moveTo>
                  <a:pt x="0" y="0"/>
                </a:moveTo>
                <a:lnTo>
                  <a:pt x="3232050" y="0"/>
                </a:lnTo>
              </a:path>
            </a:pathLst>
          </a:custGeom>
          <a:ln w="29147">
            <a:solidFill>
              <a:srgbClr val="1F1A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902114" y="1852644"/>
            <a:ext cx="0" cy="243204"/>
          </a:xfrm>
          <a:custGeom>
            <a:avLst/>
            <a:gdLst/>
            <a:ahLst/>
            <a:cxnLst/>
            <a:rect l="l" t="t" r="r" b="b"/>
            <a:pathLst>
              <a:path w="0" h="243205">
                <a:moveTo>
                  <a:pt x="0" y="0"/>
                </a:moveTo>
                <a:lnTo>
                  <a:pt x="0" y="242592"/>
                </a:lnTo>
              </a:path>
            </a:pathLst>
          </a:custGeom>
          <a:ln w="29270">
            <a:solidFill>
              <a:srgbClr val="1F1A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408919" y="1838881"/>
            <a:ext cx="27305" cy="249554"/>
          </a:xfrm>
          <a:custGeom>
            <a:avLst/>
            <a:gdLst/>
            <a:ahLst/>
            <a:cxnLst/>
            <a:rect l="l" t="t" r="r" b="b"/>
            <a:pathLst>
              <a:path w="27304" h="249555">
                <a:moveTo>
                  <a:pt x="13486" y="0"/>
                </a:moveTo>
                <a:lnTo>
                  <a:pt x="0" y="13794"/>
                </a:lnTo>
                <a:lnTo>
                  <a:pt x="0" y="249458"/>
                </a:lnTo>
                <a:lnTo>
                  <a:pt x="27259" y="249458"/>
                </a:lnTo>
                <a:lnTo>
                  <a:pt x="27259" y="13794"/>
                </a:lnTo>
                <a:lnTo>
                  <a:pt x="13486" y="0"/>
                </a:lnTo>
                <a:close/>
              </a:path>
              <a:path w="27304" h="249555">
                <a:moveTo>
                  <a:pt x="13486" y="0"/>
                </a:moveTo>
                <a:lnTo>
                  <a:pt x="0" y="0"/>
                </a:lnTo>
                <a:lnTo>
                  <a:pt x="0" y="13794"/>
                </a:lnTo>
                <a:lnTo>
                  <a:pt x="13486" y="0"/>
                </a:lnTo>
                <a:close/>
              </a:path>
            </a:pathLst>
          </a:custGeom>
          <a:solidFill>
            <a:srgbClr val="1F1A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422405" y="1852820"/>
            <a:ext cx="1262380" cy="0"/>
          </a:xfrm>
          <a:custGeom>
            <a:avLst/>
            <a:gdLst/>
            <a:ahLst/>
            <a:cxnLst/>
            <a:rect l="l" t="t" r="r" b="b"/>
            <a:pathLst>
              <a:path w="1262379" h="0">
                <a:moveTo>
                  <a:pt x="0" y="0"/>
                </a:moveTo>
                <a:lnTo>
                  <a:pt x="1261982" y="0"/>
                </a:lnTo>
              </a:path>
            </a:pathLst>
          </a:custGeom>
          <a:ln w="29147">
            <a:solidFill>
              <a:srgbClr val="1F1A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670778" y="1852644"/>
            <a:ext cx="0" cy="243204"/>
          </a:xfrm>
          <a:custGeom>
            <a:avLst/>
            <a:gdLst/>
            <a:ahLst/>
            <a:cxnLst/>
            <a:rect l="l" t="t" r="r" b="b"/>
            <a:pathLst>
              <a:path w="0" h="243205">
                <a:moveTo>
                  <a:pt x="0" y="0"/>
                </a:moveTo>
                <a:lnTo>
                  <a:pt x="0" y="242592"/>
                </a:lnTo>
              </a:path>
            </a:pathLst>
          </a:custGeom>
          <a:ln w="28570">
            <a:solidFill>
              <a:srgbClr val="1F1A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837016" y="1215847"/>
            <a:ext cx="928369" cy="427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150">
                <a:solidFill>
                  <a:srgbClr val="1F1A17"/>
                </a:solidFill>
                <a:latin typeface="Arial"/>
                <a:cs typeface="Arial"/>
              </a:rPr>
              <a:t>8</a:t>
            </a:r>
            <a:r>
              <a:rPr dirty="0" sz="3150" spc="35">
                <a:solidFill>
                  <a:srgbClr val="1F1A17"/>
                </a:solidFill>
                <a:latin typeface="Arial"/>
                <a:cs typeface="Arial"/>
              </a:rPr>
              <a:t> </a:t>
            </a:r>
            <a:r>
              <a:rPr dirty="0" sz="3150" spc="-35">
                <a:solidFill>
                  <a:srgbClr val="1F1A17"/>
                </a:solidFill>
                <a:latin typeface="Arial"/>
                <a:cs typeface="Arial"/>
              </a:rPr>
              <a:t>µ</a:t>
            </a:r>
            <a:r>
              <a:rPr dirty="0" sz="3150">
                <a:solidFill>
                  <a:srgbClr val="1F1A17"/>
                </a:solidFill>
                <a:latin typeface="Arial"/>
                <a:cs typeface="Arial"/>
              </a:rPr>
              <a:t>m</a:t>
            </a:r>
            <a:endParaRPr sz="31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97079" y="1215847"/>
            <a:ext cx="928369" cy="427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150">
                <a:solidFill>
                  <a:srgbClr val="1F1A17"/>
                </a:solidFill>
                <a:latin typeface="Arial"/>
                <a:cs typeface="Arial"/>
              </a:rPr>
              <a:t>3</a:t>
            </a:r>
            <a:r>
              <a:rPr dirty="0" sz="3150" spc="35">
                <a:solidFill>
                  <a:srgbClr val="1F1A17"/>
                </a:solidFill>
                <a:latin typeface="Arial"/>
                <a:cs typeface="Arial"/>
              </a:rPr>
              <a:t> </a:t>
            </a:r>
            <a:r>
              <a:rPr dirty="0" sz="3150" spc="-35">
                <a:solidFill>
                  <a:srgbClr val="1F1A17"/>
                </a:solidFill>
                <a:latin typeface="Arial"/>
                <a:cs typeface="Arial"/>
              </a:rPr>
              <a:t>µ</a:t>
            </a:r>
            <a:r>
              <a:rPr dirty="0" sz="3150">
                <a:solidFill>
                  <a:srgbClr val="1F1A17"/>
                </a:solidFill>
                <a:latin typeface="Arial"/>
                <a:cs typeface="Arial"/>
              </a:rPr>
              <a:t>m</a:t>
            </a:r>
            <a:endParaRPr sz="31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364098" y="260591"/>
            <a:ext cx="3173983" cy="6604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4372" rIns="0" bIns="0" rtlCol="0" vert="horz">
            <a:spAutoFit/>
          </a:bodyPr>
          <a:lstStyle/>
          <a:p>
            <a:pPr marL="65405">
              <a:lnSpc>
                <a:spcPct val="100000"/>
              </a:lnSpc>
            </a:pPr>
            <a:r>
              <a:rPr dirty="0" sz="2800" spc="-10">
                <a:latin typeface="Franklin Gothic Medium"/>
                <a:cs typeface="Franklin Gothic Medium"/>
              </a:rPr>
              <a:t>P</a:t>
            </a:r>
            <a:r>
              <a:rPr dirty="0" sz="2800" spc="-5">
                <a:latin typeface="Franklin Gothic Medium"/>
                <a:cs typeface="Franklin Gothic Medium"/>
              </a:rPr>
              <a:t>I</a:t>
            </a:r>
            <a:r>
              <a:rPr dirty="0" sz="2800" spc="-10">
                <a:latin typeface="Franklin Gothic Medium"/>
                <a:cs typeface="Franklin Gothic Medium"/>
              </a:rPr>
              <a:t>A</a:t>
            </a:r>
            <a:r>
              <a:rPr dirty="0" sz="2800" spc="-20">
                <a:latin typeface="Franklin Gothic Medium"/>
                <a:cs typeface="Franklin Gothic Medium"/>
              </a:rPr>
              <a:t>STRINE</a:t>
            </a:r>
            <a:endParaRPr sz="2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114415" y="1394199"/>
            <a:ext cx="2229485" cy="1061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glo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b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uli</a:t>
            </a:r>
            <a:r>
              <a:rPr dirty="0" sz="2400" spc="-2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rossi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 imbrigliati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in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un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re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icolo</a:t>
            </a:r>
            <a:r>
              <a:rPr dirty="0" sz="2400" spc="1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di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fibri</a:t>
            </a:r>
            <a:r>
              <a:rPr dirty="0" sz="2400" spc="-25">
                <a:solidFill>
                  <a:srgbClr val="871E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4444" y="1199386"/>
            <a:ext cx="5439156" cy="5658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7537" y="1162175"/>
            <a:ext cx="5436108" cy="56958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4372" rIns="0" bIns="0" rtlCol="0" vert="horz">
            <a:spAutoFit/>
          </a:bodyPr>
          <a:lstStyle/>
          <a:p>
            <a:pPr marL="65405">
              <a:lnSpc>
                <a:spcPct val="100000"/>
              </a:lnSpc>
            </a:pPr>
            <a:r>
              <a:rPr dirty="0" sz="2800" spc="-10">
                <a:latin typeface="Franklin Gothic Medium"/>
                <a:cs typeface="Franklin Gothic Medium"/>
              </a:rPr>
              <a:t>P</a:t>
            </a:r>
            <a:r>
              <a:rPr dirty="0" sz="2800" spc="-5">
                <a:latin typeface="Franklin Gothic Medium"/>
                <a:cs typeface="Franklin Gothic Medium"/>
              </a:rPr>
              <a:t>I</a:t>
            </a:r>
            <a:r>
              <a:rPr dirty="0" sz="2800" spc="-10">
                <a:latin typeface="Franklin Gothic Medium"/>
                <a:cs typeface="Franklin Gothic Medium"/>
              </a:rPr>
              <a:t>A</a:t>
            </a:r>
            <a:r>
              <a:rPr dirty="0" sz="2800" spc="-20">
                <a:latin typeface="Franklin Gothic Medium"/>
                <a:cs typeface="Franklin Gothic Medium"/>
              </a:rPr>
              <a:t>STRINE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95416" y="260616"/>
            <a:ext cx="3114675" cy="6480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508872" y="6595225"/>
            <a:ext cx="13843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48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3609" y="2636964"/>
            <a:ext cx="7416800" cy="584835"/>
          </a:xfrm>
          <a:prstGeom prst="rect">
            <a:avLst/>
          </a:prstGeom>
          <a:solidFill>
            <a:srgbClr val="CCCCCC"/>
          </a:solidFill>
          <a:ln w="1270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379855">
              <a:lnSpc>
                <a:spcPct val="100000"/>
              </a:lnSpc>
            </a:pPr>
            <a:r>
              <a:rPr dirty="0" sz="32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AP</a:t>
            </a:r>
            <a:r>
              <a:rPr dirty="0" sz="3200" spc="-135" b="1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32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32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3200" spc="-17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3200" spc="-5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3200" spc="-4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3200" spc="15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32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IR</a:t>
            </a:r>
            <a:r>
              <a:rPr dirty="0" sz="3200" spc="-17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3200" spc="-5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ORIO</a:t>
            </a:r>
            <a:endParaRPr sz="3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95541" y="1196759"/>
            <a:ext cx="8425180" cy="5099050"/>
          </a:xfrm>
          <a:custGeom>
            <a:avLst/>
            <a:gdLst/>
            <a:ahLst/>
            <a:cxnLst/>
            <a:rect l="l" t="t" r="r" b="b"/>
            <a:pathLst>
              <a:path w="8425180" h="5099050">
                <a:moveTo>
                  <a:pt x="0" y="5098796"/>
                </a:moveTo>
                <a:lnTo>
                  <a:pt x="8424799" y="5098796"/>
                </a:lnTo>
                <a:lnTo>
                  <a:pt x="8424799" y="0"/>
                </a:lnTo>
                <a:lnTo>
                  <a:pt x="0" y="0"/>
                </a:lnTo>
                <a:lnTo>
                  <a:pt x="0" y="5098796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82930" y="1664949"/>
            <a:ext cx="8029575" cy="4563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L’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8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28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28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ARATO</a:t>
            </a:r>
            <a:r>
              <a:rPr dirty="0" sz="2800" spc="-5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8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ES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28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IRATOR</a:t>
            </a:r>
            <a:r>
              <a:rPr dirty="0" sz="28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endParaRPr sz="28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dirty="0" sz="2800">
                <a:solidFill>
                  <a:srgbClr val="871E33"/>
                </a:solidFill>
                <a:latin typeface="Franklin Gothic Medium"/>
                <a:cs typeface="Franklin Gothic Medium"/>
              </a:rPr>
              <a:t>è</a:t>
            </a:r>
            <a:r>
              <a:rPr dirty="0" sz="28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formato</a:t>
            </a:r>
            <a:r>
              <a:rPr dirty="0" sz="28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d</a:t>
            </a:r>
            <a:r>
              <a:rPr dirty="0" sz="2800" spc="-30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8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:</a:t>
            </a:r>
            <a:endParaRPr sz="28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dirty="0" sz="28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-</a:t>
            </a:r>
            <a:r>
              <a:rPr dirty="0" sz="2800" spc="-15">
                <a:solidFill>
                  <a:srgbClr val="5F5F5F"/>
                </a:solidFill>
                <a:latin typeface="Franklin Gothic Medium"/>
                <a:cs typeface="Franklin Gothic Medium"/>
              </a:rPr>
              <a:t>VIE</a:t>
            </a:r>
            <a:r>
              <a:rPr dirty="0" sz="2800" spc="-5">
                <a:solidFill>
                  <a:srgbClr val="5F5F5F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25">
                <a:solidFill>
                  <a:srgbClr val="5F5F5F"/>
                </a:solidFill>
                <a:latin typeface="Franklin Gothic Medium"/>
                <a:cs typeface="Franklin Gothic Medium"/>
              </a:rPr>
              <a:t>AERE</a:t>
            </a:r>
            <a:r>
              <a:rPr dirty="0" sz="2800" spc="-15">
                <a:solidFill>
                  <a:srgbClr val="5F5F5F"/>
                </a:solidFill>
                <a:latin typeface="Franklin Gothic Medium"/>
                <a:cs typeface="Franklin Gothic Medium"/>
              </a:rPr>
              <a:t>E</a:t>
            </a:r>
            <a:r>
              <a:rPr dirty="0" sz="2800">
                <a:solidFill>
                  <a:srgbClr val="5F5F5F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25">
                <a:solidFill>
                  <a:srgbClr val="5F5F5F"/>
                </a:solidFill>
                <a:latin typeface="Franklin Gothic Medium"/>
                <a:cs typeface="Franklin Gothic Medium"/>
              </a:rPr>
              <a:t>SUPERIOR</a:t>
            </a:r>
            <a:r>
              <a:rPr dirty="0" sz="2800" spc="-10">
                <a:solidFill>
                  <a:srgbClr val="5F5F5F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spc="30">
                <a:solidFill>
                  <a:srgbClr val="5F5F5F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(</a:t>
            </a:r>
            <a:r>
              <a:rPr dirty="0" sz="2800" spc="-25">
                <a:solidFill>
                  <a:srgbClr val="871E33"/>
                </a:solidFill>
                <a:latin typeface="Franklin Gothic Medium"/>
                <a:cs typeface="Franklin Gothic Medium"/>
              </a:rPr>
              <a:t>b</a:t>
            </a:r>
            <a:r>
              <a:rPr dirty="0" sz="28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occa,</a:t>
            </a:r>
            <a:r>
              <a:rPr dirty="0" sz="2800" spc="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naso,</a:t>
            </a:r>
            <a:r>
              <a:rPr dirty="0" sz="28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faringe,</a:t>
            </a:r>
            <a:r>
              <a:rPr dirty="0" sz="280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la</a:t>
            </a:r>
            <a:r>
              <a:rPr dirty="0" sz="28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8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inge,</a:t>
            </a:r>
            <a:endParaRPr sz="28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dirty="0" sz="28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trachea)</a:t>
            </a:r>
            <a:endParaRPr sz="28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dirty="0" sz="28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-</a:t>
            </a:r>
            <a:r>
              <a:rPr dirty="0" sz="2800" spc="-25">
                <a:solidFill>
                  <a:srgbClr val="5F5F5F"/>
                </a:solidFill>
                <a:latin typeface="Franklin Gothic Medium"/>
                <a:cs typeface="Franklin Gothic Medium"/>
              </a:rPr>
              <a:t>B</a:t>
            </a:r>
            <a:r>
              <a:rPr dirty="0" sz="2800" spc="-15">
                <a:solidFill>
                  <a:srgbClr val="5F5F5F"/>
                </a:solidFill>
                <a:latin typeface="Franklin Gothic Medium"/>
                <a:cs typeface="Franklin Gothic Medium"/>
              </a:rPr>
              <a:t>R</a:t>
            </a:r>
            <a:r>
              <a:rPr dirty="0" sz="2800" spc="-20">
                <a:solidFill>
                  <a:srgbClr val="5F5F5F"/>
                </a:solidFill>
                <a:latin typeface="Franklin Gothic Medium"/>
                <a:cs typeface="Franklin Gothic Medium"/>
              </a:rPr>
              <a:t>ONC</a:t>
            </a:r>
            <a:r>
              <a:rPr dirty="0" sz="2800" spc="-35">
                <a:solidFill>
                  <a:srgbClr val="5F5F5F"/>
                </a:solidFill>
                <a:latin typeface="Franklin Gothic Medium"/>
                <a:cs typeface="Franklin Gothic Medium"/>
              </a:rPr>
              <a:t>H</a:t>
            </a:r>
            <a:r>
              <a:rPr dirty="0" sz="2800" spc="-10">
                <a:solidFill>
                  <a:srgbClr val="5F5F5F"/>
                </a:solidFill>
                <a:latin typeface="Franklin Gothic Medium"/>
                <a:cs typeface="Franklin Gothic Medium"/>
              </a:rPr>
              <a:t>I</a:t>
            </a:r>
            <a:endParaRPr sz="28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dirty="0" sz="28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-</a:t>
            </a:r>
            <a:r>
              <a:rPr dirty="0" sz="2800" spc="-25">
                <a:solidFill>
                  <a:srgbClr val="5F5F5F"/>
                </a:solidFill>
                <a:latin typeface="Franklin Gothic Medium"/>
                <a:cs typeface="Franklin Gothic Medium"/>
              </a:rPr>
              <a:t>POLMON</a:t>
            </a:r>
            <a:r>
              <a:rPr dirty="0" sz="2800" spc="-10">
                <a:solidFill>
                  <a:srgbClr val="5F5F5F"/>
                </a:solidFill>
                <a:latin typeface="Franklin Gothic Medium"/>
                <a:cs typeface="Franklin Gothic Medium"/>
              </a:rPr>
              <a:t>I</a:t>
            </a:r>
            <a:endParaRPr sz="28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  <a:tabLst>
                <a:tab pos="2855595" algn="l"/>
              </a:tabLst>
            </a:pPr>
            <a:r>
              <a:rPr dirty="0" sz="2800" spc="-15">
                <a:latin typeface="Franklin Gothic Medium"/>
                <a:cs typeface="Franklin Gothic Medium"/>
              </a:rPr>
              <a:t>La</a:t>
            </a:r>
            <a:r>
              <a:rPr dirty="0" sz="2800" spc="-5">
                <a:latin typeface="Franklin Gothic Medium"/>
                <a:cs typeface="Franklin Gothic Medium"/>
              </a:rPr>
              <a:t> </a:t>
            </a:r>
            <a:r>
              <a:rPr dirty="0" sz="2800" spc="-20">
                <a:latin typeface="Franklin Gothic Medium"/>
                <a:cs typeface="Franklin Gothic Medium"/>
              </a:rPr>
              <a:t>su</a:t>
            </a:r>
            <a:r>
              <a:rPr dirty="0" sz="2800" spc="-20">
                <a:latin typeface="Franklin Gothic Medium"/>
                <a:cs typeface="Franklin Gothic Medium"/>
              </a:rPr>
              <a:t>a</a:t>
            </a:r>
            <a:r>
              <a:rPr dirty="0" sz="2800">
                <a:latin typeface="Franklin Gothic Medium"/>
                <a:cs typeface="Franklin Gothic Medium"/>
              </a:rPr>
              <a:t> </a:t>
            </a:r>
            <a:r>
              <a:rPr dirty="0" sz="2800" spc="-5">
                <a:latin typeface="Franklin Gothic Medium"/>
                <a:cs typeface="Franklin Gothic Medium"/>
              </a:rPr>
              <a:t>f</a:t>
            </a:r>
            <a:r>
              <a:rPr dirty="0" sz="2800" spc="-15">
                <a:latin typeface="Franklin Gothic Medium"/>
                <a:cs typeface="Franklin Gothic Medium"/>
              </a:rPr>
              <a:t>unzione</a:t>
            </a:r>
            <a:r>
              <a:rPr dirty="0" sz="2800" spc="-15">
                <a:latin typeface="Franklin Gothic Medium"/>
                <a:cs typeface="Franklin Gothic Medium"/>
              </a:rPr>
              <a:t> </a:t>
            </a:r>
            <a:r>
              <a:rPr dirty="0" sz="2800" spc="-15">
                <a:latin typeface="Franklin Gothic Medium"/>
                <a:cs typeface="Franklin Gothic Medium"/>
              </a:rPr>
              <a:t>è</a:t>
            </a:r>
            <a:r>
              <a:rPr dirty="0" sz="2800">
                <a:latin typeface="Franklin Gothic Medium"/>
                <a:cs typeface="Franklin Gothic Medium"/>
              </a:rPr>
              <a:t>	</a:t>
            </a:r>
            <a:r>
              <a:rPr dirty="0" sz="2800" spc="-15">
                <a:latin typeface="Franklin Gothic Medium"/>
                <a:cs typeface="Franklin Gothic Medium"/>
              </a:rPr>
              <a:t>lo</a:t>
            </a:r>
            <a:r>
              <a:rPr dirty="0" sz="2800" spc="-5">
                <a:latin typeface="Franklin Gothic Medium"/>
                <a:cs typeface="Franklin Gothic Medium"/>
              </a:rPr>
              <a:t> </a:t>
            </a:r>
            <a:r>
              <a:rPr dirty="0" sz="2800" spc="-20">
                <a:latin typeface="Franklin Gothic Medium"/>
                <a:cs typeface="Franklin Gothic Medium"/>
              </a:rPr>
              <a:t>scambi</a:t>
            </a:r>
            <a:r>
              <a:rPr dirty="0" sz="2800" spc="-15">
                <a:latin typeface="Franklin Gothic Medium"/>
                <a:cs typeface="Franklin Gothic Medium"/>
              </a:rPr>
              <a:t>o</a:t>
            </a:r>
            <a:r>
              <a:rPr dirty="0" sz="2800" spc="15">
                <a:latin typeface="Franklin Gothic Medium"/>
                <a:cs typeface="Franklin Gothic Medium"/>
              </a:rPr>
              <a:t> </a:t>
            </a:r>
            <a:r>
              <a:rPr dirty="0" sz="2800" spc="-15">
                <a:latin typeface="Franklin Gothic Medium"/>
                <a:cs typeface="Franklin Gothic Medium"/>
              </a:rPr>
              <a:t>di</a:t>
            </a:r>
            <a:r>
              <a:rPr dirty="0" sz="2800" spc="-5">
                <a:latin typeface="Franklin Gothic Medium"/>
                <a:cs typeface="Franklin Gothic Medium"/>
              </a:rPr>
              <a:t> </a:t>
            </a:r>
            <a:r>
              <a:rPr dirty="0" sz="2800" spc="-20">
                <a:latin typeface="Franklin Gothic Medium"/>
                <a:cs typeface="Franklin Gothic Medium"/>
              </a:rPr>
              <a:t>gas</a:t>
            </a:r>
            <a:r>
              <a:rPr dirty="0" sz="2800" spc="-10">
                <a:latin typeface="Franklin Gothic Medium"/>
                <a:cs typeface="Franklin Gothic Medium"/>
              </a:rPr>
              <a:t>,</a:t>
            </a:r>
            <a:r>
              <a:rPr dirty="0" sz="2800" spc="25">
                <a:latin typeface="Franklin Gothic Medium"/>
                <a:cs typeface="Franklin Gothic Medium"/>
              </a:rPr>
              <a:t> </a:t>
            </a:r>
            <a:r>
              <a:rPr dirty="0" sz="2800" spc="-20">
                <a:solidFill>
                  <a:srgbClr val="5F5F5F"/>
                </a:solidFill>
                <a:latin typeface="Franklin Gothic Medium"/>
                <a:cs typeface="Franklin Gothic Medium"/>
              </a:rPr>
              <a:t>O</a:t>
            </a:r>
            <a:r>
              <a:rPr dirty="0" baseline="-21021" sz="2775" spc="15">
                <a:solidFill>
                  <a:srgbClr val="5F5F5F"/>
                </a:solidFill>
                <a:latin typeface="Franklin Gothic Medium"/>
                <a:cs typeface="Franklin Gothic Medium"/>
              </a:rPr>
              <a:t>2</a:t>
            </a:r>
            <a:r>
              <a:rPr dirty="0" baseline="-21021" sz="2775">
                <a:solidFill>
                  <a:srgbClr val="5F5F5F"/>
                </a:solidFill>
                <a:latin typeface="Franklin Gothic Medium"/>
                <a:cs typeface="Franklin Gothic Medium"/>
              </a:rPr>
              <a:t> </a:t>
            </a:r>
            <a:r>
              <a:rPr dirty="0" baseline="-21021" sz="2775" spc="-337">
                <a:solidFill>
                  <a:srgbClr val="5F5F5F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5">
                <a:latin typeface="Franklin Gothic Medium"/>
                <a:cs typeface="Franklin Gothic Medium"/>
              </a:rPr>
              <a:t>e</a:t>
            </a:r>
            <a:r>
              <a:rPr dirty="0" sz="2800" spc="-10">
                <a:latin typeface="Franklin Gothic Medium"/>
                <a:cs typeface="Franklin Gothic Medium"/>
              </a:rPr>
              <a:t> </a:t>
            </a:r>
            <a:r>
              <a:rPr dirty="0" sz="2800" spc="-20">
                <a:solidFill>
                  <a:srgbClr val="5F5F5F"/>
                </a:solidFill>
                <a:latin typeface="Franklin Gothic Medium"/>
                <a:cs typeface="Franklin Gothic Medium"/>
              </a:rPr>
              <a:t>CO</a:t>
            </a:r>
            <a:r>
              <a:rPr dirty="0" baseline="-21021" sz="2775">
                <a:solidFill>
                  <a:srgbClr val="5F5F5F"/>
                </a:solidFill>
                <a:latin typeface="Franklin Gothic Medium"/>
                <a:cs typeface="Franklin Gothic Medium"/>
              </a:rPr>
              <a:t>2</a:t>
            </a:r>
            <a:r>
              <a:rPr dirty="0" sz="2800" spc="-10">
                <a:latin typeface="Franklin Gothic Medium"/>
                <a:cs typeface="Franklin Gothic Medium"/>
              </a:rPr>
              <a:t>,</a:t>
            </a:r>
            <a:endParaRPr sz="28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  <a:tabLst>
                <a:tab pos="3036570" algn="l"/>
              </a:tabLst>
            </a:pPr>
            <a:r>
              <a:rPr dirty="0" sz="2800" spc="-15">
                <a:latin typeface="Franklin Gothic Medium"/>
                <a:cs typeface="Franklin Gothic Medium"/>
              </a:rPr>
              <a:t>tr</a:t>
            </a:r>
            <a:r>
              <a:rPr dirty="0" sz="2800" spc="-20">
                <a:latin typeface="Franklin Gothic Medium"/>
                <a:cs typeface="Franklin Gothic Medium"/>
              </a:rPr>
              <a:t>a</a:t>
            </a:r>
            <a:r>
              <a:rPr dirty="0" sz="2800" spc="-20">
                <a:latin typeface="Franklin Gothic Medium"/>
                <a:cs typeface="Franklin Gothic Medium"/>
              </a:rPr>
              <a:t> </a:t>
            </a:r>
            <a:r>
              <a:rPr dirty="0" sz="2800" spc="-20">
                <a:latin typeface="Franklin Gothic Medium"/>
                <a:cs typeface="Franklin Gothic Medium"/>
              </a:rPr>
              <a:t>sangue(</a:t>
            </a:r>
            <a:r>
              <a:rPr dirty="0" sz="2800" spc="-20">
                <a:latin typeface="Franklin Gothic Medium"/>
                <a:cs typeface="Franklin Gothic Medium"/>
              </a:rPr>
              <a:t>t</a:t>
            </a:r>
            <a:r>
              <a:rPr dirty="0" sz="2800" spc="-20">
                <a:latin typeface="Franklin Gothic Medium"/>
                <a:cs typeface="Franklin Gothic Medium"/>
              </a:rPr>
              <a:t>essuti</a:t>
            </a:r>
            <a:r>
              <a:rPr dirty="0" sz="2800" spc="-10">
                <a:latin typeface="Franklin Gothic Medium"/>
                <a:cs typeface="Franklin Gothic Medium"/>
              </a:rPr>
              <a:t>)</a:t>
            </a:r>
            <a:r>
              <a:rPr dirty="0" sz="2800">
                <a:latin typeface="Franklin Gothic Medium"/>
                <a:cs typeface="Franklin Gothic Medium"/>
              </a:rPr>
              <a:t>	e</a:t>
            </a:r>
            <a:r>
              <a:rPr dirty="0" sz="2800" spc="-5">
                <a:latin typeface="Franklin Gothic Medium"/>
                <a:cs typeface="Franklin Gothic Medium"/>
              </a:rPr>
              <a:t> </a:t>
            </a:r>
            <a:r>
              <a:rPr dirty="0" sz="2800" spc="-20">
                <a:latin typeface="Franklin Gothic Medium"/>
                <a:cs typeface="Franklin Gothic Medium"/>
              </a:rPr>
              <a:t>ambi</a:t>
            </a:r>
            <a:r>
              <a:rPr dirty="0" sz="2800" spc="-30">
                <a:latin typeface="Franklin Gothic Medium"/>
                <a:cs typeface="Franklin Gothic Medium"/>
              </a:rPr>
              <a:t>e</a:t>
            </a:r>
            <a:r>
              <a:rPr dirty="0" sz="2800" spc="-15">
                <a:latin typeface="Franklin Gothic Medium"/>
                <a:cs typeface="Franklin Gothic Medium"/>
              </a:rPr>
              <a:t>nte</a:t>
            </a:r>
            <a:r>
              <a:rPr dirty="0" sz="2800" spc="-10">
                <a:latin typeface="Franklin Gothic Medium"/>
                <a:cs typeface="Franklin Gothic Medium"/>
              </a:rPr>
              <a:t> </a:t>
            </a:r>
            <a:r>
              <a:rPr dirty="0" sz="2800" spc="-20">
                <a:latin typeface="Franklin Gothic Medium"/>
                <a:cs typeface="Franklin Gothic Medium"/>
              </a:rPr>
              <a:t>este</a:t>
            </a:r>
            <a:r>
              <a:rPr dirty="0" sz="2800" spc="-20">
                <a:latin typeface="Franklin Gothic Medium"/>
                <a:cs typeface="Franklin Gothic Medium"/>
              </a:rPr>
              <a:t>r</a:t>
            </a:r>
            <a:r>
              <a:rPr dirty="0" sz="2800" spc="-15">
                <a:latin typeface="Franklin Gothic Medium"/>
                <a:cs typeface="Franklin Gothic Medium"/>
              </a:rPr>
              <a:t>no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95416" y="116598"/>
            <a:ext cx="3114675" cy="648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02437" y="415156"/>
            <a:ext cx="349948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AP</a:t>
            </a:r>
            <a:r>
              <a:rPr dirty="0" sz="2400" spc="-125" b="1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4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5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4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ES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35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4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5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OR</a:t>
            </a: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endParaRPr sz="2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850" y="1268730"/>
            <a:ext cx="8424799" cy="5255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2437" y="415156"/>
            <a:ext cx="406844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30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COL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Z</a:t>
            </a:r>
            <a:r>
              <a:rPr dirty="0" sz="24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NE</a:t>
            </a:r>
            <a:r>
              <a:rPr dirty="0" sz="2400" spc="-5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30" b="1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NA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95416" y="116598"/>
            <a:ext cx="3114675" cy="648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508872" y="6595225"/>
            <a:ext cx="13843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 b="1">
                <a:latin typeface="Arial"/>
                <a:cs typeface="Arial"/>
              </a:rPr>
              <a:t>50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3525" y="1830323"/>
            <a:ext cx="2868930" cy="1311275"/>
          </a:xfrm>
          <a:custGeom>
            <a:avLst/>
            <a:gdLst/>
            <a:ahLst/>
            <a:cxnLst/>
            <a:rect l="l" t="t" r="r" b="b"/>
            <a:pathLst>
              <a:path w="2868930" h="1311275">
                <a:moveTo>
                  <a:pt x="0" y="1311275"/>
                </a:moveTo>
                <a:lnTo>
                  <a:pt x="2868676" y="1311275"/>
                </a:lnTo>
                <a:lnTo>
                  <a:pt x="2868676" y="0"/>
                </a:lnTo>
                <a:lnTo>
                  <a:pt x="0" y="0"/>
                </a:lnTo>
                <a:lnTo>
                  <a:pt x="0" y="1311275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55091" y="1917335"/>
            <a:ext cx="2687320" cy="559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  <a:tabLst>
                <a:tab pos="447675" algn="l"/>
                <a:tab pos="650240" algn="l"/>
                <a:tab pos="1017905" algn="l"/>
                <a:tab pos="1391285" algn="l"/>
                <a:tab pos="2389505" algn="l"/>
              </a:tabLst>
            </a:pPr>
            <a:r>
              <a:rPr dirty="0" sz="2000">
                <a:latin typeface="Arial"/>
                <a:cs typeface="Arial"/>
              </a:rPr>
              <a:t>Gli	s</a:t>
            </a:r>
            <a:r>
              <a:rPr dirty="0" sz="2000" spc="10">
                <a:latin typeface="Arial"/>
                <a:cs typeface="Arial"/>
              </a:rPr>
              <a:t>c</a:t>
            </a:r>
            <a:r>
              <a:rPr dirty="0" sz="2000" spc="-10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mbi	</a:t>
            </a:r>
            <a:r>
              <a:rPr dirty="0" sz="2000" spc="-10">
                <a:latin typeface="Arial"/>
                <a:cs typeface="Arial"/>
              </a:rPr>
              <a:t>g</a:t>
            </a:r>
            <a:r>
              <a:rPr dirty="0" sz="2000">
                <a:latin typeface="Arial"/>
                <a:cs typeface="Arial"/>
              </a:rPr>
              <a:t>ass</a:t>
            </a:r>
            <a:r>
              <a:rPr dirty="0" sz="2000" spc="-10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si	tra</a:t>
            </a:r>
            <a:r>
              <a:rPr dirty="0" sz="2000">
                <a:latin typeface="Arial"/>
                <a:cs typeface="Arial"/>
              </a:rPr>
              <a:t> aria		e	fluidi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12873" y="2222135"/>
            <a:ext cx="1128395" cy="559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indent="208279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5">
                <a:latin typeface="Arial"/>
                <a:cs typeface="Arial"/>
              </a:rPr>
              <a:t>o</a:t>
            </a:r>
            <a:r>
              <a:rPr dirty="0" sz="2000" spc="-10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p</a:t>
            </a:r>
            <a:r>
              <a:rPr dirty="0" sz="2000" spc="-10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rei</a:t>
            </a:r>
            <a:r>
              <a:rPr dirty="0" sz="2000">
                <a:latin typeface="Arial"/>
                <a:cs typeface="Arial"/>
              </a:rPr>
              <a:t> at</a:t>
            </a:r>
            <a:r>
              <a:rPr dirty="0" sz="2000" spc="-10">
                <a:latin typeface="Arial"/>
                <a:cs typeface="Arial"/>
              </a:rPr>
              <a:t>tr</a:t>
            </a:r>
            <a:r>
              <a:rPr dirty="0" sz="2000">
                <a:latin typeface="Arial"/>
                <a:cs typeface="Arial"/>
              </a:rPr>
              <a:t>ave</a:t>
            </a:r>
            <a:r>
              <a:rPr dirty="0" sz="2000" spc="-10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so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5091" y="2526935"/>
            <a:ext cx="124460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80"/>
              </a:lnSpc>
            </a:pPr>
            <a:r>
              <a:rPr dirty="0" sz="2000">
                <a:latin typeface="Arial"/>
                <a:cs typeface="Arial"/>
              </a:rPr>
              <a:t>av</a:t>
            </a:r>
            <a:r>
              <a:rPr dirty="0" sz="2000" spc="-10">
                <a:latin typeface="Arial"/>
                <a:cs typeface="Arial"/>
              </a:rPr>
              <a:t>v</a:t>
            </a:r>
            <a:r>
              <a:rPr dirty="0" sz="2000">
                <a:latin typeface="Arial"/>
                <a:cs typeface="Arial"/>
              </a:rPr>
              <a:t>eng</a:t>
            </a:r>
            <a:r>
              <a:rPr dirty="0" sz="2000" spc="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no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5091" y="2831742"/>
            <a:ext cx="1709420" cy="255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80"/>
              </a:lnSpc>
            </a:pPr>
            <a:r>
              <a:rPr dirty="0" sz="2000">
                <a:latin typeface="Arial"/>
                <a:cs typeface="Arial"/>
              </a:rPr>
              <a:t>superfici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umide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0825" y="4011612"/>
            <a:ext cx="2881630" cy="2225675"/>
          </a:xfrm>
          <a:custGeom>
            <a:avLst/>
            <a:gdLst/>
            <a:ahLst/>
            <a:cxnLst/>
            <a:rect l="l" t="t" r="r" b="b"/>
            <a:pathLst>
              <a:path w="2881630" h="2225675">
                <a:moveTo>
                  <a:pt x="0" y="2225675"/>
                </a:moveTo>
                <a:lnTo>
                  <a:pt x="2881376" y="2225675"/>
                </a:lnTo>
                <a:lnTo>
                  <a:pt x="2881376" y="0"/>
                </a:lnTo>
                <a:lnTo>
                  <a:pt x="0" y="0"/>
                </a:lnTo>
                <a:lnTo>
                  <a:pt x="0" y="2225675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42290" y="4099068"/>
            <a:ext cx="2699385" cy="2084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>
              <a:lnSpc>
                <a:spcPct val="100000"/>
              </a:lnSpc>
              <a:tabLst>
                <a:tab pos="2159635" algn="l"/>
              </a:tabLst>
            </a:pPr>
            <a:r>
              <a:rPr dirty="0" sz="2000">
                <a:latin typeface="Arial"/>
                <a:cs typeface="Arial"/>
              </a:rPr>
              <a:t>Gli    </a:t>
            </a:r>
            <a:r>
              <a:rPr dirty="0" sz="2000" spc="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animali    </a:t>
            </a:r>
            <a:r>
              <a:rPr dirty="0" sz="2000" spc="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</a:t>
            </a:r>
            <a:r>
              <a:rPr dirty="0" sz="2000" spc="-20">
                <a:latin typeface="Arial"/>
                <a:cs typeface="Arial"/>
              </a:rPr>
              <a:t>e</a:t>
            </a:r>
            <a:r>
              <a:rPr dirty="0" sz="2000" spc="-10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res</a:t>
            </a:r>
            <a:r>
              <a:rPr dirty="0" sz="2000" spc="-15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ri</a:t>
            </a:r>
            <a:r>
              <a:rPr dirty="0" sz="2000">
                <a:latin typeface="Arial"/>
                <a:cs typeface="Arial"/>
              </a:rPr>
              <a:t> deb</a:t>
            </a:r>
            <a:r>
              <a:rPr dirty="0" sz="2000" spc="5">
                <a:latin typeface="Arial"/>
                <a:cs typeface="Arial"/>
              </a:rPr>
              <a:t>b</a:t>
            </a:r>
            <a:r>
              <a:rPr dirty="0" sz="2000" spc="-10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no    </a:t>
            </a:r>
            <a:r>
              <a:rPr dirty="0" sz="2000" spc="10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m</a:t>
            </a:r>
            <a:r>
              <a:rPr dirty="0" sz="2000">
                <a:latin typeface="Arial"/>
                <a:cs typeface="Arial"/>
              </a:rPr>
              <a:t>et</a:t>
            </a:r>
            <a:r>
              <a:rPr dirty="0" sz="2000" spc="-10">
                <a:latin typeface="Arial"/>
                <a:cs typeface="Arial"/>
              </a:rPr>
              <a:t>te</a:t>
            </a:r>
            <a:r>
              <a:rPr dirty="0" sz="2000">
                <a:latin typeface="Arial"/>
                <a:cs typeface="Arial"/>
              </a:rPr>
              <a:t>re    </a:t>
            </a:r>
            <a:r>
              <a:rPr dirty="0" sz="2000" spc="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 disp</a:t>
            </a:r>
            <a:r>
              <a:rPr dirty="0" sz="2000" spc="-10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si</a:t>
            </a:r>
            <a:r>
              <a:rPr dirty="0" sz="2000" spc="10">
                <a:latin typeface="Arial"/>
                <a:cs typeface="Arial"/>
              </a:rPr>
              <a:t>z</a:t>
            </a:r>
            <a:r>
              <a:rPr dirty="0" sz="2000">
                <a:latin typeface="Arial"/>
                <a:cs typeface="Arial"/>
              </a:rPr>
              <a:t>ione	degli</a:t>
            </a:r>
            <a:r>
              <a:rPr dirty="0" sz="2000">
                <a:latin typeface="Arial"/>
                <a:cs typeface="Arial"/>
              </a:rPr>
              <a:t> scambi </a:t>
            </a:r>
            <a:r>
              <a:rPr dirty="0" sz="2000" spc="-170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g</a:t>
            </a:r>
            <a:r>
              <a:rPr dirty="0" sz="2000" spc="-10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15">
                <a:latin typeface="Arial"/>
                <a:cs typeface="Arial"/>
              </a:rPr>
              <a:t>n</a:t>
            </a:r>
            <a:r>
              <a:rPr dirty="0" sz="2000">
                <a:latin typeface="Arial"/>
                <a:cs typeface="Arial"/>
              </a:rPr>
              <a:t>di </a:t>
            </a:r>
            <a:r>
              <a:rPr dirty="0" sz="2000" spc="-1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su</a:t>
            </a:r>
            <a:r>
              <a:rPr dirty="0" sz="2000" spc="-10">
                <a:latin typeface="Arial"/>
                <a:cs typeface="Arial"/>
              </a:rPr>
              <a:t>p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-10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f</a:t>
            </a:r>
            <a:r>
              <a:rPr dirty="0" sz="2000" spc="-10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ci</a:t>
            </a:r>
            <a:r>
              <a:rPr dirty="0" sz="2000">
                <a:latin typeface="Arial"/>
                <a:cs typeface="Arial"/>
              </a:rPr>
              <a:t> c</a:t>
            </a:r>
            <a:r>
              <a:rPr dirty="0" sz="2000" spc="5">
                <a:latin typeface="Arial"/>
                <a:cs typeface="Arial"/>
              </a:rPr>
              <a:t>h</a:t>
            </a:r>
            <a:r>
              <a:rPr dirty="0" sz="2000">
                <a:latin typeface="Arial"/>
                <a:cs typeface="Arial"/>
              </a:rPr>
              <a:t>e </a:t>
            </a:r>
            <a:r>
              <a:rPr dirty="0" sz="2000" spc="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</a:t>
            </a:r>
            <a:r>
              <a:rPr dirty="0" sz="2000" spc="-10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bb</a:t>
            </a:r>
            <a:r>
              <a:rPr dirty="0" sz="2000" spc="-10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no </a:t>
            </a:r>
            <a:r>
              <a:rPr dirty="0" sz="2000" spc="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ri</a:t>
            </a:r>
            <a:r>
              <a:rPr dirty="0" sz="2000" spc="-10">
                <a:latin typeface="Arial"/>
                <a:cs typeface="Arial"/>
              </a:rPr>
              <a:t>m</a:t>
            </a:r>
            <a:r>
              <a:rPr dirty="0" sz="2000">
                <a:latin typeface="Arial"/>
                <a:cs typeface="Arial"/>
              </a:rPr>
              <a:t>an</a:t>
            </a:r>
            <a:r>
              <a:rPr dirty="0" sz="2000" spc="-10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re</a:t>
            </a:r>
            <a:r>
              <a:rPr dirty="0" sz="2000">
                <a:latin typeface="Arial"/>
                <a:cs typeface="Arial"/>
              </a:rPr>
              <a:t> umide   </a:t>
            </a:r>
            <a:r>
              <a:rPr dirty="0" sz="2000" spc="1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sen</a:t>
            </a:r>
            <a:r>
              <a:rPr dirty="0" sz="2000" spc="-10">
                <a:latin typeface="Arial"/>
                <a:cs typeface="Arial"/>
              </a:rPr>
              <a:t>z</a:t>
            </a:r>
            <a:r>
              <a:rPr dirty="0" sz="2000">
                <a:latin typeface="Arial"/>
                <a:cs typeface="Arial"/>
              </a:rPr>
              <a:t>a   </a:t>
            </a:r>
            <a:r>
              <a:rPr dirty="0" sz="2000" spc="17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ro</a:t>
            </a:r>
            <a:r>
              <a:rPr dirty="0" sz="2000" spc="-10">
                <a:latin typeface="Arial"/>
                <a:cs typeface="Arial"/>
              </a:rPr>
              <a:t>p</a:t>
            </a:r>
            <a:r>
              <a:rPr dirty="0" sz="2000">
                <a:latin typeface="Arial"/>
                <a:cs typeface="Arial"/>
              </a:rPr>
              <a:t>po</a:t>
            </a:r>
            <a:r>
              <a:rPr dirty="0" sz="2000">
                <a:latin typeface="Arial"/>
                <a:cs typeface="Arial"/>
              </a:rPr>
              <a:t> dispen</a:t>
            </a:r>
            <a:r>
              <a:rPr dirty="0" sz="2000" spc="5">
                <a:latin typeface="Arial"/>
                <a:cs typeface="Arial"/>
              </a:rPr>
              <a:t>d</a:t>
            </a:r>
            <a:r>
              <a:rPr dirty="0" sz="2000">
                <a:latin typeface="Arial"/>
                <a:cs typeface="Arial"/>
              </a:rPr>
              <a:t>io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qua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251" rIns="0" bIns="0" rtlCol="0" vert="horz">
            <a:spAutoFit/>
          </a:bodyPr>
          <a:lstStyle/>
          <a:p>
            <a:pPr marL="267970">
              <a:lnSpc>
                <a:spcPct val="100000"/>
              </a:lnSpc>
            </a:pPr>
            <a:r>
              <a:rPr dirty="0" sz="2800" spc="-10">
                <a:latin typeface="Franklin Gothic Medium"/>
                <a:cs typeface="Franklin Gothic Medium"/>
              </a:rPr>
              <a:t>VI</a:t>
            </a:r>
            <a:r>
              <a:rPr dirty="0" sz="2800" spc="-15">
                <a:latin typeface="Franklin Gothic Medium"/>
                <a:cs typeface="Franklin Gothic Medium"/>
              </a:rPr>
              <a:t>E</a:t>
            </a:r>
            <a:r>
              <a:rPr dirty="0" sz="2800" spc="-35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R</a:t>
            </a:r>
            <a:r>
              <a:rPr dirty="0" sz="2800" spc="-15">
                <a:latin typeface="Franklin Gothic Medium"/>
                <a:cs typeface="Franklin Gothic Medium"/>
              </a:rPr>
              <a:t>ES</a:t>
            </a:r>
            <a:r>
              <a:rPr dirty="0" sz="2800" spc="-10">
                <a:latin typeface="Franklin Gothic Medium"/>
                <a:cs typeface="Franklin Gothic Medium"/>
              </a:rPr>
              <a:t>P</a:t>
            </a:r>
            <a:r>
              <a:rPr dirty="0" sz="2800" spc="-15">
                <a:latin typeface="Franklin Gothic Medium"/>
                <a:cs typeface="Franklin Gothic Medium"/>
              </a:rPr>
              <a:t>IR</a:t>
            </a:r>
            <a:r>
              <a:rPr dirty="0" sz="2800" spc="-175">
                <a:latin typeface="Franklin Gothic Medium"/>
                <a:cs typeface="Franklin Gothic Medium"/>
              </a:rPr>
              <a:t>A</a:t>
            </a:r>
            <a:r>
              <a:rPr dirty="0" sz="2800" spc="-60">
                <a:latin typeface="Franklin Gothic Medium"/>
                <a:cs typeface="Franklin Gothic Medium"/>
              </a:rPr>
              <a:t>T</a:t>
            </a:r>
            <a:r>
              <a:rPr dirty="0" sz="2800" spc="-20">
                <a:latin typeface="Franklin Gothic Medium"/>
                <a:cs typeface="Franklin Gothic Medium"/>
              </a:rPr>
              <a:t>OR</a:t>
            </a:r>
            <a:r>
              <a:rPr dirty="0" sz="2800" spc="-5">
                <a:latin typeface="Franklin Gothic Medium"/>
                <a:cs typeface="Franklin Gothic Medium"/>
              </a:rPr>
              <a:t>I</a:t>
            </a:r>
            <a:r>
              <a:rPr dirty="0" sz="2800" spc="-15">
                <a:latin typeface="Franklin Gothic Medium"/>
                <a:cs typeface="Franklin Gothic Medium"/>
              </a:rPr>
              <a:t>E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06826" y="1340738"/>
            <a:ext cx="5788025" cy="5183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495416" y="260616"/>
            <a:ext cx="3114675" cy="648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508872" y="6595225"/>
            <a:ext cx="13843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 b="1">
                <a:latin typeface="Arial"/>
                <a:cs typeface="Arial"/>
              </a:rPr>
              <a:t>51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514" y="1196695"/>
            <a:ext cx="3203575" cy="646430"/>
          </a:xfrm>
          <a:custGeom>
            <a:avLst/>
            <a:gdLst/>
            <a:ahLst/>
            <a:cxnLst/>
            <a:rect l="l" t="t" r="r" b="b"/>
            <a:pathLst>
              <a:path w="3203575" h="646430">
                <a:moveTo>
                  <a:pt x="0" y="646328"/>
                </a:moveTo>
                <a:lnTo>
                  <a:pt x="3203575" y="646328"/>
                </a:lnTo>
                <a:lnTo>
                  <a:pt x="3203575" y="0"/>
                </a:lnTo>
                <a:lnTo>
                  <a:pt x="0" y="0"/>
                </a:lnTo>
                <a:lnTo>
                  <a:pt x="0" y="646328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58267" y="1267268"/>
            <a:ext cx="2894965" cy="528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N</a:t>
            </a:r>
            <a:r>
              <a:rPr dirty="0" sz="1800" spc="-15" b="1">
                <a:latin typeface="Arial"/>
                <a:cs typeface="Arial"/>
              </a:rPr>
              <a:t>e</a:t>
            </a:r>
            <a:r>
              <a:rPr dirty="0" sz="1800" b="1">
                <a:latin typeface="Arial"/>
                <a:cs typeface="Arial"/>
              </a:rPr>
              <a:t>lle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ca</a:t>
            </a:r>
            <a:r>
              <a:rPr dirty="0" sz="1800" spc="-45" b="1">
                <a:latin typeface="Arial"/>
                <a:cs typeface="Arial"/>
              </a:rPr>
              <a:t>v</a:t>
            </a:r>
            <a:r>
              <a:rPr dirty="0" sz="1800" b="1">
                <a:latin typeface="Arial"/>
                <a:cs typeface="Arial"/>
              </a:rPr>
              <a:t>ità</a:t>
            </a:r>
            <a:r>
              <a:rPr dirty="0" sz="1800" spc="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na</a:t>
            </a:r>
            <a:r>
              <a:rPr dirty="0" sz="1800" spc="-10" b="1">
                <a:latin typeface="Arial"/>
                <a:cs typeface="Arial"/>
              </a:rPr>
              <a:t>sa</a:t>
            </a:r>
            <a:r>
              <a:rPr dirty="0" sz="1800" b="1">
                <a:latin typeface="Arial"/>
                <a:cs typeface="Arial"/>
              </a:rPr>
              <a:t>li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l’</a:t>
            </a:r>
            <a:r>
              <a:rPr dirty="0" sz="1800" spc="-10" b="1">
                <a:latin typeface="Arial"/>
                <a:cs typeface="Arial"/>
              </a:rPr>
              <a:t>a</a:t>
            </a:r>
            <a:r>
              <a:rPr dirty="0" sz="1800" b="1">
                <a:latin typeface="Arial"/>
                <a:cs typeface="Arial"/>
              </a:rPr>
              <a:t>ria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45" b="1">
                <a:latin typeface="Arial"/>
                <a:cs typeface="Arial"/>
              </a:rPr>
              <a:t>v</a:t>
            </a:r>
            <a:r>
              <a:rPr dirty="0" sz="1800" b="1">
                <a:latin typeface="Arial"/>
                <a:cs typeface="Arial"/>
              </a:rPr>
              <a:t>iene</a:t>
            </a:r>
            <a:r>
              <a:rPr dirty="0" sz="1800" spc="25" b="1"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822333"/>
                </a:solidFill>
                <a:latin typeface="Arial"/>
                <a:cs typeface="Arial"/>
              </a:rPr>
              <a:t>fi</a:t>
            </a:r>
            <a:r>
              <a:rPr dirty="0" sz="1800" spc="5" b="1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1800" b="1">
                <a:solidFill>
                  <a:srgbClr val="822333"/>
                </a:solidFill>
                <a:latin typeface="Arial"/>
                <a:cs typeface="Arial"/>
              </a:rPr>
              <a:t>tr</a:t>
            </a:r>
            <a:r>
              <a:rPr dirty="0" sz="1800" spc="-10" b="1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822333"/>
                </a:solidFill>
                <a:latin typeface="Arial"/>
                <a:cs typeface="Arial"/>
              </a:rPr>
              <a:t>ta, </a:t>
            </a:r>
            <a:r>
              <a:rPr dirty="0" sz="1800" spc="5" b="1">
                <a:solidFill>
                  <a:srgbClr val="822333"/>
                </a:solidFill>
                <a:latin typeface="Arial"/>
                <a:cs typeface="Arial"/>
              </a:rPr>
              <a:t>u</a:t>
            </a:r>
            <a:r>
              <a:rPr dirty="0" sz="1800" b="1">
                <a:solidFill>
                  <a:srgbClr val="822333"/>
                </a:solidFill>
                <a:latin typeface="Arial"/>
                <a:cs typeface="Arial"/>
              </a:rPr>
              <a:t>mid</a:t>
            </a:r>
            <a:r>
              <a:rPr dirty="0" sz="1800" spc="5" b="1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1800" b="1">
                <a:solidFill>
                  <a:srgbClr val="822333"/>
                </a:solidFill>
                <a:latin typeface="Arial"/>
                <a:cs typeface="Arial"/>
              </a:rPr>
              <a:t>fic</a:t>
            </a:r>
            <a:r>
              <a:rPr dirty="0" sz="1800" spc="-10" b="1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822333"/>
                </a:solidFill>
                <a:latin typeface="Arial"/>
                <a:cs typeface="Arial"/>
              </a:rPr>
              <a:t>ta</a:t>
            </a:r>
            <a:r>
              <a:rPr dirty="0" sz="1800" spc="-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267" y="1816155"/>
            <a:ext cx="109220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822333"/>
                </a:solidFill>
                <a:latin typeface="Arial"/>
                <a:cs typeface="Arial"/>
              </a:rPr>
              <a:t>ri</a:t>
            </a:r>
            <a:r>
              <a:rPr dirty="0" sz="1800" spc="-10" b="1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1800" b="1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1800" spc="-10" b="1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1800" spc="5" b="1">
                <a:solidFill>
                  <a:srgbClr val="822333"/>
                </a:solidFill>
                <a:latin typeface="Arial"/>
                <a:cs typeface="Arial"/>
              </a:rPr>
              <a:t>d</a:t>
            </a:r>
            <a:r>
              <a:rPr dirty="0" sz="1800" b="1">
                <a:solidFill>
                  <a:srgbClr val="822333"/>
                </a:solidFill>
                <a:latin typeface="Arial"/>
                <a:cs typeface="Arial"/>
              </a:rPr>
              <a:t>ata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44009" y="1124838"/>
            <a:ext cx="4211954" cy="2499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475613" y="1916772"/>
            <a:ext cx="3203575" cy="923925"/>
          </a:xfrm>
          <a:prstGeom prst="rect">
            <a:avLst/>
          </a:prstGeom>
          <a:solidFill>
            <a:srgbClr val="CCCCCC"/>
          </a:solidFill>
        </p:spPr>
        <p:txBody>
          <a:bodyPr wrap="square" lIns="0" tIns="0" rIns="0" bIns="0" rtlCol="0" vert="horz">
            <a:spAutoFit/>
          </a:bodyPr>
          <a:lstStyle/>
          <a:p>
            <a:pPr marL="91440" marR="503555">
              <a:lnSpc>
                <a:spcPct val="100000"/>
              </a:lnSpc>
            </a:pPr>
            <a:r>
              <a:rPr dirty="0" sz="1800" spc="-105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’</a:t>
            </a:r>
            <a:r>
              <a:rPr dirty="0" sz="1800" spc="-15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lf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tto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on</a:t>
            </a:r>
            <a:r>
              <a:rPr dirty="0" sz="1800">
                <a:latin typeface="Arial"/>
                <a:cs typeface="Arial"/>
              </a:rPr>
              <a:t>tro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com</a:t>
            </a:r>
            <a:r>
              <a:rPr dirty="0" sz="1800" spc="-10">
                <a:latin typeface="Arial"/>
                <a:cs typeface="Arial"/>
              </a:rPr>
              <a:t>p</a:t>
            </a:r>
            <a:r>
              <a:rPr dirty="0" sz="1800">
                <a:latin typeface="Arial"/>
                <a:cs typeface="Arial"/>
              </a:rPr>
              <a:t>os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zi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ne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ch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mica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 g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 </a:t>
            </a:r>
            <a:r>
              <a:rPr dirty="0" sz="1800" spc="-10">
                <a:latin typeface="Arial"/>
                <a:cs typeface="Arial"/>
              </a:rPr>
              <a:t>d</a:t>
            </a:r>
            <a:r>
              <a:rPr dirty="0" sz="1800">
                <a:latin typeface="Arial"/>
                <a:cs typeface="Arial"/>
              </a:rPr>
              <a:t>ei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</a:t>
            </a:r>
            <a:r>
              <a:rPr dirty="0" sz="1800" spc="-10">
                <a:latin typeface="Arial"/>
                <a:cs typeface="Arial"/>
              </a:rPr>
              <a:t>p</a:t>
            </a:r>
            <a:r>
              <a:rPr dirty="0" sz="1800">
                <a:latin typeface="Arial"/>
                <a:cs typeface="Arial"/>
              </a:rPr>
              <a:t>ori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ati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7000" y="3724275"/>
            <a:ext cx="8915400" cy="2879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03603" y="3068929"/>
            <a:ext cx="3203575" cy="646430"/>
          </a:xfrm>
          <a:custGeom>
            <a:avLst/>
            <a:gdLst/>
            <a:ahLst/>
            <a:cxnLst/>
            <a:rect l="l" t="t" r="r" b="b"/>
            <a:pathLst>
              <a:path w="3203575" h="646429">
                <a:moveTo>
                  <a:pt x="0" y="646328"/>
                </a:moveTo>
                <a:lnTo>
                  <a:pt x="3203575" y="646328"/>
                </a:lnTo>
                <a:lnTo>
                  <a:pt x="3203575" y="0"/>
                </a:lnTo>
                <a:lnTo>
                  <a:pt x="0" y="0"/>
                </a:lnTo>
                <a:lnTo>
                  <a:pt x="0" y="646328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482597" y="3139875"/>
            <a:ext cx="2957195" cy="803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N</a:t>
            </a:r>
            <a:r>
              <a:rPr dirty="0" sz="1800" spc="-10" b="1">
                <a:latin typeface="Arial"/>
                <a:cs typeface="Arial"/>
              </a:rPr>
              <a:t>e</a:t>
            </a:r>
            <a:r>
              <a:rPr dirty="0" sz="1800" b="1">
                <a:latin typeface="Arial"/>
                <a:cs typeface="Arial"/>
              </a:rPr>
              <a:t>l</a:t>
            </a:r>
            <a:r>
              <a:rPr dirty="0" sz="1800" spc="5" b="1">
                <a:latin typeface="Arial"/>
                <a:cs typeface="Arial"/>
              </a:rPr>
              <a:t>l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fa</a:t>
            </a:r>
            <a:r>
              <a:rPr dirty="0" sz="1800" spc="-10" b="1">
                <a:latin typeface="Arial"/>
                <a:cs typeface="Arial"/>
              </a:rPr>
              <a:t>r</a:t>
            </a:r>
            <a:r>
              <a:rPr dirty="0" sz="1800" b="1">
                <a:latin typeface="Arial"/>
                <a:cs typeface="Arial"/>
              </a:rPr>
              <a:t>i</a:t>
            </a:r>
            <a:r>
              <a:rPr dirty="0" sz="1800" spc="5" b="1">
                <a:latin typeface="Arial"/>
                <a:cs typeface="Arial"/>
              </a:rPr>
              <a:t>n</a:t>
            </a:r>
            <a:r>
              <a:rPr dirty="0" sz="1800" b="1">
                <a:latin typeface="Arial"/>
                <a:cs typeface="Arial"/>
              </a:rPr>
              <a:t>ge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822333"/>
                </a:solidFill>
                <a:latin typeface="Arial"/>
                <a:cs typeface="Arial"/>
              </a:rPr>
              <a:t>le</a:t>
            </a:r>
            <a:r>
              <a:rPr dirty="0" sz="1800" spc="-1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822333"/>
                </a:solidFill>
                <a:latin typeface="Arial"/>
                <a:cs typeface="Arial"/>
              </a:rPr>
              <a:t>corde</a:t>
            </a:r>
            <a:r>
              <a:rPr dirty="0" sz="180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 spc="-45" b="1">
                <a:solidFill>
                  <a:srgbClr val="822333"/>
                </a:solidFill>
                <a:latin typeface="Arial"/>
                <a:cs typeface="Arial"/>
              </a:rPr>
              <a:t>v</a:t>
            </a:r>
            <a:r>
              <a:rPr dirty="0" sz="1800" b="1">
                <a:solidFill>
                  <a:srgbClr val="822333"/>
                </a:solidFill>
                <a:latin typeface="Arial"/>
                <a:cs typeface="Arial"/>
              </a:rPr>
              <a:t>oc</a:t>
            </a:r>
            <a:r>
              <a:rPr dirty="0" sz="1800" spc="-10" b="1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822333"/>
                </a:solidFill>
                <a:latin typeface="Arial"/>
                <a:cs typeface="Arial"/>
              </a:rPr>
              <a:t>li</a:t>
            </a:r>
            <a:r>
              <a:rPr dirty="0" sz="1800" spc="3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sono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g</a:t>
            </a:r>
            <a:r>
              <a:rPr dirty="0" sz="1800" spc="5" b="1">
                <a:latin typeface="Arial"/>
                <a:cs typeface="Arial"/>
              </a:rPr>
              <a:t>l</a:t>
            </a:r>
            <a:r>
              <a:rPr dirty="0" sz="1800" b="1">
                <a:latin typeface="Arial"/>
                <a:cs typeface="Arial"/>
              </a:rPr>
              <a:t>i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organi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del</a:t>
            </a:r>
            <a:r>
              <a:rPr dirty="0" sz="1800" spc="5" b="1">
                <a:latin typeface="Arial"/>
                <a:cs typeface="Arial"/>
              </a:rPr>
              <a:t>l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822333"/>
                </a:solidFill>
                <a:latin typeface="Arial"/>
                <a:cs typeface="Arial"/>
              </a:rPr>
              <a:t>fo</a:t>
            </a:r>
            <a:r>
              <a:rPr dirty="0" sz="1800" spc="5" b="1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1800" b="1">
                <a:solidFill>
                  <a:srgbClr val="822333"/>
                </a:solidFill>
                <a:latin typeface="Arial"/>
                <a:cs typeface="Arial"/>
              </a:rPr>
              <a:t>azio</a:t>
            </a:r>
            <a:r>
              <a:rPr dirty="0" sz="1800" spc="5" b="1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1800" b="1">
                <a:solidFill>
                  <a:srgbClr val="822333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11444" y="260616"/>
            <a:ext cx="3114675" cy="6480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251" rIns="0" bIns="0" rtlCol="0" vert="horz">
            <a:spAutoFit/>
          </a:bodyPr>
          <a:lstStyle/>
          <a:p>
            <a:pPr marL="267970">
              <a:lnSpc>
                <a:spcPct val="100000"/>
              </a:lnSpc>
            </a:pPr>
            <a:r>
              <a:rPr dirty="0" sz="2800" spc="-10">
                <a:latin typeface="Franklin Gothic Medium"/>
                <a:cs typeface="Franklin Gothic Medium"/>
              </a:rPr>
              <a:t>VI</a:t>
            </a:r>
            <a:r>
              <a:rPr dirty="0" sz="2800" spc="-15">
                <a:latin typeface="Franklin Gothic Medium"/>
                <a:cs typeface="Franklin Gothic Medium"/>
              </a:rPr>
              <a:t>E</a:t>
            </a:r>
            <a:r>
              <a:rPr dirty="0" sz="2800" spc="-35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R</a:t>
            </a:r>
            <a:r>
              <a:rPr dirty="0" sz="2800" spc="-15">
                <a:latin typeface="Franklin Gothic Medium"/>
                <a:cs typeface="Franklin Gothic Medium"/>
              </a:rPr>
              <a:t>ES</a:t>
            </a:r>
            <a:r>
              <a:rPr dirty="0" sz="2800" spc="-10">
                <a:latin typeface="Franklin Gothic Medium"/>
                <a:cs typeface="Franklin Gothic Medium"/>
              </a:rPr>
              <a:t>P</a:t>
            </a:r>
            <a:r>
              <a:rPr dirty="0" sz="2800" spc="-15">
                <a:latin typeface="Franklin Gothic Medium"/>
                <a:cs typeface="Franklin Gothic Medium"/>
              </a:rPr>
              <a:t>IR</a:t>
            </a:r>
            <a:r>
              <a:rPr dirty="0" sz="2800" spc="-175">
                <a:latin typeface="Franklin Gothic Medium"/>
                <a:cs typeface="Franklin Gothic Medium"/>
              </a:rPr>
              <a:t>A</a:t>
            </a:r>
            <a:r>
              <a:rPr dirty="0" sz="2800" spc="-60">
                <a:latin typeface="Franklin Gothic Medium"/>
                <a:cs typeface="Franklin Gothic Medium"/>
              </a:rPr>
              <a:t>T</a:t>
            </a:r>
            <a:r>
              <a:rPr dirty="0" sz="2800" spc="-20">
                <a:latin typeface="Franklin Gothic Medium"/>
                <a:cs typeface="Franklin Gothic Medium"/>
              </a:rPr>
              <a:t>OR</a:t>
            </a:r>
            <a:r>
              <a:rPr dirty="0" sz="2800" spc="-5">
                <a:latin typeface="Franklin Gothic Medium"/>
                <a:cs typeface="Franklin Gothic Medium"/>
              </a:rPr>
              <a:t>I</a:t>
            </a:r>
            <a:r>
              <a:rPr dirty="0" sz="2800" spc="-15">
                <a:latin typeface="Franklin Gothic Medium"/>
                <a:cs typeface="Franklin Gothic Medium"/>
              </a:rPr>
              <a:t>E</a:t>
            </a:r>
            <a:endParaRPr sz="2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5618" y="1249551"/>
            <a:ext cx="7596377" cy="5608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251" rIns="0" bIns="0" rtlCol="0" vert="horz">
            <a:spAutoFit/>
          </a:bodyPr>
          <a:lstStyle/>
          <a:p>
            <a:pPr marL="267970">
              <a:lnSpc>
                <a:spcPct val="100000"/>
              </a:lnSpc>
            </a:pPr>
            <a:r>
              <a:rPr dirty="0" sz="2800" spc="-10">
                <a:latin typeface="Franklin Gothic Medium"/>
                <a:cs typeface="Franklin Gothic Medium"/>
              </a:rPr>
              <a:t>VI</a:t>
            </a:r>
            <a:r>
              <a:rPr dirty="0" sz="2800" spc="-15">
                <a:latin typeface="Franklin Gothic Medium"/>
                <a:cs typeface="Franklin Gothic Medium"/>
              </a:rPr>
              <a:t>E</a:t>
            </a:r>
            <a:r>
              <a:rPr dirty="0" sz="2800" spc="-35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R</a:t>
            </a:r>
            <a:r>
              <a:rPr dirty="0" sz="2800" spc="-15">
                <a:latin typeface="Franklin Gothic Medium"/>
                <a:cs typeface="Franklin Gothic Medium"/>
              </a:rPr>
              <a:t>ES</a:t>
            </a:r>
            <a:r>
              <a:rPr dirty="0" sz="2800" spc="-10">
                <a:latin typeface="Franklin Gothic Medium"/>
                <a:cs typeface="Franklin Gothic Medium"/>
              </a:rPr>
              <a:t>P</a:t>
            </a:r>
            <a:r>
              <a:rPr dirty="0" sz="2800" spc="-15">
                <a:latin typeface="Franklin Gothic Medium"/>
                <a:cs typeface="Franklin Gothic Medium"/>
              </a:rPr>
              <a:t>IR</a:t>
            </a:r>
            <a:r>
              <a:rPr dirty="0" sz="2800" spc="-175">
                <a:latin typeface="Franklin Gothic Medium"/>
                <a:cs typeface="Franklin Gothic Medium"/>
              </a:rPr>
              <a:t>A</a:t>
            </a:r>
            <a:r>
              <a:rPr dirty="0" sz="2800" spc="-60">
                <a:latin typeface="Franklin Gothic Medium"/>
                <a:cs typeface="Franklin Gothic Medium"/>
              </a:rPr>
              <a:t>T</a:t>
            </a:r>
            <a:r>
              <a:rPr dirty="0" sz="2800" spc="-20">
                <a:latin typeface="Franklin Gothic Medium"/>
                <a:cs typeface="Franklin Gothic Medium"/>
              </a:rPr>
              <a:t>OR</a:t>
            </a:r>
            <a:r>
              <a:rPr dirty="0" sz="2800" spc="-5">
                <a:latin typeface="Franklin Gothic Medium"/>
                <a:cs typeface="Franklin Gothic Medium"/>
              </a:rPr>
              <a:t>I</a:t>
            </a:r>
            <a:r>
              <a:rPr dirty="0" sz="2800" spc="-15">
                <a:latin typeface="Franklin Gothic Medium"/>
                <a:cs typeface="Franklin Gothic Medium"/>
              </a:rPr>
              <a:t>E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75276" y="188607"/>
            <a:ext cx="3806698" cy="7920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508872" y="6595225"/>
            <a:ext cx="13843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 b="1">
                <a:latin typeface="Arial"/>
                <a:cs typeface="Arial"/>
              </a:rPr>
              <a:t>53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1555" y="1268780"/>
            <a:ext cx="7279005" cy="52367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44009" y="4869192"/>
            <a:ext cx="3863975" cy="1631314"/>
          </a:xfrm>
          <a:custGeom>
            <a:avLst/>
            <a:gdLst/>
            <a:ahLst/>
            <a:cxnLst/>
            <a:rect l="l" t="t" r="r" b="b"/>
            <a:pathLst>
              <a:path w="3863975" h="1631314">
                <a:moveTo>
                  <a:pt x="0" y="1631188"/>
                </a:moveTo>
                <a:lnTo>
                  <a:pt x="3863975" y="1631188"/>
                </a:lnTo>
                <a:lnTo>
                  <a:pt x="3863975" y="0"/>
                </a:lnTo>
                <a:lnTo>
                  <a:pt x="0" y="0"/>
                </a:lnTo>
                <a:lnTo>
                  <a:pt x="0" y="1631188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736338" y="4956826"/>
            <a:ext cx="36810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80"/>
              </a:lnSpc>
              <a:tabLst>
                <a:tab pos="741680" algn="l"/>
                <a:tab pos="1072515" algn="l"/>
                <a:tab pos="1981200" algn="l"/>
                <a:tab pos="2255520" algn="l"/>
                <a:tab pos="2586355" algn="l"/>
                <a:tab pos="3482340" algn="l"/>
              </a:tabLst>
            </a:pPr>
            <a:r>
              <a:rPr dirty="0" sz="2000">
                <a:latin typeface="Arial"/>
                <a:cs typeface="Arial"/>
              </a:rPr>
              <a:t>Dopo	</a:t>
            </a:r>
            <a:r>
              <a:rPr dirty="0" sz="2000" spc="-5">
                <a:latin typeface="Arial"/>
                <a:cs typeface="Arial"/>
              </a:rPr>
              <a:t>l</a:t>
            </a:r>
            <a:r>
              <a:rPr dirty="0" sz="2000">
                <a:latin typeface="Arial"/>
                <a:cs typeface="Arial"/>
              </a:rPr>
              <a:t>a	f</a:t>
            </a:r>
            <a:r>
              <a:rPr dirty="0" sz="2000" spc="-20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r</a:t>
            </a:r>
            <a:r>
              <a:rPr dirty="0" sz="2000" spc="-10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nge	e	</a:t>
            </a:r>
            <a:r>
              <a:rPr dirty="0" sz="2000" spc="-5">
                <a:latin typeface="Arial"/>
                <a:cs typeface="Arial"/>
              </a:rPr>
              <a:t>l</a:t>
            </a:r>
            <a:r>
              <a:rPr dirty="0" sz="2000">
                <a:latin typeface="Arial"/>
                <a:cs typeface="Arial"/>
              </a:rPr>
              <a:t>a	l</a:t>
            </a:r>
            <a:r>
              <a:rPr dirty="0" sz="2000" spc="-15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rin</a:t>
            </a:r>
            <a:r>
              <a:rPr dirty="0" sz="2000" spc="5">
                <a:latin typeface="Arial"/>
                <a:cs typeface="Arial"/>
              </a:rPr>
              <a:t>g</a:t>
            </a:r>
            <a:r>
              <a:rPr dirty="0" sz="2000">
                <a:latin typeface="Arial"/>
                <a:cs typeface="Arial"/>
              </a:rPr>
              <a:t>e	</a:t>
            </a:r>
            <a:r>
              <a:rPr dirty="0" sz="2000" spc="-5">
                <a:latin typeface="Arial"/>
                <a:cs typeface="Arial"/>
              </a:rPr>
              <a:t>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36338" y="5261626"/>
            <a:ext cx="3681729" cy="560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  <a:tabLst>
                <a:tab pos="695960" algn="l"/>
                <a:tab pos="2339340" algn="l"/>
              </a:tabLst>
            </a:pPr>
            <a:r>
              <a:rPr dirty="0" sz="2000">
                <a:latin typeface="Arial"/>
                <a:cs typeface="Arial"/>
              </a:rPr>
              <a:t>v</a:t>
            </a:r>
            <a:r>
              <a:rPr dirty="0" sz="2000" spc="-10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e	respir</a:t>
            </a:r>
            <a:r>
              <a:rPr dirty="0" sz="2000" spc="-10">
                <a:latin typeface="Arial"/>
                <a:cs typeface="Arial"/>
              </a:rPr>
              <a:t>a</a:t>
            </a:r>
            <a:r>
              <a:rPr dirty="0" sz="2000" spc="-2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orie	</a:t>
            </a:r>
            <a:r>
              <a:rPr dirty="0" sz="2000" spc="-10">
                <a:latin typeface="Arial"/>
                <a:cs typeface="Arial"/>
              </a:rPr>
              <a:t>pr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 spc="-10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guo</a:t>
            </a:r>
            <a:r>
              <a:rPr dirty="0" sz="2000" spc="5">
                <a:latin typeface="Arial"/>
                <a:cs typeface="Arial"/>
              </a:rPr>
              <a:t>n</a:t>
            </a:r>
            <a:r>
              <a:rPr dirty="0" sz="2000"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2380"/>
              </a:lnSpc>
              <a:tabLst>
                <a:tab pos="821055" algn="l"/>
              </a:tabLst>
            </a:pPr>
            <a:r>
              <a:rPr dirty="0" sz="2000">
                <a:latin typeface="Arial"/>
                <a:cs typeface="Arial"/>
              </a:rPr>
              <a:t>nella	tr</a:t>
            </a:r>
            <a:r>
              <a:rPr dirty="0" sz="2000" spc="-15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ch</a:t>
            </a:r>
            <a:r>
              <a:rPr dirty="0" sz="2000" spc="-10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62343" y="5566433"/>
            <a:ext cx="1855470" cy="560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6364">
              <a:lnSpc>
                <a:spcPct val="100000"/>
              </a:lnSpc>
              <a:tabLst>
                <a:tab pos="551180" algn="l"/>
                <a:tab pos="1514475" algn="l"/>
              </a:tabLst>
            </a:pPr>
            <a:r>
              <a:rPr dirty="0" sz="2000">
                <a:latin typeface="Arial"/>
                <a:cs typeface="Arial"/>
              </a:rPr>
              <a:t>e	</a:t>
            </a:r>
            <a:r>
              <a:rPr dirty="0" sz="2000">
                <a:latin typeface="Arial"/>
                <a:cs typeface="Arial"/>
              </a:rPr>
              <a:t>quindi	</a:t>
            </a:r>
            <a:r>
              <a:rPr dirty="0" sz="2000">
                <a:latin typeface="Arial"/>
                <a:cs typeface="Arial"/>
              </a:rPr>
              <a:t>nei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2380"/>
              </a:lnSpc>
            </a:pPr>
            <a:r>
              <a:rPr dirty="0" sz="2000">
                <a:latin typeface="Arial"/>
                <a:cs typeface="Arial"/>
              </a:rPr>
              <a:t>nei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36338" y="5871480"/>
            <a:ext cx="140081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80"/>
              </a:lnSpc>
              <a:tabLst>
                <a:tab pos="1258570" algn="l"/>
              </a:tabLst>
            </a:pPr>
            <a:r>
              <a:rPr dirty="0" sz="2000">
                <a:latin typeface="Arial"/>
                <a:cs typeface="Arial"/>
              </a:rPr>
              <a:t>br</a:t>
            </a:r>
            <a:r>
              <a:rPr dirty="0" sz="2000" spc="-10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nchi	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27392" y="5871480"/>
            <a:ext cx="108966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80"/>
              </a:lnSpc>
            </a:pPr>
            <a:r>
              <a:rPr dirty="0" sz="2000">
                <a:latin typeface="Arial"/>
                <a:cs typeface="Arial"/>
              </a:rPr>
              <a:t>br</a:t>
            </a:r>
            <a:r>
              <a:rPr dirty="0" sz="2000" spc="-10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n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hioli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36338" y="6176280"/>
            <a:ext cx="24580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80"/>
              </a:lnSpc>
            </a:pPr>
            <a:r>
              <a:rPr dirty="0" sz="2000">
                <a:latin typeface="Arial"/>
                <a:cs typeface="Arial"/>
              </a:rPr>
              <a:t>all’interno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dei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polmoni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93359" y="188607"/>
            <a:ext cx="3460622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251" rIns="0" bIns="0" rtlCol="0" vert="horz">
            <a:spAutoFit/>
          </a:bodyPr>
          <a:lstStyle/>
          <a:p>
            <a:pPr marL="267970">
              <a:lnSpc>
                <a:spcPct val="100000"/>
              </a:lnSpc>
            </a:pPr>
            <a:r>
              <a:rPr dirty="0" sz="2800" spc="-10">
                <a:latin typeface="Franklin Gothic Medium"/>
                <a:cs typeface="Franklin Gothic Medium"/>
              </a:rPr>
              <a:t>VI</a:t>
            </a:r>
            <a:r>
              <a:rPr dirty="0" sz="2800" spc="-15">
                <a:latin typeface="Franklin Gothic Medium"/>
                <a:cs typeface="Franklin Gothic Medium"/>
              </a:rPr>
              <a:t>E</a:t>
            </a:r>
            <a:r>
              <a:rPr dirty="0" sz="2800" spc="-35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R</a:t>
            </a:r>
            <a:r>
              <a:rPr dirty="0" sz="2800" spc="-15">
                <a:latin typeface="Franklin Gothic Medium"/>
                <a:cs typeface="Franklin Gothic Medium"/>
              </a:rPr>
              <a:t>ES</a:t>
            </a:r>
            <a:r>
              <a:rPr dirty="0" sz="2800" spc="-10">
                <a:latin typeface="Franklin Gothic Medium"/>
                <a:cs typeface="Franklin Gothic Medium"/>
              </a:rPr>
              <a:t>P</a:t>
            </a:r>
            <a:r>
              <a:rPr dirty="0" sz="2800" spc="-15">
                <a:latin typeface="Franklin Gothic Medium"/>
                <a:cs typeface="Franklin Gothic Medium"/>
              </a:rPr>
              <a:t>IR</a:t>
            </a:r>
            <a:r>
              <a:rPr dirty="0" sz="2800" spc="-175">
                <a:latin typeface="Franklin Gothic Medium"/>
                <a:cs typeface="Franklin Gothic Medium"/>
              </a:rPr>
              <a:t>A</a:t>
            </a:r>
            <a:r>
              <a:rPr dirty="0" sz="2800" spc="-60">
                <a:latin typeface="Franklin Gothic Medium"/>
                <a:cs typeface="Franklin Gothic Medium"/>
              </a:rPr>
              <a:t>T</a:t>
            </a:r>
            <a:r>
              <a:rPr dirty="0" sz="2800" spc="-20">
                <a:latin typeface="Franklin Gothic Medium"/>
                <a:cs typeface="Franklin Gothic Medium"/>
              </a:rPr>
              <a:t>OR</a:t>
            </a:r>
            <a:r>
              <a:rPr dirty="0" sz="2800" spc="-5">
                <a:latin typeface="Franklin Gothic Medium"/>
                <a:cs typeface="Franklin Gothic Medium"/>
              </a:rPr>
              <a:t>I</a:t>
            </a:r>
            <a:r>
              <a:rPr dirty="0" sz="2800" spc="-15">
                <a:latin typeface="Franklin Gothic Medium"/>
                <a:cs typeface="Franklin Gothic Medium"/>
              </a:rPr>
              <a:t>E</a:t>
            </a:r>
            <a:endParaRPr sz="2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508872" y="6595225"/>
            <a:ext cx="13843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 b="1">
                <a:latin typeface="Arial"/>
                <a:cs typeface="Arial"/>
              </a:rPr>
              <a:t>54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03801" y="2420886"/>
            <a:ext cx="4357243" cy="4082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3532" y="2434793"/>
            <a:ext cx="4220210" cy="4077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46518" y="2883407"/>
            <a:ext cx="556260" cy="0"/>
          </a:xfrm>
          <a:custGeom>
            <a:avLst/>
            <a:gdLst/>
            <a:ahLst/>
            <a:cxnLst/>
            <a:rect l="l" t="t" r="r" b="b"/>
            <a:pathLst>
              <a:path w="556260" h="0">
                <a:moveTo>
                  <a:pt x="556018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72541" y="2619835"/>
            <a:ext cx="55181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San</a:t>
            </a:r>
            <a:r>
              <a:rPr dirty="0" sz="1200" spc="-10">
                <a:latin typeface="Arial"/>
                <a:cs typeface="Arial"/>
              </a:rPr>
              <a:t>g</a:t>
            </a:r>
            <a:r>
              <a:rPr dirty="0" sz="1200">
                <a:latin typeface="Arial"/>
                <a:cs typeface="Arial"/>
              </a:rPr>
              <a:t>ue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2541" y="2802714"/>
            <a:ext cx="34671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r</a:t>
            </a:r>
            <a:r>
              <a:rPr dirty="0" sz="1200" spc="-10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cco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2541" y="2985595"/>
            <a:ext cx="79438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di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ossi</a:t>
            </a:r>
            <a:r>
              <a:rPr dirty="0" sz="1200" spc="-10">
                <a:latin typeface="Arial"/>
                <a:cs typeface="Arial"/>
              </a:rPr>
              <a:t>g</a:t>
            </a:r>
            <a:r>
              <a:rPr dirty="0" sz="1200">
                <a:latin typeface="Arial"/>
                <a:cs typeface="Arial"/>
              </a:rPr>
              <a:t>eno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11655" y="3495421"/>
            <a:ext cx="732155" cy="0"/>
          </a:xfrm>
          <a:custGeom>
            <a:avLst/>
            <a:gdLst/>
            <a:ahLst/>
            <a:cxnLst/>
            <a:rect l="l" t="t" r="r" b="b"/>
            <a:pathLst>
              <a:path w="732155" h="0">
                <a:moveTo>
                  <a:pt x="731774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89305" y="3383112"/>
            <a:ext cx="747395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Bronchiolo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75330" y="2932048"/>
            <a:ext cx="414020" cy="0"/>
          </a:xfrm>
          <a:custGeom>
            <a:avLst/>
            <a:gdLst/>
            <a:ahLst/>
            <a:cxnLst/>
            <a:rect l="l" t="t" r="r" b="b"/>
            <a:pathLst>
              <a:path w="414019" h="0">
                <a:moveTo>
                  <a:pt x="413638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224529" y="2788364"/>
            <a:ext cx="1054735" cy="360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San</a:t>
            </a:r>
            <a:r>
              <a:rPr dirty="0" sz="1200" spc="-10">
                <a:latin typeface="Arial"/>
                <a:cs typeface="Arial"/>
              </a:rPr>
              <a:t>g</a:t>
            </a:r>
            <a:r>
              <a:rPr dirty="0" sz="1200">
                <a:latin typeface="Arial"/>
                <a:cs typeface="Arial"/>
              </a:rPr>
              <a:t>ue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</a:t>
            </a:r>
            <a:r>
              <a:rPr dirty="0" sz="1200" spc="-15">
                <a:latin typeface="Arial"/>
                <a:cs typeface="Arial"/>
              </a:rPr>
              <a:t>v</a:t>
            </a:r>
            <a:r>
              <a:rPr dirty="0" sz="1200">
                <a:latin typeface="Arial"/>
                <a:cs typeface="Arial"/>
              </a:rPr>
              <a:t>ero</a:t>
            </a:r>
            <a:r>
              <a:rPr dirty="0" sz="1200">
                <a:latin typeface="Arial"/>
                <a:cs typeface="Arial"/>
              </a:rPr>
              <a:t> di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ossi</a:t>
            </a:r>
            <a:r>
              <a:rPr dirty="0" sz="1200" spc="-10">
                <a:latin typeface="Arial"/>
                <a:cs typeface="Arial"/>
              </a:rPr>
              <a:t>g</a:t>
            </a:r>
            <a:r>
              <a:rPr dirty="0" sz="1200">
                <a:latin typeface="Arial"/>
                <a:cs typeface="Arial"/>
              </a:rPr>
              <a:t>eno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413378" y="4849748"/>
            <a:ext cx="571500" cy="876300"/>
          </a:xfrm>
          <a:custGeom>
            <a:avLst/>
            <a:gdLst/>
            <a:ahLst/>
            <a:cxnLst/>
            <a:rect l="l" t="t" r="r" b="b"/>
            <a:pathLst>
              <a:path w="571500" h="876300">
                <a:moveTo>
                  <a:pt x="0" y="148844"/>
                </a:moveTo>
                <a:lnTo>
                  <a:pt x="206121" y="876261"/>
                </a:lnTo>
                <a:lnTo>
                  <a:pt x="570992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373628" y="5783024"/>
            <a:ext cx="47370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Al</a:t>
            </a:r>
            <a:r>
              <a:rPr dirty="0" sz="1200" spc="-15">
                <a:latin typeface="Arial"/>
                <a:cs typeface="Arial"/>
              </a:rPr>
              <a:t>v</a:t>
            </a:r>
            <a:r>
              <a:rPr dirty="0" sz="1200">
                <a:latin typeface="Arial"/>
                <a:cs typeface="Arial"/>
              </a:rPr>
              <a:t>eoli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835785" y="5701677"/>
            <a:ext cx="840740" cy="290830"/>
          </a:xfrm>
          <a:custGeom>
            <a:avLst/>
            <a:gdLst/>
            <a:ahLst/>
            <a:cxnLst/>
            <a:rect l="l" t="t" r="r" b="b"/>
            <a:pathLst>
              <a:path w="840739" h="290829">
                <a:moveTo>
                  <a:pt x="0" y="0"/>
                </a:moveTo>
                <a:lnTo>
                  <a:pt x="840739" y="290347"/>
                </a:lnTo>
                <a:lnTo>
                  <a:pt x="16128" y="177431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708910" y="5915307"/>
            <a:ext cx="677545" cy="360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Ca</a:t>
            </a:r>
            <a:r>
              <a:rPr dirty="0" sz="1200" spc="5">
                <a:latin typeface="Arial"/>
                <a:cs typeface="Arial"/>
              </a:rPr>
              <a:t>p</a:t>
            </a:r>
            <a:r>
              <a:rPr dirty="0" sz="1200">
                <a:latin typeface="Arial"/>
                <a:cs typeface="Arial"/>
              </a:rPr>
              <a:t>i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lari</a:t>
            </a:r>
            <a:r>
              <a:rPr dirty="0" sz="1200">
                <a:latin typeface="Arial"/>
                <a:cs typeface="Arial"/>
              </a:rPr>
              <a:t> san</a:t>
            </a:r>
            <a:r>
              <a:rPr dirty="0" sz="1200" spc="-10">
                <a:latin typeface="Arial"/>
                <a:cs typeface="Arial"/>
              </a:rPr>
              <a:t>g</a:t>
            </a:r>
            <a:r>
              <a:rPr dirty="0" sz="1200">
                <a:latin typeface="Arial"/>
                <a:cs typeface="Arial"/>
              </a:rPr>
              <a:t>ui</a:t>
            </a:r>
            <a:r>
              <a:rPr dirty="0" sz="1200" spc="-10">
                <a:latin typeface="Arial"/>
                <a:cs typeface="Arial"/>
              </a:rPr>
              <a:t>g</a:t>
            </a:r>
            <a:r>
              <a:rPr dirty="0" sz="1200">
                <a:latin typeface="Arial"/>
                <a:cs typeface="Arial"/>
              </a:rPr>
              <a:t>ni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87627" y="1268755"/>
            <a:ext cx="7056755" cy="339090"/>
          </a:xfrm>
          <a:prstGeom prst="rect">
            <a:avLst/>
          </a:prstGeom>
          <a:solidFill>
            <a:srgbClr val="CCCCCC"/>
          </a:solidFill>
        </p:spPr>
        <p:txBody>
          <a:bodyPr wrap="square" lIns="0" tIns="0" rIns="0" bIns="0" rtlCol="0" vert="horz">
            <a:spAutoFit/>
          </a:bodyPr>
          <a:lstStyle/>
          <a:p>
            <a:pPr marL="91440">
              <a:lnSpc>
                <a:spcPct val="100000"/>
              </a:lnSpc>
            </a:pPr>
            <a:r>
              <a:rPr dirty="0" sz="1600" spc="-5" b="1">
                <a:latin typeface="Arial"/>
                <a:cs typeface="Arial"/>
              </a:rPr>
              <a:t>I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bro</a:t>
            </a:r>
            <a:r>
              <a:rPr dirty="0" sz="1600" spc="-20" b="1">
                <a:latin typeface="Arial"/>
                <a:cs typeface="Arial"/>
              </a:rPr>
              <a:t>n</a:t>
            </a:r>
            <a:r>
              <a:rPr dirty="0" sz="1600" spc="-10" b="1">
                <a:latin typeface="Arial"/>
                <a:cs typeface="Arial"/>
              </a:rPr>
              <a:t>chi</a:t>
            </a:r>
            <a:r>
              <a:rPr dirty="0" sz="1600" spc="-15" b="1">
                <a:latin typeface="Arial"/>
                <a:cs typeface="Arial"/>
              </a:rPr>
              <a:t>o</a:t>
            </a:r>
            <a:r>
              <a:rPr dirty="0" sz="1600" spc="-5" b="1">
                <a:latin typeface="Arial"/>
                <a:cs typeface="Arial"/>
              </a:rPr>
              <a:t>li</a:t>
            </a:r>
            <a:r>
              <a:rPr dirty="0" sz="1600" spc="3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termi</a:t>
            </a:r>
            <a:r>
              <a:rPr dirty="0" sz="1600" spc="-15" b="1">
                <a:latin typeface="Arial"/>
                <a:cs typeface="Arial"/>
              </a:rPr>
              <a:t>n</a:t>
            </a:r>
            <a:r>
              <a:rPr dirty="0" sz="1600" spc="-10" b="1">
                <a:latin typeface="Arial"/>
                <a:cs typeface="Arial"/>
              </a:rPr>
              <a:t>ano</a:t>
            </a:r>
            <a:r>
              <a:rPr dirty="0" sz="1600" spc="3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in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sacche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aeree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riuni</a:t>
            </a:r>
            <a:r>
              <a:rPr dirty="0" sz="1600" spc="-20" b="1">
                <a:latin typeface="Arial"/>
                <a:cs typeface="Arial"/>
              </a:rPr>
              <a:t>t</a:t>
            </a:r>
            <a:r>
              <a:rPr dirty="0" sz="1600" spc="-10" b="1">
                <a:latin typeface="Arial"/>
                <a:cs typeface="Arial"/>
              </a:rPr>
              <a:t>e</a:t>
            </a:r>
            <a:r>
              <a:rPr dirty="0" sz="1600" spc="3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in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grap</a:t>
            </a:r>
            <a:r>
              <a:rPr dirty="0" sz="1600" spc="-20" b="1">
                <a:latin typeface="Arial"/>
                <a:cs typeface="Arial"/>
              </a:rPr>
              <a:t>p</a:t>
            </a:r>
            <a:r>
              <a:rPr dirty="0" sz="1600" spc="-10" b="1">
                <a:latin typeface="Arial"/>
                <a:cs typeface="Arial"/>
              </a:rPr>
              <a:t>oli,</a:t>
            </a:r>
            <a:r>
              <a:rPr dirty="0" sz="1600" spc="3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de</a:t>
            </a:r>
            <a:r>
              <a:rPr dirty="0" sz="1600" spc="-20" b="1">
                <a:latin typeface="Arial"/>
                <a:cs typeface="Arial"/>
              </a:rPr>
              <a:t>t</a:t>
            </a:r>
            <a:r>
              <a:rPr dirty="0" sz="1600" spc="-10" b="1">
                <a:latin typeface="Arial"/>
                <a:cs typeface="Arial"/>
              </a:rPr>
              <a:t>te</a:t>
            </a:r>
            <a:r>
              <a:rPr dirty="0" sz="1600" spc="40" b="1"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al</a:t>
            </a:r>
            <a:r>
              <a:rPr dirty="0" sz="1600" spc="-50" b="1">
                <a:solidFill>
                  <a:srgbClr val="822333"/>
                </a:solidFill>
                <a:latin typeface="Arial"/>
                <a:cs typeface="Arial"/>
              </a:rPr>
              <a:t>v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eo</a:t>
            </a:r>
            <a:r>
              <a:rPr dirty="0" sz="1600" b="1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1600" spc="-5" b="1">
                <a:solidFill>
                  <a:srgbClr val="822333"/>
                </a:solidFill>
                <a:latin typeface="Arial"/>
                <a:cs typeface="Arial"/>
              </a:rPr>
              <a:t>i.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51523" y="1700758"/>
            <a:ext cx="8766175" cy="646430"/>
          </a:xfrm>
          <a:custGeom>
            <a:avLst/>
            <a:gdLst/>
            <a:ahLst/>
            <a:cxnLst/>
            <a:rect l="l" t="t" r="r" b="b"/>
            <a:pathLst>
              <a:path w="8766175" h="646430">
                <a:moveTo>
                  <a:pt x="0" y="646328"/>
                </a:moveTo>
                <a:lnTo>
                  <a:pt x="8766175" y="646328"/>
                </a:lnTo>
                <a:lnTo>
                  <a:pt x="8766175" y="0"/>
                </a:lnTo>
                <a:lnTo>
                  <a:pt x="0" y="0"/>
                </a:lnTo>
                <a:lnTo>
                  <a:pt x="0" y="646328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30200" y="1771705"/>
            <a:ext cx="8364220" cy="528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O</a:t>
            </a:r>
            <a:r>
              <a:rPr dirty="0" sz="1800" spc="5" b="1">
                <a:latin typeface="Arial"/>
                <a:cs typeface="Arial"/>
              </a:rPr>
              <a:t>g</a:t>
            </a:r>
            <a:r>
              <a:rPr dirty="0" sz="1800" b="1">
                <a:latin typeface="Arial"/>
                <a:cs typeface="Arial"/>
              </a:rPr>
              <a:t>ni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al</a:t>
            </a:r>
            <a:r>
              <a:rPr dirty="0" sz="1800" spc="-45" b="1">
                <a:latin typeface="Arial"/>
                <a:cs typeface="Arial"/>
              </a:rPr>
              <a:t>v</a:t>
            </a:r>
            <a:r>
              <a:rPr dirty="0" sz="1800" b="1">
                <a:latin typeface="Arial"/>
                <a:cs typeface="Arial"/>
              </a:rPr>
              <a:t>eolo</a:t>
            </a:r>
            <a:r>
              <a:rPr dirty="0" sz="1800" spc="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è </a:t>
            </a:r>
            <a:r>
              <a:rPr dirty="0" sz="1800" spc="-10" b="1">
                <a:latin typeface="Arial"/>
                <a:cs typeface="Arial"/>
              </a:rPr>
              <a:t>c</a:t>
            </a:r>
            <a:r>
              <a:rPr dirty="0" sz="1800" b="1">
                <a:latin typeface="Arial"/>
                <a:cs typeface="Arial"/>
              </a:rPr>
              <a:t>ostit</a:t>
            </a:r>
            <a:r>
              <a:rPr dirty="0" sz="1800" spc="5" b="1">
                <a:latin typeface="Arial"/>
                <a:cs typeface="Arial"/>
              </a:rPr>
              <a:t>u</a:t>
            </a:r>
            <a:r>
              <a:rPr dirty="0" sz="1800" b="1">
                <a:latin typeface="Arial"/>
                <a:cs typeface="Arial"/>
              </a:rPr>
              <a:t>ito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da </a:t>
            </a:r>
            <a:r>
              <a:rPr dirty="0" sz="1800" spc="5" b="1">
                <a:latin typeface="Arial"/>
                <a:cs typeface="Arial"/>
              </a:rPr>
              <a:t>u</a:t>
            </a:r>
            <a:r>
              <a:rPr dirty="0" sz="1800" b="1">
                <a:latin typeface="Arial"/>
                <a:cs typeface="Arial"/>
              </a:rPr>
              <a:t>n </a:t>
            </a:r>
            <a:r>
              <a:rPr dirty="0" sz="1800" spc="-10" b="1">
                <a:latin typeface="Arial"/>
                <a:cs typeface="Arial"/>
              </a:rPr>
              <a:t>s</a:t>
            </a:r>
            <a:r>
              <a:rPr dirty="0" sz="1800" b="1">
                <a:latin typeface="Arial"/>
                <a:cs typeface="Arial"/>
              </a:rPr>
              <a:t>otti</a:t>
            </a:r>
            <a:r>
              <a:rPr dirty="0" sz="1800" spc="5" b="1">
                <a:latin typeface="Arial"/>
                <a:cs typeface="Arial"/>
              </a:rPr>
              <a:t>l</a:t>
            </a:r>
            <a:r>
              <a:rPr dirty="0" sz="1800" b="1">
                <a:latin typeface="Arial"/>
                <a:cs typeface="Arial"/>
              </a:rPr>
              <a:t>e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st</a:t>
            </a:r>
            <a:r>
              <a:rPr dirty="0" sz="1800" spc="-10" b="1">
                <a:latin typeface="Arial"/>
                <a:cs typeface="Arial"/>
              </a:rPr>
              <a:t>r</a:t>
            </a:r>
            <a:r>
              <a:rPr dirty="0" sz="1800" b="1">
                <a:latin typeface="Arial"/>
                <a:cs typeface="Arial"/>
              </a:rPr>
              <a:t>ato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di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</a:t>
            </a:r>
            <a:r>
              <a:rPr dirty="0" sz="1800" spc="-10" b="1">
                <a:latin typeface="Arial"/>
                <a:cs typeface="Arial"/>
              </a:rPr>
              <a:t>e</a:t>
            </a:r>
            <a:r>
              <a:rPr dirty="0" sz="1800" b="1">
                <a:latin typeface="Arial"/>
                <a:cs typeface="Arial"/>
              </a:rPr>
              <a:t>l</a:t>
            </a:r>
            <a:r>
              <a:rPr dirty="0" sz="1800" spc="5" b="1">
                <a:latin typeface="Arial"/>
                <a:cs typeface="Arial"/>
              </a:rPr>
              <a:t>l</a:t>
            </a:r>
            <a:r>
              <a:rPr dirty="0" sz="1800" b="1">
                <a:latin typeface="Arial"/>
                <a:cs typeface="Arial"/>
              </a:rPr>
              <a:t>u</a:t>
            </a:r>
            <a:r>
              <a:rPr dirty="0" sz="1800" spc="5" b="1">
                <a:latin typeface="Arial"/>
                <a:cs typeface="Arial"/>
              </a:rPr>
              <a:t>l</a:t>
            </a:r>
            <a:r>
              <a:rPr dirty="0" sz="1800" b="1">
                <a:latin typeface="Arial"/>
                <a:cs typeface="Arial"/>
              </a:rPr>
              <a:t>e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epiteliali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att</a:t>
            </a:r>
            <a:r>
              <a:rPr dirty="0" sz="1800" spc="-10" b="1">
                <a:latin typeface="Arial"/>
                <a:cs typeface="Arial"/>
              </a:rPr>
              <a:t>r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spc="-45" b="1">
                <a:latin typeface="Arial"/>
                <a:cs typeface="Arial"/>
              </a:rPr>
              <a:t>v</a:t>
            </a:r>
            <a:r>
              <a:rPr dirty="0" sz="1800" spc="5" b="1">
                <a:latin typeface="Arial"/>
                <a:cs typeface="Arial"/>
              </a:rPr>
              <a:t>e</a:t>
            </a:r>
            <a:r>
              <a:rPr dirty="0" sz="1800" b="1">
                <a:latin typeface="Arial"/>
                <a:cs typeface="Arial"/>
              </a:rPr>
              <a:t>r</a:t>
            </a:r>
            <a:r>
              <a:rPr dirty="0" sz="1800" spc="-10" b="1">
                <a:latin typeface="Arial"/>
                <a:cs typeface="Arial"/>
              </a:rPr>
              <a:t>s</a:t>
            </a:r>
            <a:r>
              <a:rPr dirty="0" sz="1800" b="1">
                <a:latin typeface="Arial"/>
                <a:cs typeface="Arial"/>
              </a:rPr>
              <a:t>o</a:t>
            </a:r>
            <a:r>
              <a:rPr dirty="0" sz="1800" spc="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cui</a:t>
            </a:r>
            <a:r>
              <a:rPr dirty="0" sz="1800" b="1">
                <a:latin typeface="Arial"/>
                <a:cs typeface="Arial"/>
              </a:rPr>
              <a:t> a</a:t>
            </a:r>
            <a:r>
              <a:rPr dirty="0" sz="1800" spc="-35" b="1">
                <a:latin typeface="Arial"/>
                <a:cs typeface="Arial"/>
              </a:rPr>
              <a:t>v</a:t>
            </a:r>
            <a:r>
              <a:rPr dirty="0" sz="1800" spc="-30" b="1">
                <a:latin typeface="Arial"/>
                <a:cs typeface="Arial"/>
              </a:rPr>
              <a:t>v</a:t>
            </a:r>
            <a:r>
              <a:rPr dirty="0" sz="1800" b="1">
                <a:latin typeface="Arial"/>
                <a:cs typeface="Arial"/>
              </a:rPr>
              <a:t>eng</a:t>
            </a:r>
            <a:r>
              <a:rPr dirty="0" sz="1800" spc="5" b="1">
                <a:latin typeface="Arial"/>
                <a:cs typeface="Arial"/>
              </a:rPr>
              <a:t>o</a:t>
            </a:r>
            <a:r>
              <a:rPr dirty="0" sz="1800" b="1">
                <a:latin typeface="Arial"/>
                <a:cs typeface="Arial"/>
              </a:rPr>
              <a:t>no</a:t>
            </a:r>
            <a:r>
              <a:rPr dirty="0" sz="1800" spc="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g</a:t>
            </a:r>
            <a:r>
              <a:rPr dirty="0" sz="1800" spc="5" b="1">
                <a:latin typeface="Arial"/>
                <a:cs typeface="Arial"/>
              </a:rPr>
              <a:t>l</a:t>
            </a:r>
            <a:r>
              <a:rPr dirty="0" sz="1800" b="1">
                <a:latin typeface="Arial"/>
                <a:cs typeface="Arial"/>
              </a:rPr>
              <a:t>i </a:t>
            </a:r>
            <a:r>
              <a:rPr dirty="0" sz="1800" spc="-10" b="1">
                <a:latin typeface="Arial"/>
                <a:cs typeface="Arial"/>
              </a:rPr>
              <a:t>s</a:t>
            </a:r>
            <a:r>
              <a:rPr dirty="0" sz="1800" b="1">
                <a:latin typeface="Arial"/>
                <a:cs typeface="Arial"/>
              </a:rPr>
              <a:t>c</a:t>
            </a:r>
            <a:r>
              <a:rPr dirty="0" sz="1800" spc="-10" b="1">
                <a:latin typeface="Arial"/>
                <a:cs typeface="Arial"/>
              </a:rPr>
              <a:t>a</a:t>
            </a:r>
            <a:r>
              <a:rPr dirty="0" sz="1800" b="1">
                <a:latin typeface="Arial"/>
                <a:cs typeface="Arial"/>
              </a:rPr>
              <a:t>mbi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ga</a:t>
            </a:r>
            <a:r>
              <a:rPr dirty="0" sz="1800" spc="-10" b="1">
                <a:latin typeface="Arial"/>
                <a:cs typeface="Arial"/>
              </a:rPr>
              <a:t>s</a:t>
            </a:r>
            <a:r>
              <a:rPr dirty="0" sz="1800" b="1">
                <a:latin typeface="Arial"/>
                <a:cs typeface="Arial"/>
              </a:rPr>
              <a:t>so</a:t>
            </a:r>
            <a:r>
              <a:rPr dirty="0" sz="1800" spc="-10" b="1">
                <a:latin typeface="Arial"/>
                <a:cs typeface="Arial"/>
              </a:rPr>
              <a:t>s</a:t>
            </a:r>
            <a:r>
              <a:rPr dirty="0" sz="1800" b="1">
                <a:latin typeface="Arial"/>
                <a:cs typeface="Arial"/>
              </a:rPr>
              <a:t>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251" rIns="0" bIns="0" rtlCol="0" vert="horz">
            <a:spAutoFit/>
          </a:bodyPr>
          <a:lstStyle/>
          <a:p>
            <a:pPr marL="267970">
              <a:lnSpc>
                <a:spcPct val="100000"/>
              </a:lnSpc>
            </a:pPr>
            <a:r>
              <a:rPr dirty="0" sz="2800" spc="-10">
                <a:latin typeface="Franklin Gothic Medium"/>
                <a:cs typeface="Franklin Gothic Medium"/>
              </a:rPr>
              <a:t>VI</a:t>
            </a:r>
            <a:r>
              <a:rPr dirty="0" sz="2800" spc="-15">
                <a:latin typeface="Franklin Gothic Medium"/>
                <a:cs typeface="Franklin Gothic Medium"/>
              </a:rPr>
              <a:t>E</a:t>
            </a:r>
            <a:r>
              <a:rPr dirty="0" sz="2800" spc="-35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R</a:t>
            </a:r>
            <a:r>
              <a:rPr dirty="0" sz="2800" spc="-15">
                <a:latin typeface="Franklin Gothic Medium"/>
                <a:cs typeface="Franklin Gothic Medium"/>
              </a:rPr>
              <a:t>ES</a:t>
            </a:r>
            <a:r>
              <a:rPr dirty="0" sz="2800" spc="-10">
                <a:latin typeface="Franklin Gothic Medium"/>
                <a:cs typeface="Franklin Gothic Medium"/>
              </a:rPr>
              <a:t>P</a:t>
            </a:r>
            <a:r>
              <a:rPr dirty="0" sz="2800" spc="-15">
                <a:latin typeface="Franklin Gothic Medium"/>
                <a:cs typeface="Franklin Gothic Medium"/>
              </a:rPr>
              <a:t>IR</a:t>
            </a:r>
            <a:r>
              <a:rPr dirty="0" sz="2800" spc="-175">
                <a:latin typeface="Franklin Gothic Medium"/>
                <a:cs typeface="Franklin Gothic Medium"/>
              </a:rPr>
              <a:t>A</a:t>
            </a:r>
            <a:r>
              <a:rPr dirty="0" sz="2800" spc="-60">
                <a:latin typeface="Franklin Gothic Medium"/>
                <a:cs typeface="Franklin Gothic Medium"/>
              </a:rPr>
              <a:t>T</a:t>
            </a:r>
            <a:r>
              <a:rPr dirty="0" sz="2800" spc="-20">
                <a:latin typeface="Franklin Gothic Medium"/>
                <a:cs typeface="Franklin Gothic Medium"/>
              </a:rPr>
              <a:t>OR</a:t>
            </a:r>
            <a:r>
              <a:rPr dirty="0" sz="2800" spc="-5">
                <a:latin typeface="Franklin Gothic Medium"/>
                <a:cs typeface="Franklin Gothic Medium"/>
              </a:rPr>
              <a:t>I</a:t>
            </a:r>
            <a:r>
              <a:rPr dirty="0" sz="2800" spc="-15">
                <a:latin typeface="Franklin Gothic Medium"/>
                <a:cs typeface="Franklin Gothic Medium"/>
              </a:rPr>
              <a:t>E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67426" y="188607"/>
            <a:ext cx="3114675" cy="6480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47622" y="1281175"/>
            <a:ext cx="7466330" cy="5577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371475">
              <a:lnSpc>
                <a:spcPct val="100000"/>
              </a:lnSpc>
            </a:pPr>
            <a:r>
              <a:rPr dirty="0" sz="800" spc="-5" b="1">
                <a:latin typeface="Arial"/>
                <a:cs typeface="Arial"/>
              </a:rPr>
              <a:t>55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47622" y="1281175"/>
            <a:ext cx="7465949" cy="5576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79514" y="1124699"/>
            <a:ext cx="7056755" cy="369570"/>
          </a:xfrm>
          <a:prstGeom prst="rect">
            <a:avLst/>
          </a:prstGeom>
          <a:solidFill>
            <a:srgbClr val="CCCCCC"/>
          </a:solidFill>
        </p:spPr>
        <p:txBody>
          <a:bodyPr wrap="square" lIns="0" tIns="0" rIns="0" bIns="0" rtlCol="0" vert="horz">
            <a:spAutoFit/>
          </a:bodyPr>
          <a:lstStyle/>
          <a:p>
            <a:pPr marL="9144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vie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res</a:t>
            </a:r>
            <a:r>
              <a:rPr dirty="0" sz="1800" spc="-10">
                <a:latin typeface="Arial"/>
                <a:cs typeface="Arial"/>
              </a:rPr>
              <a:t>p</a:t>
            </a:r>
            <a:r>
              <a:rPr dirty="0" sz="1800">
                <a:latin typeface="Arial"/>
                <a:cs typeface="Arial"/>
              </a:rPr>
              <a:t>ir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torie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so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riv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stite </a:t>
            </a:r>
            <a:r>
              <a:rPr dirty="0" sz="1800" spc="-5">
                <a:latin typeface="Arial"/>
                <a:cs typeface="Arial"/>
              </a:rPr>
              <a:t>d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muco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fu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zi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ne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tettiva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9514" y="1628775"/>
            <a:ext cx="3384550" cy="1006475"/>
          </a:xfrm>
          <a:custGeom>
            <a:avLst/>
            <a:gdLst/>
            <a:ahLst/>
            <a:cxnLst/>
            <a:rect l="l" t="t" r="r" b="b"/>
            <a:pathLst>
              <a:path w="3384550" h="1006475">
                <a:moveTo>
                  <a:pt x="0" y="1006475"/>
                </a:moveTo>
                <a:lnTo>
                  <a:pt x="3384550" y="1006475"/>
                </a:lnTo>
                <a:lnTo>
                  <a:pt x="3384550" y="0"/>
                </a:lnTo>
                <a:lnTo>
                  <a:pt x="0" y="0"/>
                </a:lnTo>
                <a:lnTo>
                  <a:pt x="0" y="1006475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70967" y="1715532"/>
            <a:ext cx="1087755" cy="560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spc="-110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’epitelio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2380"/>
              </a:lnSpc>
            </a:pPr>
            <a:r>
              <a:rPr dirty="0" sz="2000">
                <a:latin typeface="Arial"/>
                <a:cs typeface="Arial"/>
              </a:rPr>
              <a:t>su</a:t>
            </a:r>
            <a:r>
              <a:rPr dirty="0" sz="2000" spc="-10">
                <a:latin typeface="Arial"/>
                <a:cs typeface="Arial"/>
              </a:rPr>
              <a:t>p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-10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f</a:t>
            </a:r>
            <a:r>
              <a:rPr dirty="0" sz="2000" spc="-10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cie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02307" y="1715532"/>
            <a:ext cx="1770380" cy="560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9700">
              <a:lnSpc>
                <a:spcPct val="100000"/>
              </a:lnSpc>
              <a:tabLst>
                <a:tab pos="1371600" algn="l"/>
              </a:tabLst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ciliato	</a:t>
            </a:r>
            <a:r>
              <a:rPr dirty="0" sz="2000">
                <a:latin typeface="Arial"/>
                <a:cs typeface="Arial"/>
              </a:rPr>
              <a:t>alla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2380"/>
              </a:lnSpc>
              <a:tabLst>
                <a:tab pos="880744" algn="l"/>
              </a:tabLst>
            </a:pPr>
            <a:r>
              <a:rPr dirty="0" sz="2000">
                <a:latin typeface="Arial"/>
                <a:cs typeface="Arial"/>
              </a:rPr>
              <a:t>delle	mu</a:t>
            </a:r>
            <a:r>
              <a:rPr dirty="0" sz="2000" spc="-10">
                <a:latin typeface="Arial"/>
                <a:cs typeface="Arial"/>
              </a:rPr>
              <a:t>c</a:t>
            </a:r>
            <a:r>
              <a:rPr dirty="0" sz="2000" spc="-1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0967" y="2325386"/>
            <a:ext cx="31896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80"/>
              </a:lnSpc>
            </a:pPr>
            <a:r>
              <a:rPr dirty="0" sz="2000">
                <a:latin typeface="Arial"/>
                <a:cs typeface="Arial"/>
              </a:rPr>
              <a:t>allontana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l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muco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verso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l’alto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9514" y="2780919"/>
            <a:ext cx="3384550" cy="1006475"/>
          </a:xfrm>
          <a:prstGeom prst="rect">
            <a:avLst/>
          </a:prstGeom>
          <a:solidFill>
            <a:srgbClr val="CCCCCC"/>
          </a:solidFill>
        </p:spPr>
        <p:txBody>
          <a:bodyPr wrap="square" lIns="0" tIns="0" rIns="0" bIns="0" rtlCol="0" vert="horz">
            <a:spAutoFit/>
          </a:bodyPr>
          <a:lstStyle/>
          <a:p>
            <a:pPr algn="just" marL="91440" marR="83185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I </a:t>
            </a:r>
            <a:r>
              <a:rPr dirty="0" sz="2000" spc="-1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danni </a:t>
            </a:r>
            <a:r>
              <a:rPr dirty="0" sz="2000" spc="-14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</a:t>
            </a:r>
            <a:r>
              <a:rPr dirty="0" sz="2000">
                <a:latin typeface="Arial"/>
                <a:cs typeface="Arial"/>
              </a:rPr>
              <a:t>ro</a:t>
            </a:r>
            <a:r>
              <a:rPr dirty="0" sz="2000" spc="-10">
                <a:latin typeface="Arial"/>
                <a:cs typeface="Arial"/>
              </a:rPr>
              <a:t>d</a:t>
            </a:r>
            <a:r>
              <a:rPr dirty="0" sz="2000">
                <a:latin typeface="Arial"/>
                <a:cs typeface="Arial"/>
              </a:rPr>
              <a:t>ot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i </a:t>
            </a:r>
            <a:r>
              <a:rPr dirty="0" sz="2000" spc="-1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dal </a:t>
            </a:r>
            <a:r>
              <a:rPr dirty="0" sz="2000" spc="-1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fumo </a:t>
            </a:r>
            <a:r>
              <a:rPr dirty="0" sz="2000" spc="-1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 c</a:t>
            </a:r>
            <a:r>
              <a:rPr dirty="0" sz="2000" spc="-10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ri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o </a:t>
            </a:r>
            <a:r>
              <a:rPr dirty="0" sz="2000" spc="-17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d</a:t>
            </a:r>
            <a:r>
              <a:rPr dirty="0" sz="2000">
                <a:latin typeface="Arial"/>
                <a:cs typeface="Arial"/>
              </a:rPr>
              <a:t>elle </a:t>
            </a:r>
            <a:r>
              <a:rPr dirty="0" sz="2000" spc="-1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ciglia </a:t>
            </a:r>
            <a:r>
              <a:rPr dirty="0" sz="2000" spc="-1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origin</a:t>
            </a:r>
            <a:r>
              <a:rPr dirty="0" sz="2000" spc="-10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no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l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tos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del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fuma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ore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251" rIns="0" bIns="0" rtlCol="0" vert="horz">
            <a:spAutoFit/>
          </a:bodyPr>
          <a:lstStyle/>
          <a:p>
            <a:pPr marL="267970">
              <a:lnSpc>
                <a:spcPct val="100000"/>
              </a:lnSpc>
            </a:pPr>
            <a:r>
              <a:rPr dirty="0" sz="2800" spc="-10">
                <a:latin typeface="Franklin Gothic Medium"/>
                <a:cs typeface="Franklin Gothic Medium"/>
              </a:rPr>
              <a:t>VI</a:t>
            </a:r>
            <a:r>
              <a:rPr dirty="0" sz="2800" spc="-15">
                <a:latin typeface="Franklin Gothic Medium"/>
                <a:cs typeface="Franklin Gothic Medium"/>
              </a:rPr>
              <a:t>E</a:t>
            </a:r>
            <a:r>
              <a:rPr dirty="0" sz="2800" spc="-35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R</a:t>
            </a:r>
            <a:r>
              <a:rPr dirty="0" sz="2800" spc="-15">
                <a:latin typeface="Franklin Gothic Medium"/>
                <a:cs typeface="Franklin Gothic Medium"/>
              </a:rPr>
              <a:t>ES</a:t>
            </a:r>
            <a:r>
              <a:rPr dirty="0" sz="2800" spc="-10">
                <a:latin typeface="Franklin Gothic Medium"/>
                <a:cs typeface="Franklin Gothic Medium"/>
              </a:rPr>
              <a:t>P</a:t>
            </a:r>
            <a:r>
              <a:rPr dirty="0" sz="2800" spc="-15">
                <a:latin typeface="Franklin Gothic Medium"/>
                <a:cs typeface="Franklin Gothic Medium"/>
              </a:rPr>
              <a:t>IR</a:t>
            </a:r>
            <a:r>
              <a:rPr dirty="0" sz="2800" spc="-175">
                <a:latin typeface="Franklin Gothic Medium"/>
                <a:cs typeface="Franklin Gothic Medium"/>
              </a:rPr>
              <a:t>A</a:t>
            </a:r>
            <a:r>
              <a:rPr dirty="0" sz="2800" spc="-60">
                <a:latin typeface="Franklin Gothic Medium"/>
                <a:cs typeface="Franklin Gothic Medium"/>
              </a:rPr>
              <a:t>T</a:t>
            </a:r>
            <a:r>
              <a:rPr dirty="0" sz="2800" spc="-20">
                <a:latin typeface="Franklin Gothic Medium"/>
                <a:cs typeface="Franklin Gothic Medium"/>
              </a:rPr>
              <a:t>OR</a:t>
            </a:r>
            <a:r>
              <a:rPr dirty="0" sz="2800" spc="-5">
                <a:latin typeface="Franklin Gothic Medium"/>
                <a:cs typeface="Franklin Gothic Medium"/>
              </a:rPr>
              <a:t>I</a:t>
            </a:r>
            <a:r>
              <a:rPr dirty="0" sz="2800" spc="-15">
                <a:latin typeface="Franklin Gothic Medium"/>
                <a:cs typeface="Franklin Gothic Medium"/>
              </a:rPr>
              <a:t>E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96153" y="188696"/>
            <a:ext cx="2885948" cy="6004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0776" y="1412836"/>
            <a:ext cx="8205724" cy="48964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495416" y="116598"/>
            <a:ext cx="3114675" cy="648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4137" rIns="0" bIns="0" rtlCol="0" vert="horz">
            <a:spAutoFit/>
          </a:bodyPr>
          <a:lstStyle/>
          <a:p>
            <a:pPr marL="156845">
              <a:lnSpc>
                <a:spcPct val="100000"/>
              </a:lnSpc>
            </a:pP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NI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508872" y="6595225"/>
            <a:ext cx="13843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 b="1">
                <a:latin typeface="Arial"/>
                <a:cs typeface="Arial"/>
              </a:rPr>
              <a:t>57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7487" y="5848350"/>
            <a:ext cx="8655050" cy="701675"/>
          </a:xfrm>
          <a:prstGeom prst="rect">
            <a:avLst/>
          </a:prstGeom>
          <a:solidFill>
            <a:srgbClr val="CCCCCC"/>
          </a:solidFill>
        </p:spPr>
        <p:txBody>
          <a:bodyPr wrap="square" lIns="0" tIns="0" rIns="0" bIns="0" rtlCol="0" vert="horz">
            <a:spAutoFit/>
          </a:bodyPr>
          <a:lstStyle/>
          <a:p>
            <a:pPr marL="91440" marR="81915">
              <a:lnSpc>
                <a:spcPct val="100000"/>
              </a:lnSpc>
            </a:pP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Espir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zion</a:t>
            </a:r>
            <a:r>
              <a:rPr dirty="0" sz="2000" spc="5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: </a:t>
            </a:r>
            <a:r>
              <a:rPr dirty="0" sz="2000" spc="-18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l</a:t>
            </a:r>
            <a:r>
              <a:rPr dirty="0" sz="2000">
                <a:latin typeface="Arial"/>
                <a:cs typeface="Arial"/>
              </a:rPr>
              <a:t>a </a:t>
            </a:r>
            <a:r>
              <a:rPr dirty="0" sz="2000" spc="-1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5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ssa </a:t>
            </a:r>
            <a:r>
              <a:rPr dirty="0" sz="2000" spc="-1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</a:t>
            </a:r>
            <a:r>
              <a:rPr dirty="0" sz="2000" spc="-20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racica </a:t>
            </a:r>
            <a:r>
              <a:rPr dirty="0" sz="2000" spc="-170">
                <a:latin typeface="Arial"/>
                <a:cs typeface="Arial"/>
              </a:rPr>
              <a:t> 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i </a:t>
            </a:r>
            <a:r>
              <a:rPr dirty="0" sz="2000" spc="-1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n</a:t>
            </a:r>
            <a:r>
              <a:rPr dirty="0" sz="2000" spc="-20">
                <a:latin typeface="Arial"/>
                <a:cs typeface="Arial"/>
              </a:rPr>
              <a:t>t</a:t>
            </a:r>
            <a:r>
              <a:rPr dirty="0" sz="2000" spc="-10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ae, </a:t>
            </a:r>
            <a:r>
              <a:rPr dirty="0" sz="2000" spc="-165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l</a:t>
            </a:r>
            <a:r>
              <a:rPr dirty="0" sz="2000">
                <a:latin typeface="Arial"/>
                <a:cs typeface="Arial"/>
              </a:rPr>
              <a:t>a </a:t>
            </a:r>
            <a:r>
              <a:rPr dirty="0" sz="2000" spc="-1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</a:t>
            </a:r>
            <a:r>
              <a:rPr dirty="0" sz="2000" spc="-10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ssione </a:t>
            </a:r>
            <a:r>
              <a:rPr dirty="0" sz="2000" spc="-1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int</a:t>
            </a:r>
            <a:r>
              <a:rPr dirty="0" sz="2000" spc="-1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rna </a:t>
            </a:r>
            <a:r>
              <a:rPr dirty="0" sz="2000" spc="-1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aum</a:t>
            </a:r>
            <a:r>
              <a:rPr dirty="0" sz="2000" spc="-10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nt</a:t>
            </a:r>
            <a:r>
              <a:rPr dirty="0" sz="2000" spc="-15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,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l’aria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</a:t>
            </a:r>
            <a:r>
              <a:rPr dirty="0" sz="2000" spc="-10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ene e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pir</a:t>
            </a:r>
            <a:r>
              <a:rPr dirty="0" sz="2000" spc="5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ta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523" y="1196746"/>
            <a:ext cx="6570980" cy="339090"/>
          </a:xfrm>
          <a:prstGeom prst="rect">
            <a:avLst/>
          </a:prstGeom>
          <a:solidFill>
            <a:srgbClr val="CCCCCC"/>
          </a:solidFill>
        </p:spPr>
        <p:txBody>
          <a:bodyPr wrap="square" lIns="0" tIns="0" rIns="0" bIns="0" rtlCol="0" vert="horz">
            <a:spAutoFit/>
          </a:bodyPr>
          <a:lstStyle/>
          <a:p>
            <a:pPr marL="90805">
              <a:lnSpc>
                <a:spcPct val="100000"/>
              </a:lnSpc>
            </a:pPr>
            <a:r>
              <a:rPr dirty="0" sz="1600" spc="-95">
                <a:latin typeface="Arial"/>
                <a:cs typeface="Arial"/>
              </a:rPr>
              <a:t>L</a:t>
            </a:r>
            <a:r>
              <a:rPr dirty="0" sz="1600" spc="-5">
                <a:latin typeface="Arial"/>
                <a:cs typeface="Arial"/>
              </a:rPr>
              <a:t>’</a:t>
            </a:r>
            <a:r>
              <a:rPr dirty="0" sz="1600" spc="-25">
                <a:latin typeface="Arial"/>
                <a:cs typeface="Arial"/>
              </a:rPr>
              <a:t>a</a:t>
            </a:r>
            <a:r>
              <a:rPr dirty="0" sz="1600" spc="-10">
                <a:latin typeface="Arial"/>
                <a:cs typeface="Arial"/>
              </a:rPr>
              <a:t>lte</a:t>
            </a:r>
            <a:r>
              <a:rPr dirty="0" sz="1600" spc="-15">
                <a:latin typeface="Arial"/>
                <a:cs typeface="Arial"/>
              </a:rPr>
              <a:t>r</a:t>
            </a:r>
            <a:r>
              <a:rPr dirty="0" sz="1600" spc="-10">
                <a:latin typeface="Arial"/>
                <a:cs typeface="Arial"/>
              </a:rPr>
              <a:t>nanza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10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d</a:t>
            </a:r>
            <a:r>
              <a:rPr dirty="0" sz="1600" spc="-5">
                <a:latin typeface="Arial"/>
                <a:cs typeface="Arial"/>
              </a:rPr>
              <a:t>i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85">
                <a:latin typeface="Arial"/>
                <a:cs typeface="Arial"/>
              </a:rPr>
              <a:t> </a:t>
            </a:r>
            <a:r>
              <a:rPr dirty="0" sz="1600" spc="-15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1600" spc="-10">
                <a:solidFill>
                  <a:srgbClr val="FF0000"/>
                </a:solidFill>
                <a:latin typeface="Arial"/>
                <a:cs typeface="Arial"/>
              </a:rPr>
              <a:t>nsp</a:t>
            </a:r>
            <a:r>
              <a:rPr dirty="0" sz="160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1600" spc="-1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1600" spc="-15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600" spc="-20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dirty="0" sz="1600" spc="-10">
                <a:solidFill>
                  <a:srgbClr val="FF0000"/>
                </a:solidFill>
                <a:latin typeface="Arial"/>
                <a:cs typeface="Arial"/>
              </a:rPr>
              <a:t>ione</a:t>
            </a:r>
            <a:r>
              <a:rPr dirty="0" sz="16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9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e</a:t>
            </a:r>
            <a:r>
              <a:rPr dirty="0" sz="1600" spc="-10">
                <a:latin typeface="Arial"/>
                <a:cs typeface="Arial"/>
              </a:rPr>
              <a:t>d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80"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Arial"/>
                <a:cs typeface="Arial"/>
              </a:rPr>
              <a:t>esp</a:t>
            </a:r>
            <a:r>
              <a:rPr dirty="0" sz="160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1600" spc="-1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1600" spc="-15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600" spc="-20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dirty="0" sz="1600" spc="-10">
                <a:solidFill>
                  <a:srgbClr val="FF0000"/>
                </a:solidFill>
                <a:latin typeface="Arial"/>
                <a:cs typeface="Arial"/>
              </a:rPr>
              <a:t>ione</a:t>
            </a:r>
            <a:r>
              <a:rPr dirty="0" sz="16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9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co</a:t>
            </a:r>
            <a:r>
              <a:rPr dirty="0" sz="1600" spc="-25">
                <a:latin typeface="Arial"/>
                <a:cs typeface="Arial"/>
              </a:rPr>
              <a:t>n</a:t>
            </a:r>
            <a:r>
              <a:rPr dirty="0" sz="1600" spc="-10">
                <a:latin typeface="Arial"/>
                <a:cs typeface="Arial"/>
              </a:rPr>
              <a:t>sente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9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d</a:t>
            </a:r>
            <a:r>
              <a:rPr dirty="0" sz="1600" spc="-5">
                <a:latin typeface="Arial"/>
                <a:cs typeface="Arial"/>
              </a:rPr>
              <a:t>i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95"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333399"/>
                </a:solidFill>
                <a:latin typeface="Arial"/>
                <a:cs typeface="Arial"/>
              </a:rPr>
              <a:t>ven</a:t>
            </a:r>
            <a:r>
              <a:rPr dirty="0" sz="1600" spc="-2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dirty="0" sz="1600" spc="-10">
                <a:solidFill>
                  <a:srgbClr val="333399"/>
                </a:solidFill>
                <a:latin typeface="Arial"/>
                <a:cs typeface="Arial"/>
              </a:rPr>
              <a:t>ila</a:t>
            </a:r>
            <a:r>
              <a:rPr dirty="0" sz="1600" spc="-30">
                <a:solidFill>
                  <a:srgbClr val="333399"/>
                </a:solidFill>
                <a:latin typeface="Arial"/>
                <a:cs typeface="Arial"/>
              </a:rPr>
              <a:t>r</a:t>
            </a:r>
            <a:r>
              <a:rPr dirty="0" sz="1600" spc="-1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dirty="0" sz="160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1600" spc="10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6850" y="1520664"/>
            <a:ext cx="3364229" cy="4157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6050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polmoni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3975">
              <a:lnSpc>
                <a:spcPct val="100000"/>
              </a:lnSpc>
            </a:pPr>
            <a:r>
              <a:rPr dirty="0" spc="5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pc="-3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ANI</a:t>
            </a:r>
            <a:r>
              <a:rPr dirty="0" spc="-3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5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10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pc="10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PI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pc="-14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50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IA</a:t>
            </a:r>
          </a:p>
        </p:txBody>
      </p:sp>
      <p:sp>
        <p:nvSpPr>
          <p:cNvPr id="8" name="object 8"/>
          <p:cNvSpPr/>
          <p:nvPr/>
        </p:nvSpPr>
        <p:spPr>
          <a:xfrm>
            <a:off x="196850" y="1556829"/>
            <a:ext cx="3363976" cy="4121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869051" y="1700847"/>
            <a:ext cx="3119374" cy="39998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671951" y="1716151"/>
            <a:ext cx="2076450" cy="701675"/>
          </a:xfrm>
          <a:prstGeom prst="rect">
            <a:avLst/>
          </a:prstGeom>
          <a:solidFill>
            <a:srgbClr val="CCCCCC"/>
          </a:solidFill>
        </p:spPr>
        <p:txBody>
          <a:bodyPr wrap="square" lIns="0" tIns="0" rIns="0" bIns="0" rtlCol="0" vert="horz">
            <a:spAutoFit/>
          </a:bodyPr>
          <a:lstStyle/>
          <a:p>
            <a:pPr marL="709295" marR="191135" indent="-51054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Leg</a:t>
            </a:r>
            <a:r>
              <a:rPr dirty="0" sz="2000" spc="5">
                <a:latin typeface="Arial"/>
                <a:cs typeface="Arial"/>
              </a:rPr>
              <a:t>g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 </a:t>
            </a:r>
            <a:r>
              <a:rPr dirty="0" sz="2000" spc="-10">
                <a:latin typeface="Arial"/>
                <a:cs typeface="Arial"/>
              </a:rPr>
              <a:t>B</a:t>
            </a:r>
            <a:r>
              <a:rPr dirty="0" sz="2000">
                <a:latin typeface="Arial"/>
                <a:cs typeface="Arial"/>
              </a:rPr>
              <a:t>oyle</a:t>
            </a:r>
            <a:r>
              <a:rPr dirty="0" sz="2000">
                <a:latin typeface="Arial"/>
                <a:cs typeface="Arial"/>
              </a:rPr>
              <a:t> P</a:t>
            </a:r>
            <a:r>
              <a:rPr dirty="0" sz="2000" spc="-10">
                <a:latin typeface="Arial"/>
                <a:cs typeface="Arial"/>
              </a:rPr>
              <a:t>V</a:t>
            </a:r>
            <a:r>
              <a:rPr dirty="0" sz="2000">
                <a:latin typeface="Arial"/>
                <a:cs typeface="Arial"/>
              </a:rPr>
              <a:t>=K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71951" y="3117850"/>
            <a:ext cx="2063750" cy="2247265"/>
          </a:xfrm>
          <a:custGeom>
            <a:avLst/>
            <a:gdLst/>
            <a:ahLst/>
            <a:cxnLst/>
            <a:rect l="l" t="t" r="r" b="b"/>
            <a:pathLst>
              <a:path w="2063750" h="2247265">
                <a:moveTo>
                  <a:pt x="0" y="2246757"/>
                </a:moveTo>
                <a:lnTo>
                  <a:pt x="2063750" y="2246757"/>
                </a:lnTo>
                <a:lnTo>
                  <a:pt x="2063750" y="0"/>
                </a:lnTo>
                <a:lnTo>
                  <a:pt x="0" y="0"/>
                </a:lnTo>
                <a:lnTo>
                  <a:pt x="0" y="2246757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764026" y="3205115"/>
            <a:ext cx="1882139" cy="559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  <a:tabLst>
                <a:tab pos="1680845" algn="l"/>
              </a:tabLst>
            </a:pP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Insp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razion</a:t>
            </a:r>
            <a:r>
              <a:rPr dirty="0" sz="2000" spc="5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:	</a:t>
            </a:r>
            <a:r>
              <a:rPr dirty="0" sz="2000" spc="-5">
                <a:latin typeface="Arial"/>
                <a:cs typeface="Arial"/>
              </a:rPr>
              <a:t>la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cassa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</a:t>
            </a:r>
            <a:r>
              <a:rPr dirty="0" sz="2000" spc="-20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raci</a:t>
            </a:r>
            <a:r>
              <a:rPr dirty="0" sz="2000" spc="-10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10">
                <a:latin typeface="Arial"/>
                <a:cs typeface="Arial"/>
              </a:rPr>
              <a:t> </a:t>
            </a:r>
            <a:r>
              <a:rPr dirty="0" sz="2000" spc="5">
                <a:latin typeface="Arial"/>
                <a:cs typeface="Arial"/>
              </a:rPr>
              <a:t>si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64026" y="3814715"/>
            <a:ext cx="1102995" cy="1474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 spc="-10">
                <a:latin typeface="Arial"/>
                <a:cs typeface="Arial"/>
              </a:rPr>
              <a:t>p</a:t>
            </a:r>
            <a:r>
              <a:rPr dirty="0" sz="2000">
                <a:latin typeface="Arial"/>
                <a:cs typeface="Arial"/>
              </a:rPr>
              <a:t>ande,</a:t>
            </a:r>
            <a:r>
              <a:rPr dirty="0" sz="2000">
                <a:latin typeface="Arial"/>
                <a:cs typeface="Arial"/>
              </a:rPr>
              <a:t> pr</a:t>
            </a:r>
            <a:r>
              <a:rPr dirty="0" sz="2000" spc="-10">
                <a:latin typeface="Arial"/>
                <a:cs typeface="Arial"/>
              </a:rPr>
              <a:t>es</a:t>
            </a:r>
            <a:r>
              <a:rPr dirty="0" sz="2000">
                <a:latin typeface="Arial"/>
                <a:cs typeface="Arial"/>
              </a:rPr>
              <a:t>sione</a:t>
            </a:r>
            <a:r>
              <a:rPr dirty="0" sz="2000">
                <a:latin typeface="Arial"/>
                <a:cs typeface="Arial"/>
              </a:rPr>
              <a:t> inter</a:t>
            </a:r>
            <a:r>
              <a:rPr dirty="0" sz="2000" spc="-10">
                <a:latin typeface="Arial"/>
                <a:cs typeface="Arial"/>
              </a:rPr>
              <a:t>n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l’aria </a:t>
            </a:r>
            <a:r>
              <a:rPr dirty="0" sz="2000">
                <a:latin typeface="Arial"/>
                <a:cs typeface="Arial"/>
              </a:rPr>
              <a:t>inspir</a:t>
            </a:r>
            <a:r>
              <a:rPr dirty="0" sz="2000" spc="5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ta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45252" y="3814715"/>
            <a:ext cx="19812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80"/>
              </a:lnSpc>
            </a:pPr>
            <a:r>
              <a:rPr dirty="0" sz="2000" spc="-5">
                <a:latin typeface="Arial"/>
                <a:cs typeface="Arial"/>
              </a:rPr>
              <a:t>la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35296" y="4424569"/>
            <a:ext cx="610870" cy="559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indent="73025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cala, viene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423408" y="188607"/>
            <a:ext cx="3114674" cy="6480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1975" y="1516125"/>
            <a:ext cx="6911975" cy="500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0997" y="49650"/>
            <a:ext cx="5918835" cy="1062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2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ME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CC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ANI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MO</a:t>
            </a:r>
            <a:r>
              <a:rPr dirty="0" sz="2400" spc="-5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LL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3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ES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P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35" b="1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AZIONE:</a:t>
            </a:r>
            <a:endParaRPr sz="2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IL</a:t>
            </a:r>
            <a:r>
              <a:rPr dirty="0" sz="24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5" b="1">
                <a:solidFill>
                  <a:srgbClr val="871E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10" b="1">
                <a:solidFill>
                  <a:srgbClr val="871E33"/>
                </a:solidFill>
                <a:latin typeface="Franklin Gothic Medium"/>
                <a:cs typeface="Franklin Gothic Medium"/>
              </a:rPr>
              <a:t>F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RAMMA</a:t>
            </a:r>
            <a:r>
              <a:rPr dirty="0" sz="2400" spc="-5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10" b="1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EA</a:t>
            </a:r>
            <a:r>
              <a:rPr dirty="0" sz="2400" spc="-4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5" b="1">
                <a:solidFill>
                  <a:srgbClr val="871E33"/>
                </a:solidFill>
                <a:latin typeface="Franklin Gothic Medium"/>
                <a:cs typeface="Franklin Gothic Medium"/>
              </a:rPr>
              <a:t>UN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2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5" b="1">
                <a:solidFill>
                  <a:srgbClr val="871E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P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RES</a:t>
            </a:r>
            <a:r>
              <a:rPr dirty="0" sz="2400" spc="5" b="1">
                <a:solidFill>
                  <a:srgbClr val="87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IONE</a:t>
            </a:r>
            <a:endParaRPr sz="2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tabLst>
                <a:tab pos="5905500" algn="l"/>
              </a:tabLst>
            </a:pP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5" b="1" u="heavy">
                <a:solidFill>
                  <a:srgbClr val="871E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5" b="1" u="heavy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 b="1" u="heavy">
                <a:solidFill>
                  <a:srgbClr val="871E33"/>
                </a:solidFill>
                <a:latin typeface="Franklin Gothic Medium"/>
                <a:cs typeface="Franklin Gothic Medium"/>
              </a:rPr>
              <a:t>ERNA</a:t>
            </a:r>
            <a:r>
              <a:rPr dirty="0" sz="2400" b="1" u="heavy">
                <a:solidFill>
                  <a:srgbClr val="871E33"/>
                </a:solidFill>
                <a:latin typeface="Franklin Gothic Medium"/>
                <a:cs typeface="Franklin Gothic Medium"/>
              </a:rPr>
              <a:t> 	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44030" y="12"/>
            <a:ext cx="2799968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87337" y="3346513"/>
            <a:ext cx="3870325" cy="3287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24426" y="5294286"/>
            <a:ext cx="4551680" cy="1323975"/>
          </a:xfrm>
          <a:custGeom>
            <a:avLst/>
            <a:gdLst/>
            <a:ahLst/>
            <a:cxnLst/>
            <a:rect l="l" t="t" r="r" b="b"/>
            <a:pathLst>
              <a:path w="4551680" h="1323975">
                <a:moveTo>
                  <a:pt x="0" y="1323467"/>
                </a:moveTo>
                <a:lnTo>
                  <a:pt x="4551299" y="1323467"/>
                </a:lnTo>
                <a:lnTo>
                  <a:pt x="4551299" y="0"/>
                </a:lnTo>
                <a:lnTo>
                  <a:pt x="0" y="0"/>
                </a:lnTo>
                <a:lnTo>
                  <a:pt x="0" y="1323467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503801" y="5369271"/>
            <a:ext cx="4394835" cy="1353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2000" spc="-110">
                <a:latin typeface="Arial"/>
                <a:cs typeface="Arial"/>
              </a:rPr>
              <a:t>L</a:t>
            </a:r>
            <a:r>
              <a:rPr dirty="0" sz="2000" spc="-5">
                <a:latin typeface="Arial"/>
                <a:cs typeface="Arial"/>
              </a:rPr>
              <a:t>’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enfis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ma</a:t>
            </a:r>
            <a:r>
              <a:rPr dirty="0" sz="2000">
                <a:latin typeface="Arial"/>
                <a:cs typeface="Arial"/>
              </a:rPr>
              <a:t>, 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prov</a:t>
            </a:r>
            <a:r>
              <a:rPr dirty="0" sz="2000" spc="-1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cando 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l</a:t>
            </a:r>
            <a:r>
              <a:rPr dirty="0" sz="2000">
                <a:latin typeface="Arial"/>
                <a:cs typeface="Arial"/>
              </a:rPr>
              <a:t>a 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</a:t>
            </a:r>
            <a:r>
              <a:rPr dirty="0" sz="2000" spc="-20">
                <a:latin typeface="Arial"/>
                <a:cs typeface="Arial"/>
              </a:rPr>
              <a:t>u</a:t>
            </a:r>
            <a:r>
              <a:rPr dirty="0" sz="2000">
                <a:latin typeface="Arial"/>
                <a:cs typeface="Arial"/>
              </a:rPr>
              <a:t>sione 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</a:t>
            </a:r>
            <a:r>
              <a:rPr dirty="0" sz="2000">
                <a:latin typeface="Arial"/>
                <a:cs typeface="Arial"/>
              </a:rPr>
              <a:t> al</a:t>
            </a:r>
            <a:r>
              <a:rPr dirty="0" sz="2000" spc="-10">
                <a:latin typeface="Arial"/>
                <a:cs typeface="Arial"/>
              </a:rPr>
              <a:t>v</a:t>
            </a:r>
            <a:r>
              <a:rPr dirty="0" sz="2000">
                <a:latin typeface="Arial"/>
                <a:cs typeface="Arial"/>
              </a:rPr>
              <a:t>eoli </a:t>
            </a:r>
            <a:r>
              <a:rPr dirty="0" sz="2000" spc="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adiacenti, </a:t>
            </a:r>
            <a:r>
              <a:rPr dirty="0" sz="2000" spc="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rid</a:t>
            </a:r>
            <a:r>
              <a:rPr dirty="0" sz="2000" spc="-10">
                <a:latin typeface="Arial"/>
                <a:cs typeface="Arial"/>
              </a:rPr>
              <a:t>u</a:t>
            </a:r>
            <a:r>
              <a:rPr dirty="0" sz="2000">
                <a:latin typeface="Arial"/>
                <a:cs typeface="Arial"/>
              </a:rPr>
              <a:t>ce </a:t>
            </a:r>
            <a:r>
              <a:rPr dirty="0" sz="2000" spc="30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l</a:t>
            </a:r>
            <a:r>
              <a:rPr dirty="0" sz="2000">
                <a:latin typeface="Arial"/>
                <a:cs typeface="Arial"/>
              </a:rPr>
              <a:t>a </a:t>
            </a:r>
            <a:r>
              <a:rPr dirty="0" sz="2000" spc="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su</a:t>
            </a:r>
            <a:r>
              <a:rPr dirty="0" sz="2000" spc="-10">
                <a:latin typeface="Arial"/>
                <a:cs typeface="Arial"/>
              </a:rPr>
              <a:t>p</a:t>
            </a:r>
            <a:r>
              <a:rPr dirty="0" sz="2000" spc="-1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rficie</a:t>
            </a:r>
            <a:r>
              <a:rPr dirty="0" sz="2000">
                <a:latin typeface="Arial"/>
                <a:cs typeface="Arial"/>
              </a:rPr>
              <a:t> respira</a:t>
            </a:r>
            <a:r>
              <a:rPr dirty="0" sz="2000" spc="-10">
                <a:latin typeface="Arial"/>
                <a:cs typeface="Arial"/>
              </a:rPr>
              <a:t>to</a:t>
            </a:r>
            <a:r>
              <a:rPr dirty="0" sz="2000">
                <a:latin typeface="Arial"/>
                <a:cs typeface="Arial"/>
              </a:rPr>
              <a:t>ria, </a:t>
            </a:r>
            <a:r>
              <a:rPr dirty="0" sz="2000" spc="-14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end</a:t>
            </a:r>
            <a:r>
              <a:rPr dirty="0" sz="2000" spc="5">
                <a:latin typeface="Arial"/>
                <a:cs typeface="Arial"/>
              </a:rPr>
              <a:t>e</a:t>
            </a:r>
            <a:r>
              <a:rPr dirty="0" sz="2000" spc="-10">
                <a:latin typeface="Arial"/>
                <a:cs typeface="Arial"/>
              </a:rPr>
              <a:t>n</a:t>
            </a:r>
            <a:r>
              <a:rPr dirty="0" sz="2000">
                <a:latin typeface="Arial"/>
                <a:cs typeface="Arial"/>
              </a:rPr>
              <a:t>do </a:t>
            </a:r>
            <a:r>
              <a:rPr dirty="0" sz="2000" spc="-135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l</a:t>
            </a:r>
            <a:r>
              <a:rPr dirty="0" sz="2000">
                <a:latin typeface="Arial"/>
                <a:cs typeface="Arial"/>
              </a:rPr>
              <a:t>a </a:t>
            </a:r>
            <a:r>
              <a:rPr dirty="0" sz="2000" spc="-14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p</a:t>
            </a:r>
            <a:r>
              <a:rPr dirty="0" sz="2000" spc="-15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razione</a:t>
            </a:r>
            <a:r>
              <a:rPr dirty="0" sz="2000">
                <a:latin typeface="Arial"/>
                <a:cs typeface="Arial"/>
              </a:rPr>
              <a:t> meno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-40">
                <a:latin typeface="Arial"/>
                <a:cs typeface="Arial"/>
              </a:rPr>
              <a:t>f</a:t>
            </a:r>
            <a:r>
              <a:rPr dirty="0" sz="2000">
                <a:latin typeface="Arial"/>
                <a:cs typeface="Arial"/>
              </a:rPr>
              <a:t>ficiente</a:t>
            </a:r>
            <a:endParaRPr sz="2000">
              <a:latin typeface="Arial"/>
              <a:cs typeface="Arial"/>
            </a:endParaRPr>
          </a:p>
          <a:p>
            <a:pPr algn="r" marR="255904">
              <a:lnSpc>
                <a:spcPct val="100000"/>
              </a:lnSpc>
              <a:spcBef>
                <a:spcPts val="275"/>
              </a:spcBef>
            </a:pPr>
            <a:r>
              <a:rPr dirty="0" sz="800" spc="-5" b="1">
                <a:latin typeface="Arial"/>
                <a:cs typeface="Arial"/>
              </a:rPr>
              <a:t>59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2255" rIns="0" bIns="0" rtlCol="0" vert="horz">
            <a:spAutoFit/>
          </a:bodyPr>
          <a:lstStyle/>
          <a:p>
            <a:pPr marL="84455">
              <a:lnSpc>
                <a:spcPct val="100000"/>
              </a:lnSpc>
            </a:pP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MBI</a:t>
            </a:r>
            <a:r>
              <a:rPr dirty="0" spc="-5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SS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</a:p>
        </p:txBody>
      </p:sp>
      <p:sp>
        <p:nvSpPr>
          <p:cNvPr id="7" name="object 7"/>
          <p:cNvSpPr/>
          <p:nvPr/>
        </p:nvSpPr>
        <p:spPr>
          <a:xfrm>
            <a:off x="4776851" y="1196721"/>
            <a:ext cx="4367148" cy="3915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783453" y="188607"/>
            <a:ext cx="3114675" cy="6480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83564" y="1196809"/>
            <a:ext cx="4788535" cy="923925"/>
          </a:xfrm>
          <a:custGeom>
            <a:avLst/>
            <a:gdLst/>
            <a:ahLst/>
            <a:cxnLst/>
            <a:rect l="l" t="t" r="r" b="b"/>
            <a:pathLst>
              <a:path w="4788535" h="923925">
                <a:moveTo>
                  <a:pt x="0" y="923328"/>
                </a:moveTo>
                <a:lnTo>
                  <a:pt x="4788027" y="923328"/>
                </a:lnTo>
                <a:lnTo>
                  <a:pt x="4788027" y="0"/>
                </a:lnTo>
                <a:lnTo>
                  <a:pt x="0" y="0"/>
                </a:lnTo>
                <a:lnTo>
                  <a:pt x="0" y="923328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75106" y="1279968"/>
            <a:ext cx="4604385" cy="777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>
              <a:lnSpc>
                <a:spcPct val="100000"/>
              </a:lnSpc>
            </a:pPr>
            <a:r>
              <a:rPr dirty="0" sz="1800" spc="-10">
                <a:latin typeface="Arial"/>
                <a:cs typeface="Arial"/>
              </a:rPr>
              <a:t>Ne</a:t>
            </a:r>
            <a:r>
              <a:rPr dirty="0" sz="1800">
                <a:latin typeface="Arial"/>
                <a:cs typeface="Arial"/>
              </a:rPr>
              <a:t>i </a:t>
            </a:r>
            <a:r>
              <a:rPr dirty="0" sz="1800" spc="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m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i 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gli </a:t>
            </a:r>
            <a:r>
              <a:rPr dirty="0" sz="1800" spc="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sc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mbi 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ga</a:t>
            </a:r>
            <a:r>
              <a:rPr dirty="0" sz="1800" spc="5">
                <a:latin typeface="Arial"/>
                <a:cs typeface="Arial"/>
              </a:rPr>
              <a:t>s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si 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tra 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ria 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 sa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gue </a:t>
            </a:r>
            <a:r>
              <a:rPr dirty="0" sz="1800" spc="11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avv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 spc="5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no </a:t>
            </a:r>
            <a:r>
              <a:rPr dirty="0" sz="1800" spc="1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attrav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10">
                <a:latin typeface="Arial"/>
                <a:cs typeface="Arial"/>
              </a:rPr>
              <a:t>s</a:t>
            </a:r>
            <a:r>
              <a:rPr dirty="0" sz="1800">
                <a:latin typeface="Arial"/>
                <a:cs typeface="Arial"/>
              </a:rPr>
              <a:t>o </a:t>
            </a:r>
            <a:r>
              <a:rPr dirty="0" sz="1800" spc="1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a </a:t>
            </a:r>
            <a:r>
              <a:rPr dirty="0" sz="1800" spc="1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</a:t>
            </a:r>
            <a:r>
              <a:rPr dirty="0" sz="1800" spc="-10">
                <a:latin typeface="Arial"/>
                <a:cs typeface="Arial"/>
              </a:rPr>
              <a:t>p</a:t>
            </a:r>
            <a:r>
              <a:rPr dirty="0" sz="1800">
                <a:latin typeface="Arial"/>
                <a:cs typeface="Arial"/>
              </a:rPr>
              <a:t>erfi</a:t>
            </a:r>
            <a:r>
              <a:rPr dirty="0" sz="1800" spc="5">
                <a:latin typeface="Arial"/>
                <a:cs typeface="Arial"/>
              </a:rPr>
              <a:t>ci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 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ter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um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da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vasc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rizz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ta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3564" y="2132850"/>
            <a:ext cx="4784725" cy="1224280"/>
          </a:xfrm>
          <a:custGeom>
            <a:avLst/>
            <a:gdLst/>
            <a:ahLst/>
            <a:cxnLst/>
            <a:rect l="l" t="t" r="r" b="b"/>
            <a:pathLst>
              <a:path w="4784725" h="1224279">
                <a:moveTo>
                  <a:pt x="0" y="1224140"/>
                </a:moveTo>
                <a:lnTo>
                  <a:pt x="4784725" y="1224140"/>
                </a:lnTo>
                <a:lnTo>
                  <a:pt x="4784725" y="0"/>
                </a:lnTo>
                <a:lnTo>
                  <a:pt x="0" y="0"/>
                </a:lnTo>
                <a:lnTo>
                  <a:pt x="0" y="122414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75106" y="2216332"/>
            <a:ext cx="1648460" cy="503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  <a:tabLst>
                <a:tab pos="708025" algn="l"/>
              </a:tabLst>
            </a:pP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a	pr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 spc="10">
                <a:latin typeface="Arial"/>
                <a:cs typeface="Arial"/>
              </a:rPr>
              <a:t>z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 n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mer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 spc="10">
                <a:latin typeface="Arial"/>
                <a:cs typeface="Arial"/>
              </a:rPr>
              <a:t>s</a:t>
            </a:r>
            <a:r>
              <a:rPr dirty="0" sz="1800">
                <a:latin typeface="Arial"/>
                <a:cs typeface="Arial"/>
              </a:rPr>
              <a:t>iss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41777" y="2216332"/>
            <a:ext cx="2835275" cy="503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indent="336550">
              <a:lnSpc>
                <a:spcPct val="100000"/>
              </a:lnSpc>
              <a:tabLst>
                <a:tab pos="825500" algn="l"/>
                <a:tab pos="1095375" algn="l"/>
                <a:tab pos="1905000" algn="l"/>
                <a:tab pos="2351405" algn="l"/>
                <a:tab pos="2654935" algn="l"/>
              </a:tabLst>
            </a:pPr>
            <a:r>
              <a:rPr dirty="0" sz="1800" spc="-5">
                <a:latin typeface="Arial"/>
                <a:cs typeface="Arial"/>
              </a:rPr>
              <a:t>ne</a:t>
            </a:r>
            <a:r>
              <a:rPr dirty="0" sz="1800">
                <a:latin typeface="Arial"/>
                <a:cs typeface="Arial"/>
              </a:rPr>
              <a:t>i		</a:t>
            </a:r>
            <a:r>
              <a:rPr dirty="0" sz="1800" spc="5">
                <a:latin typeface="Arial"/>
                <a:cs typeface="Arial"/>
              </a:rPr>
              <a:t>p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moni		d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lle</a:t>
            </a:r>
            <a:r>
              <a:rPr dirty="0" sz="1800">
                <a:latin typeface="Arial"/>
                <a:cs typeface="Arial"/>
              </a:rPr>
              <a:t> cav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tà	a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v</a:t>
            </a:r>
            <a:r>
              <a:rPr dirty="0" sz="1800" spc="5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ari	p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rta	</a:t>
            </a:r>
            <a:r>
              <a:rPr dirty="0" sz="1800" spc="5">
                <a:latin typeface="Arial"/>
                <a:cs typeface="Arial"/>
              </a:rPr>
              <a:t>la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5106" y="2765225"/>
            <a:ext cx="4601210" cy="502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  <a:tabLst>
                <a:tab pos="1112520" algn="l"/>
                <a:tab pos="1424940" algn="l"/>
                <a:tab pos="2409190" algn="l"/>
                <a:tab pos="2811780" algn="l"/>
                <a:tab pos="3328670" algn="l"/>
                <a:tab pos="3590925" algn="l"/>
                <a:tab pos="4472940" algn="l"/>
              </a:tabLst>
            </a:pPr>
            <a:r>
              <a:rPr dirty="0" sz="1800">
                <a:latin typeface="Arial"/>
                <a:cs typeface="Arial"/>
              </a:rPr>
              <a:t>su</a:t>
            </a:r>
            <a:r>
              <a:rPr dirty="0" sz="1800" spc="-10">
                <a:latin typeface="Arial"/>
                <a:cs typeface="Arial"/>
              </a:rPr>
              <a:t>p</a:t>
            </a:r>
            <a:r>
              <a:rPr dirty="0" sz="1800">
                <a:latin typeface="Arial"/>
                <a:cs typeface="Arial"/>
              </a:rPr>
              <a:t>erficie	</a:t>
            </a:r>
            <a:r>
              <a:rPr dirty="0" sz="1800" spc="-5">
                <a:latin typeface="Arial"/>
                <a:cs typeface="Arial"/>
              </a:rPr>
              <a:t>d</a:t>
            </a:r>
            <a:r>
              <a:rPr dirty="0" sz="1800">
                <a:latin typeface="Arial"/>
                <a:cs typeface="Arial"/>
              </a:rPr>
              <a:t>i	scam</a:t>
            </a:r>
            <a:r>
              <a:rPr dirty="0" sz="1800" spc="-10">
                <a:latin typeface="Arial"/>
                <a:cs typeface="Arial"/>
              </a:rPr>
              <a:t>b</a:t>
            </a:r>
            <a:r>
              <a:rPr dirty="0" sz="1800">
                <a:latin typeface="Arial"/>
                <a:cs typeface="Arial"/>
              </a:rPr>
              <a:t>io	tra	aria	e	sa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e	a</a:t>
            </a:r>
            <a:r>
              <a:rPr dirty="0" sz="1800">
                <a:latin typeface="Arial"/>
                <a:cs typeface="Arial"/>
              </a:rPr>
              <a:t> circa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7</a:t>
            </a:r>
            <a:r>
              <a:rPr dirty="0" sz="1800">
                <a:latin typeface="Arial"/>
                <a:cs typeface="Arial"/>
              </a:rPr>
              <a:t>0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baseline="25462" sz="1800">
                <a:latin typeface="Arial"/>
                <a:cs typeface="Arial"/>
              </a:rPr>
              <a:t>2</a:t>
            </a:r>
            <a:endParaRPr baseline="25462"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9720" y="1242693"/>
            <a:ext cx="6042279" cy="5501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4370" y="4433963"/>
            <a:ext cx="2237105" cy="162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0355">
              <a:lnSpc>
                <a:spcPct val="100000"/>
              </a:lnSpc>
            </a:pPr>
            <a:r>
              <a:rPr dirty="0" sz="1600" spc="-15" b="1">
                <a:latin typeface="Tahoma"/>
                <a:cs typeface="Tahoma"/>
              </a:rPr>
              <a:t>V</a:t>
            </a:r>
            <a:r>
              <a:rPr dirty="0" sz="1600" spc="-5" b="1">
                <a:latin typeface="Tahoma"/>
                <a:cs typeface="Tahoma"/>
              </a:rPr>
              <a:t>a</a:t>
            </a:r>
            <a:r>
              <a:rPr dirty="0" sz="1600" spc="-10" b="1">
                <a:latin typeface="Tahoma"/>
                <a:cs typeface="Tahoma"/>
              </a:rPr>
              <a:t>lvo</a:t>
            </a:r>
            <a:r>
              <a:rPr dirty="0" sz="1600" spc="-10" b="1">
                <a:latin typeface="Tahoma"/>
                <a:cs typeface="Tahoma"/>
              </a:rPr>
              <a:t>l</a:t>
            </a:r>
            <a:r>
              <a:rPr dirty="0" sz="1600" spc="-10" b="1">
                <a:latin typeface="Tahoma"/>
                <a:cs typeface="Tahoma"/>
              </a:rPr>
              <a:t>a</a:t>
            </a:r>
            <a:r>
              <a:rPr dirty="0" sz="1600" spc="10" b="1">
                <a:latin typeface="Tahoma"/>
                <a:cs typeface="Tahoma"/>
              </a:rPr>
              <a:t> </a:t>
            </a:r>
            <a:r>
              <a:rPr dirty="0" sz="1600" spc="-10" b="1">
                <a:latin typeface="Tahoma"/>
                <a:cs typeface="Tahoma"/>
              </a:rPr>
              <a:t>tric</a:t>
            </a:r>
            <a:r>
              <a:rPr dirty="0" sz="1600" spc="-20" b="1">
                <a:latin typeface="Tahoma"/>
                <a:cs typeface="Tahoma"/>
              </a:rPr>
              <a:t>us</a:t>
            </a:r>
            <a:r>
              <a:rPr dirty="0" sz="1600" spc="-15" b="1">
                <a:latin typeface="Tahoma"/>
                <a:cs typeface="Tahoma"/>
              </a:rPr>
              <a:t>p</a:t>
            </a:r>
            <a:r>
              <a:rPr dirty="0" sz="1600" spc="0" b="1">
                <a:latin typeface="Tahoma"/>
                <a:cs typeface="Tahoma"/>
              </a:rPr>
              <a:t>i</a:t>
            </a:r>
            <a:r>
              <a:rPr dirty="0" sz="1600" spc="-15" b="1">
                <a:latin typeface="Tahoma"/>
                <a:cs typeface="Tahoma"/>
              </a:rPr>
              <a:t>de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15" b="1">
                <a:latin typeface="Tahoma"/>
                <a:cs typeface="Tahoma"/>
              </a:rPr>
              <a:t>Ven</a:t>
            </a:r>
            <a:r>
              <a:rPr dirty="0" sz="1800" spc="-20" b="1">
                <a:latin typeface="Tahoma"/>
                <a:cs typeface="Tahoma"/>
              </a:rPr>
              <a:t>t</a:t>
            </a:r>
            <a:r>
              <a:rPr dirty="0" sz="1800" spc="-10" b="1">
                <a:latin typeface="Tahoma"/>
                <a:cs typeface="Tahoma"/>
              </a:rPr>
              <a:t>ri</a:t>
            </a:r>
            <a:r>
              <a:rPr dirty="0" sz="1800" spc="-20" b="1">
                <a:latin typeface="Tahoma"/>
                <a:cs typeface="Tahoma"/>
              </a:rPr>
              <a:t>c</a:t>
            </a:r>
            <a:r>
              <a:rPr dirty="0" sz="1800" b="1">
                <a:latin typeface="Tahoma"/>
                <a:cs typeface="Tahoma"/>
              </a:rPr>
              <a:t>o</a:t>
            </a:r>
            <a:r>
              <a:rPr dirty="0" sz="1800" spc="-10" b="1">
                <a:latin typeface="Tahoma"/>
                <a:cs typeface="Tahoma"/>
              </a:rPr>
              <a:t>lo</a:t>
            </a:r>
            <a:r>
              <a:rPr dirty="0" sz="1800" spc="-25" b="1">
                <a:latin typeface="Tahoma"/>
                <a:cs typeface="Tahoma"/>
              </a:rPr>
              <a:t> </a:t>
            </a:r>
            <a:r>
              <a:rPr dirty="0" sz="1800" spc="-15" b="1">
                <a:latin typeface="Tahoma"/>
                <a:cs typeface="Tahoma"/>
              </a:rPr>
              <a:t>Destro</a:t>
            </a:r>
            <a:endParaRPr sz="1800">
              <a:latin typeface="Tahoma"/>
              <a:cs typeface="Tahoma"/>
            </a:endParaRPr>
          </a:p>
          <a:p>
            <a:pPr marL="12700" indent="594995">
              <a:lnSpc>
                <a:spcPct val="100000"/>
              </a:lnSpc>
              <a:spcBef>
                <a:spcPts val="1225"/>
              </a:spcBef>
            </a:pPr>
            <a:r>
              <a:rPr dirty="0" sz="1600" spc="-20" b="1">
                <a:latin typeface="Tahoma"/>
                <a:cs typeface="Tahoma"/>
              </a:rPr>
              <a:t>Co</a:t>
            </a:r>
            <a:r>
              <a:rPr dirty="0" sz="1600" spc="-5" b="1">
                <a:latin typeface="Tahoma"/>
                <a:cs typeface="Tahoma"/>
              </a:rPr>
              <a:t>r</a:t>
            </a:r>
            <a:r>
              <a:rPr dirty="0" sz="1600" spc="-15" b="1">
                <a:latin typeface="Tahoma"/>
                <a:cs typeface="Tahoma"/>
              </a:rPr>
              <a:t>d</a:t>
            </a:r>
            <a:r>
              <a:rPr dirty="0" sz="1600" spc="-10" b="1">
                <a:latin typeface="Tahoma"/>
                <a:cs typeface="Tahoma"/>
              </a:rPr>
              <a:t>e</a:t>
            </a:r>
            <a:r>
              <a:rPr dirty="0" sz="1600" spc="-5" b="1">
                <a:latin typeface="Tahoma"/>
                <a:cs typeface="Tahoma"/>
              </a:rPr>
              <a:t> </a:t>
            </a:r>
            <a:r>
              <a:rPr dirty="0" sz="1600" spc="-10" b="1">
                <a:latin typeface="Tahoma"/>
                <a:cs typeface="Tahoma"/>
              </a:rPr>
              <a:t>tendinee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15" b="1">
                <a:latin typeface="Tahoma"/>
                <a:cs typeface="Tahoma"/>
              </a:rPr>
              <a:t>Vena</a:t>
            </a:r>
            <a:r>
              <a:rPr dirty="0" sz="1800" spc="-20" b="1">
                <a:latin typeface="Tahoma"/>
                <a:cs typeface="Tahoma"/>
              </a:rPr>
              <a:t> </a:t>
            </a:r>
            <a:r>
              <a:rPr dirty="0" sz="1800" spc="-20" b="1">
                <a:latin typeface="Tahoma"/>
                <a:cs typeface="Tahoma"/>
              </a:rPr>
              <a:t>cav</a:t>
            </a:r>
            <a:r>
              <a:rPr dirty="0" sz="1800" spc="-15" b="1">
                <a:latin typeface="Tahoma"/>
                <a:cs typeface="Tahoma"/>
              </a:rPr>
              <a:t>a</a:t>
            </a:r>
            <a:r>
              <a:rPr dirty="0" sz="1800" spc="-15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in</a:t>
            </a:r>
            <a:r>
              <a:rPr dirty="0" sz="1800" spc="-10" b="1">
                <a:latin typeface="Tahoma"/>
                <a:cs typeface="Tahoma"/>
              </a:rPr>
              <a:t>f</a:t>
            </a:r>
            <a:r>
              <a:rPr dirty="0" sz="1800" spc="-10" b="1">
                <a:latin typeface="Tahoma"/>
                <a:cs typeface="Tahoma"/>
              </a:rPr>
              <a:t>er</a:t>
            </a:r>
            <a:r>
              <a:rPr dirty="0" sz="1800" spc="-15" b="1">
                <a:latin typeface="Tahoma"/>
                <a:cs typeface="Tahoma"/>
              </a:rPr>
              <a:t>i</a:t>
            </a:r>
            <a:r>
              <a:rPr dirty="0" sz="1800" b="1">
                <a:latin typeface="Tahoma"/>
                <a:cs typeface="Tahoma"/>
              </a:rPr>
              <a:t>o</a:t>
            </a:r>
            <a:r>
              <a:rPr dirty="0" sz="1800" spc="-10" b="1">
                <a:latin typeface="Tahoma"/>
                <a:cs typeface="Tahoma"/>
              </a:rPr>
              <a:t>re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1555878"/>
            <a:ext cx="2742565" cy="1924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6845" indent="-144780">
              <a:lnSpc>
                <a:spcPct val="100000"/>
              </a:lnSpc>
            </a:pPr>
            <a:r>
              <a:rPr dirty="0" sz="1800" spc="-15" b="1">
                <a:latin typeface="Tahoma"/>
                <a:cs typeface="Tahoma"/>
              </a:rPr>
              <a:t>Vena</a:t>
            </a:r>
            <a:r>
              <a:rPr dirty="0" sz="1800" spc="-20" b="1">
                <a:latin typeface="Tahoma"/>
                <a:cs typeface="Tahoma"/>
              </a:rPr>
              <a:t> </a:t>
            </a:r>
            <a:r>
              <a:rPr dirty="0" sz="1800" spc="-20" b="1">
                <a:latin typeface="Tahoma"/>
                <a:cs typeface="Tahoma"/>
              </a:rPr>
              <a:t>cav</a:t>
            </a:r>
            <a:r>
              <a:rPr dirty="0" sz="1800" spc="-15" b="1">
                <a:latin typeface="Tahoma"/>
                <a:cs typeface="Tahoma"/>
              </a:rPr>
              <a:t>a</a:t>
            </a:r>
            <a:r>
              <a:rPr dirty="0" sz="1800" spc="-15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su</a:t>
            </a:r>
            <a:r>
              <a:rPr dirty="0" sz="1800" spc="-10" b="1">
                <a:latin typeface="Tahoma"/>
                <a:cs typeface="Tahoma"/>
              </a:rPr>
              <a:t>p</a:t>
            </a:r>
            <a:r>
              <a:rPr dirty="0" sz="1800" spc="-10" b="1">
                <a:latin typeface="Tahoma"/>
                <a:cs typeface="Tahoma"/>
              </a:rPr>
              <a:t>er</a:t>
            </a:r>
            <a:r>
              <a:rPr dirty="0" sz="1800" spc="-15" b="1">
                <a:latin typeface="Tahoma"/>
                <a:cs typeface="Tahoma"/>
              </a:rPr>
              <a:t>i</a:t>
            </a:r>
            <a:r>
              <a:rPr dirty="0" sz="1800" b="1">
                <a:latin typeface="Tahoma"/>
                <a:cs typeface="Tahoma"/>
              </a:rPr>
              <a:t>o</a:t>
            </a:r>
            <a:r>
              <a:rPr dirty="0" sz="1800" spc="-10" b="1">
                <a:latin typeface="Tahoma"/>
                <a:cs typeface="Tahoma"/>
              </a:rPr>
              <a:t>re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2550">
              <a:latin typeface="Times New Roman"/>
              <a:cs typeface="Times New Roman"/>
            </a:endParaRPr>
          </a:p>
          <a:p>
            <a:pPr algn="ctr" marL="144145">
              <a:lnSpc>
                <a:spcPct val="100000"/>
              </a:lnSpc>
            </a:pPr>
            <a:r>
              <a:rPr dirty="0" sz="1600" spc="-10" b="1">
                <a:latin typeface="Tahoma"/>
                <a:cs typeface="Tahoma"/>
              </a:rPr>
              <a:t>Arteria</a:t>
            </a:r>
            <a:r>
              <a:rPr dirty="0" sz="1600" spc="20" b="1">
                <a:latin typeface="Tahoma"/>
                <a:cs typeface="Tahoma"/>
              </a:rPr>
              <a:t> </a:t>
            </a:r>
            <a:r>
              <a:rPr dirty="0" sz="1600" spc="-20" b="1">
                <a:latin typeface="Tahoma"/>
                <a:cs typeface="Tahoma"/>
              </a:rPr>
              <a:t>Po</a:t>
            </a:r>
            <a:r>
              <a:rPr dirty="0" sz="1600" spc="-10" b="1">
                <a:latin typeface="Tahoma"/>
                <a:cs typeface="Tahoma"/>
              </a:rPr>
              <a:t>lmonare</a:t>
            </a:r>
            <a:r>
              <a:rPr dirty="0" sz="1600" spc="45" b="1">
                <a:latin typeface="Tahoma"/>
                <a:cs typeface="Tahoma"/>
              </a:rPr>
              <a:t> </a:t>
            </a:r>
            <a:r>
              <a:rPr dirty="0" sz="1600" spc="-15" b="1">
                <a:latin typeface="Tahoma"/>
                <a:cs typeface="Tahoma"/>
              </a:rPr>
              <a:t>dest</a:t>
            </a:r>
            <a:r>
              <a:rPr dirty="0" sz="1600" spc="-10" b="1">
                <a:latin typeface="Tahoma"/>
                <a:cs typeface="Tahoma"/>
              </a:rPr>
              <a:t>ra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Times New Roman"/>
              <a:cs typeface="Times New Roman"/>
            </a:endParaRPr>
          </a:p>
          <a:p>
            <a:pPr marL="300990">
              <a:lnSpc>
                <a:spcPct val="100000"/>
              </a:lnSpc>
            </a:pPr>
            <a:r>
              <a:rPr dirty="0" sz="2000" spc="-10" b="1">
                <a:latin typeface="Tahoma"/>
                <a:cs typeface="Tahoma"/>
              </a:rPr>
              <a:t>A</a:t>
            </a:r>
            <a:r>
              <a:rPr dirty="0" sz="2000" spc="-5" b="1">
                <a:latin typeface="Tahoma"/>
                <a:cs typeface="Tahoma"/>
              </a:rPr>
              <a:t>t</a:t>
            </a:r>
            <a:r>
              <a:rPr dirty="0" sz="2000" spc="-10" b="1">
                <a:latin typeface="Tahoma"/>
                <a:cs typeface="Tahoma"/>
              </a:rPr>
              <a:t>r</a:t>
            </a:r>
            <a:r>
              <a:rPr dirty="0" sz="2000" b="1">
                <a:latin typeface="Tahoma"/>
                <a:cs typeface="Tahoma"/>
              </a:rPr>
              <a:t>io</a:t>
            </a:r>
            <a:r>
              <a:rPr dirty="0" sz="2000" spc="-20" b="1">
                <a:latin typeface="Tahoma"/>
                <a:cs typeface="Tahoma"/>
              </a:rPr>
              <a:t> </a:t>
            </a:r>
            <a:r>
              <a:rPr dirty="0" sz="2000" spc="-5" b="1">
                <a:latin typeface="Tahoma"/>
                <a:cs typeface="Tahoma"/>
              </a:rPr>
              <a:t>de</a:t>
            </a:r>
            <a:r>
              <a:rPr dirty="0" sz="2000" spc="-10" b="1">
                <a:latin typeface="Tahoma"/>
                <a:cs typeface="Tahoma"/>
              </a:rPr>
              <a:t>s</a:t>
            </a:r>
            <a:r>
              <a:rPr dirty="0" sz="2000" spc="-5" b="1">
                <a:latin typeface="Tahoma"/>
                <a:cs typeface="Tahoma"/>
              </a:rPr>
              <a:t>t</a:t>
            </a:r>
            <a:r>
              <a:rPr dirty="0" sz="2000" spc="-10" b="1">
                <a:latin typeface="Tahoma"/>
                <a:cs typeface="Tahoma"/>
              </a:rPr>
              <a:t>r</a:t>
            </a:r>
            <a:r>
              <a:rPr dirty="0" sz="2000" b="1">
                <a:latin typeface="Tahoma"/>
                <a:cs typeface="Tahoma"/>
              </a:rPr>
              <a:t>o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1850">
              <a:latin typeface="Times New Roman"/>
              <a:cs typeface="Times New Roman"/>
            </a:endParaRPr>
          </a:p>
          <a:p>
            <a:pPr algn="ctr" marL="251460">
              <a:lnSpc>
                <a:spcPct val="100000"/>
              </a:lnSpc>
            </a:pPr>
            <a:r>
              <a:rPr dirty="0" sz="1400" b="1">
                <a:latin typeface="Tahoma"/>
                <a:cs typeface="Tahoma"/>
              </a:rPr>
              <a:t>V</a:t>
            </a:r>
            <a:r>
              <a:rPr dirty="0" sz="1400" spc="-10" b="1">
                <a:latin typeface="Tahoma"/>
                <a:cs typeface="Tahoma"/>
              </a:rPr>
              <a:t>e</a:t>
            </a:r>
            <a:r>
              <a:rPr dirty="0" sz="1400" spc="-5" b="1">
                <a:latin typeface="Tahoma"/>
                <a:cs typeface="Tahoma"/>
              </a:rPr>
              <a:t>n</a:t>
            </a:r>
            <a:r>
              <a:rPr dirty="0" sz="1400" b="1">
                <a:latin typeface="Tahoma"/>
                <a:cs typeface="Tahoma"/>
              </a:rPr>
              <a:t>e </a:t>
            </a:r>
            <a:r>
              <a:rPr dirty="0" sz="1400" spc="-5" b="1">
                <a:latin typeface="Tahoma"/>
                <a:cs typeface="Tahoma"/>
              </a:rPr>
              <a:t>Pol</a:t>
            </a:r>
            <a:r>
              <a:rPr dirty="0" sz="1400" b="1">
                <a:latin typeface="Tahoma"/>
                <a:cs typeface="Tahoma"/>
              </a:rPr>
              <a:t>m</a:t>
            </a:r>
            <a:r>
              <a:rPr dirty="0" sz="1400" spc="-5" b="1">
                <a:latin typeface="Tahoma"/>
                <a:cs typeface="Tahoma"/>
              </a:rPr>
              <a:t>onar</a:t>
            </a:r>
            <a:r>
              <a:rPr dirty="0" sz="1400" b="1">
                <a:latin typeface="Tahoma"/>
                <a:cs typeface="Tahoma"/>
              </a:rPr>
              <a:t>i</a:t>
            </a:r>
            <a:r>
              <a:rPr dirty="0" sz="1400" spc="-5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di</a:t>
            </a:r>
            <a:r>
              <a:rPr dirty="0" sz="1400" spc="-10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d</a:t>
            </a:r>
            <a:r>
              <a:rPr dirty="0" sz="1400" spc="-10" b="1">
                <a:latin typeface="Tahoma"/>
                <a:cs typeface="Tahoma"/>
              </a:rPr>
              <a:t>e</a:t>
            </a:r>
            <a:r>
              <a:rPr dirty="0" sz="1400" b="1">
                <a:latin typeface="Tahoma"/>
                <a:cs typeface="Tahoma"/>
              </a:rPr>
              <a:t>stra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2108" y="1416166"/>
            <a:ext cx="2614295" cy="525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96390">
              <a:lnSpc>
                <a:spcPct val="100000"/>
              </a:lnSpc>
            </a:pPr>
            <a:r>
              <a:rPr dirty="0" sz="2000" b="1">
                <a:latin typeface="Tahoma"/>
                <a:cs typeface="Tahoma"/>
              </a:rPr>
              <a:t>Ao</a:t>
            </a:r>
            <a:r>
              <a:rPr dirty="0" sz="2000" spc="-15" b="1">
                <a:latin typeface="Tahoma"/>
                <a:cs typeface="Tahoma"/>
              </a:rPr>
              <a:t>r</a:t>
            </a:r>
            <a:r>
              <a:rPr dirty="0" sz="2000" b="1">
                <a:latin typeface="Tahoma"/>
                <a:cs typeface="Tahoma"/>
              </a:rPr>
              <a:t>ta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70"/>
              </a:spcBef>
            </a:pPr>
            <a:r>
              <a:rPr dirty="0" sz="1400" b="1">
                <a:latin typeface="Tahoma"/>
                <a:cs typeface="Tahoma"/>
              </a:rPr>
              <a:t>Art</a:t>
            </a:r>
            <a:r>
              <a:rPr dirty="0" sz="1400" spc="-10" b="1">
                <a:latin typeface="Tahoma"/>
                <a:cs typeface="Tahoma"/>
              </a:rPr>
              <a:t>e</a:t>
            </a:r>
            <a:r>
              <a:rPr dirty="0" sz="1400" b="1">
                <a:latin typeface="Tahoma"/>
                <a:cs typeface="Tahoma"/>
              </a:rPr>
              <a:t>ria </a:t>
            </a:r>
            <a:r>
              <a:rPr dirty="0" sz="1400" spc="-5" b="1">
                <a:latin typeface="Tahoma"/>
                <a:cs typeface="Tahoma"/>
              </a:rPr>
              <a:t>Pol</a:t>
            </a:r>
            <a:r>
              <a:rPr dirty="0" sz="1400" b="1">
                <a:latin typeface="Tahoma"/>
                <a:cs typeface="Tahoma"/>
              </a:rPr>
              <a:t>m</a:t>
            </a:r>
            <a:r>
              <a:rPr dirty="0" sz="1400" spc="-5" b="1">
                <a:latin typeface="Tahoma"/>
                <a:cs typeface="Tahoma"/>
              </a:rPr>
              <a:t>onar</a:t>
            </a:r>
            <a:r>
              <a:rPr dirty="0" sz="1400" b="1">
                <a:latin typeface="Tahoma"/>
                <a:cs typeface="Tahoma"/>
              </a:rPr>
              <a:t>e</a:t>
            </a:r>
            <a:r>
              <a:rPr dirty="0" sz="1400" spc="-5" b="1">
                <a:latin typeface="Tahoma"/>
                <a:cs typeface="Tahoma"/>
              </a:rPr>
              <a:t> </a:t>
            </a:r>
            <a:r>
              <a:rPr dirty="0" sz="1400" spc="-10" b="1">
                <a:latin typeface="Tahoma"/>
                <a:cs typeface="Tahoma"/>
              </a:rPr>
              <a:t>s</a:t>
            </a:r>
            <a:r>
              <a:rPr dirty="0" sz="1400" b="1">
                <a:latin typeface="Tahoma"/>
                <a:cs typeface="Tahoma"/>
              </a:rPr>
              <a:t>in</a:t>
            </a:r>
            <a:r>
              <a:rPr dirty="0" sz="1400" spc="-10" b="1">
                <a:latin typeface="Tahoma"/>
                <a:cs typeface="Tahoma"/>
              </a:rPr>
              <a:t>i</a:t>
            </a:r>
            <a:r>
              <a:rPr dirty="0" sz="1400" b="1">
                <a:latin typeface="Tahoma"/>
                <a:cs typeface="Tahoma"/>
              </a:rPr>
              <a:t>stra</a:t>
            </a:r>
            <a:endParaRPr sz="1400">
              <a:latin typeface="Tahoma"/>
              <a:cs typeface="Tahoma"/>
            </a:endParaRPr>
          </a:p>
          <a:p>
            <a:pPr algn="ctr" marL="495934">
              <a:lnSpc>
                <a:spcPct val="100000"/>
              </a:lnSpc>
              <a:spcBef>
                <a:spcPts val="1155"/>
              </a:spcBef>
            </a:pPr>
            <a:r>
              <a:rPr dirty="0" sz="2000" b="1">
                <a:latin typeface="Tahoma"/>
                <a:cs typeface="Tahoma"/>
              </a:rPr>
              <a:t>A</a:t>
            </a:r>
            <a:r>
              <a:rPr dirty="0" sz="2000" spc="-10" b="1">
                <a:latin typeface="Tahoma"/>
                <a:cs typeface="Tahoma"/>
              </a:rPr>
              <a:t>t</a:t>
            </a:r>
            <a:r>
              <a:rPr dirty="0" sz="2000" b="1">
                <a:latin typeface="Tahoma"/>
                <a:cs typeface="Tahoma"/>
              </a:rPr>
              <a:t>r</a:t>
            </a:r>
            <a:r>
              <a:rPr dirty="0" sz="2000" spc="-10" b="1">
                <a:latin typeface="Tahoma"/>
                <a:cs typeface="Tahoma"/>
              </a:rPr>
              <a:t>i</a:t>
            </a:r>
            <a:r>
              <a:rPr dirty="0" sz="2000" b="1">
                <a:latin typeface="Tahoma"/>
                <a:cs typeface="Tahoma"/>
              </a:rPr>
              <a:t>o</a:t>
            </a:r>
            <a:r>
              <a:rPr dirty="0" sz="2000" spc="-15" b="1">
                <a:latin typeface="Tahoma"/>
                <a:cs typeface="Tahoma"/>
              </a:rPr>
              <a:t> </a:t>
            </a:r>
            <a:r>
              <a:rPr dirty="0" sz="2000" b="1">
                <a:latin typeface="Tahoma"/>
                <a:cs typeface="Tahoma"/>
              </a:rPr>
              <a:t>sin</a:t>
            </a:r>
            <a:r>
              <a:rPr dirty="0" sz="2000" spc="-15" b="1">
                <a:latin typeface="Tahoma"/>
                <a:cs typeface="Tahoma"/>
              </a:rPr>
              <a:t>i</a:t>
            </a:r>
            <a:r>
              <a:rPr dirty="0" sz="2000" b="1">
                <a:latin typeface="Tahoma"/>
                <a:cs typeface="Tahoma"/>
              </a:rPr>
              <a:t>st</a:t>
            </a:r>
            <a:r>
              <a:rPr dirty="0" sz="2000" spc="-15" b="1">
                <a:latin typeface="Tahoma"/>
                <a:cs typeface="Tahoma"/>
              </a:rPr>
              <a:t>r</a:t>
            </a:r>
            <a:r>
              <a:rPr dirty="0" sz="2000" b="1">
                <a:latin typeface="Tahoma"/>
                <a:cs typeface="Tahoma"/>
              </a:rPr>
              <a:t>o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algn="ctr" marL="804545" marR="390525">
              <a:lnSpc>
                <a:spcPct val="100000"/>
              </a:lnSpc>
              <a:spcBef>
                <a:spcPts val="1535"/>
              </a:spcBef>
            </a:pPr>
            <a:r>
              <a:rPr dirty="0" sz="1400" b="1">
                <a:latin typeface="Tahoma"/>
                <a:cs typeface="Tahoma"/>
              </a:rPr>
              <a:t>V</a:t>
            </a:r>
            <a:r>
              <a:rPr dirty="0" sz="1400" spc="-10" b="1">
                <a:latin typeface="Tahoma"/>
                <a:cs typeface="Tahoma"/>
              </a:rPr>
              <a:t>e</a:t>
            </a:r>
            <a:r>
              <a:rPr dirty="0" sz="1400" spc="-5" b="1">
                <a:latin typeface="Tahoma"/>
                <a:cs typeface="Tahoma"/>
              </a:rPr>
              <a:t>n</a:t>
            </a:r>
            <a:r>
              <a:rPr dirty="0" sz="1400" b="1">
                <a:latin typeface="Tahoma"/>
                <a:cs typeface="Tahoma"/>
              </a:rPr>
              <a:t>e </a:t>
            </a:r>
            <a:r>
              <a:rPr dirty="0" sz="1400" spc="-5" b="1">
                <a:latin typeface="Tahoma"/>
                <a:cs typeface="Tahoma"/>
              </a:rPr>
              <a:t>Pol</a:t>
            </a:r>
            <a:r>
              <a:rPr dirty="0" sz="1400" b="1">
                <a:latin typeface="Tahoma"/>
                <a:cs typeface="Tahoma"/>
              </a:rPr>
              <a:t>m</a:t>
            </a:r>
            <a:r>
              <a:rPr dirty="0" sz="1400" spc="-5" b="1">
                <a:latin typeface="Tahoma"/>
                <a:cs typeface="Tahoma"/>
              </a:rPr>
              <a:t>onari</a:t>
            </a:r>
            <a:r>
              <a:rPr dirty="0" sz="1400" spc="-5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di</a:t>
            </a:r>
            <a:r>
              <a:rPr dirty="0" sz="1400" spc="-20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s</a:t>
            </a:r>
            <a:r>
              <a:rPr dirty="0" sz="1400" spc="-10" b="1">
                <a:latin typeface="Tahoma"/>
                <a:cs typeface="Tahoma"/>
              </a:rPr>
              <a:t>i</a:t>
            </a:r>
            <a:r>
              <a:rPr dirty="0" sz="1400" spc="-5" b="1">
                <a:latin typeface="Tahoma"/>
                <a:cs typeface="Tahoma"/>
              </a:rPr>
              <a:t>nis</a:t>
            </a:r>
            <a:r>
              <a:rPr dirty="0" sz="1400" b="1">
                <a:latin typeface="Tahoma"/>
                <a:cs typeface="Tahoma"/>
              </a:rPr>
              <a:t>t</a:t>
            </a:r>
            <a:r>
              <a:rPr dirty="0" sz="1400" spc="5" b="1">
                <a:latin typeface="Tahoma"/>
                <a:cs typeface="Tahoma"/>
              </a:rPr>
              <a:t>r</a:t>
            </a:r>
            <a:r>
              <a:rPr dirty="0" sz="1400" b="1">
                <a:latin typeface="Tahoma"/>
                <a:cs typeface="Tahoma"/>
              </a:rPr>
              <a:t>a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00">
              <a:latin typeface="Times New Roman"/>
              <a:cs typeface="Times New Roman"/>
            </a:endParaRPr>
          </a:p>
          <a:p>
            <a:pPr marL="897890" indent="146050">
              <a:lnSpc>
                <a:spcPct val="100000"/>
              </a:lnSpc>
            </a:pPr>
            <a:r>
              <a:rPr dirty="0" sz="1400" b="1">
                <a:latin typeface="Tahoma"/>
                <a:cs typeface="Tahoma"/>
              </a:rPr>
              <a:t>Va</a:t>
            </a:r>
            <a:r>
              <a:rPr dirty="0" sz="1400" spc="-5" b="1">
                <a:latin typeface="Tahoma"/>
                <a:cs typeface="Tahoma"/>
              </a:rPr>
              <a:t>l</a:t>
            </a:r>
            <a:r>
              <a:rPr dirty="0" sz="1400" b="1">
                <a:latin typeface="Tahoma"/>
                <a:cs typeface="Tahoma"/>
              </a:rPr>
              <a:t>vola</a:t>
            </a:r>
            <a:r>
              <a:rPr dirty="0" sz="1400" spc="-10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bicuspide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1950">
              <a:latin typeface="Times New Roman"/>
              <a:cs typeface="Times New Roman"/>
            </a:endParaRPr>
          </a:p>
          <a:p>
            <a:pPr marL="1308735" indent="-410845">
              <a:lnSpc>
                <a:spcPct val="100000"/>
              </a:lnSpc>
            </a:pPr>
            <a:r>
              <a:rPr dirty="0" sz="1400" b="1">
                <a:latin typeface="Tahoma"/>
                <a:cs typeface="Tahoma"/>
              </a:rPr>
              <a:t>Valvo</a:t>
            </a:r>
            <a:r>
              <a:rPr dirty="0" sz="1400" spc="-10" b="1">
                <a:latin typeface="Tahoma"/>
                <a:cs typeface="Tahoma"/>
              </a:rPr>
              <a:t>l</a:t>
            </a:r>
            <a:r>
              <a:rPr dirty="0" sz="1400" b="1">
                <a:latin typeface="Tahoma"/>
                <a:cs typeface="Tahoma"/>
              </a:rPr>
              <a:t>a</a:t>
            </a:r>
            <a:r>
              <a:rPr dirty="0" sz="1400" spc="-5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s</a:t>
            </a:r>
            <a:r>
              <a:rPr dirty="0" sz="1400" spc="-10" b="1">
                <a:latin typeface="Tahoma"/>
                <a:cs typeface="Tahoma"/>
              </a:rPr>
              <a:t>e</a:t>
            </a:r>
            <a:r>
              <a:rPr dirty="0" sz="1400" spc="5" b="1">
                <a:latin typeface="Tahoma"/>
                <a:cs typeface="Tahoma"/>
              </a:rPr>
              <a:t>m</a:t>
            </a:r>
            <a:r>
              <a:rPr dirty="0" sz="1400" b="1">
                <a:latin typeface="Tahoma"/>
                <a:cs typeface="Tahoma"/>
              </a:rPr>
              <a:t>i</a:t>
            </a:r>
            <a:r>
              <a:rPr dirty="0" sz="1400" spc="-10" b="1">
                <a:latin typeface="Tahoma"/>
                <a:cs typeface="Tahoma"/>
              </a:rPr>
              <a:t>l</a:t>
            </a:r>
            <a:r>
              <a:rPr dirty="0" sz="1400" spc="-5" b="1">
                <a:latin typeface="Tahoma"/>
                <a:cs typeface="Tahoma"/>
              </a:rPr>
              <a:t>una</a:t>
            </a:r>
            <a:r>
              <a:rPr dirty="0" sz="1400" b="1">
                <a:latin typeface="Tahoma"/>
                <a:cs typeface="Tahoma"/>
              </a:rPr>
              <a:t>re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500">
              <a:latin typeface="Times New Roman"/>
              <a:cs typeface="Times New Roman"/>
            </a:endParaRPr>
          </a:p>
          <a:p>
            <a:pPr marL="1308735" marR="259079">
              <a:lnSpc>
                <a:spcPct val="100000"/>
              </a:lnSpc>
            </a:pPr>
            <a:r>
              <a:rPr dirty="0" sz="1600" spc="-10" b="1">
                <a:latin typeface="Tahoma"/>
                <a:cs typeface="Tahoma"/>
              </a:rPr>
              <a:t>Ventrico</a:t>
            </a:r>
            <a:r>
              <a:rPr dirty="0" sz="1600" spc="-15" b="1">
                <a:latin typeface="Tahoma"/>
                <a:cs typeface="Tahoma"/>
              </a:rPr>
              <a:t>l</a:t>
            </a:r>
            <a:r>
              <a:rPr dirty="0" sz="1600" spc="-10" b="1">
                <a:latin typeface="Tahoma"/>
                <a:cs typeface="Tahoma"/>
              </a:rPr>
              <a:t>o</a:t>
            </a:r>
            <a:r>
              <a:rPr dirty="0" sz="1600" spc="-5" b="1">
                <a:latin typeface="Tahoma"/>
                <a:cs typeface="Tahoma"/>
              </a:rPr>
              <a:t> </a:t>
            </a:r>
            <a:r>
              <a:rPr dirty="0" sz="1600" spc="-20" b="1">
                <a:latin typeface="Tahoma"/>
                <a:cs typeface="Tahoma"/>
              </a:rPr>
              <a:t>s</a:t>
            </a:r>
            <a:r>
              <a:rPr dirty="0" sz="1600" spc="-10" b="1">
                <a:latin typeface="Tahoma"/>
                <a:cs typeface="Tahoma"/>
              </a:rPr>
              <a:t>in</a:t>
            </a:r>
            <a:r>
              <a:rPr dirty="0" sz="1600" spc="-10" b="1">
                <a:latin typeface="Tahoma"/>
                <a:cs typeface="Tahoma"/>
              </a:rPr>
              <a:t>i</a:t>
            </a:r>
            <a:r>
              <a:rPr dirty="0" sz="1600" spc="-20" b="1">
                <a:latin typeface="Tahoma"/>
                <a:cs typeface="Tahoma"/>
              </a:rPr>
              <a:t>s</a:t>
            </a:r>
            <a:r>
              <a:rPr dirty="0" sz="1600" spc="-10" b="1">
                <a:latin typeface="Tahoma"/>
                <a:cs typeface="Tahoma"/>
              </a:rPr>
              <a:t>tro</a:t>
            </a:r>
            <a:endParaRPr sz="1600">
              <a:latin typeface="Tahoma"/>
              <a:cs typeface="Tahoma"/>
            </a:endParaRPr>
          </a:p>
          <a:p>
            <a:pPr marL="886460" marR="9525" indent="554990">
              <a:lnSpc>
                <a:spcPct val="100000"/>
              </a:lnSpc>
              <a:spcBef>
                <a:spcPts val="695"/>
              </a:spcBef>
            </a:pPr>
            <a:r>
              <a:rPr dirty="0" sz="1600" spc="-15" b="1">
                <a:latin typeface="Tahoma"/>
                <a:cs typeface="Tahoma"/>
              </a:rPr>
              <a:t>Set</a:t>
            </a:r>
            <a:r>
              <a:rPr dirty="0" sz="1600" spc="-10" b="1">
                <a:latin typeface="Tahoma"/>
                <a:cs typeface="Tahoma"/>
              </a:rPr>
              <a:t>to</a:t>
            </a:r>
            <a:r>
              <a:rPr dirty="0" sz="1600" spc="-10" b="1">
                <a:latin typeface="Tahoma"/>
                <a:cs typeface="Tahoma"/>
              </a:rPr>
              <a:t> in</a:t>
            </a:r>
            <a:r>
              <a:rPr dirty="0" sz="1600" spc="-20" b="1">
                <a:latin typeface="Tahoma"/>
                <a:cs typeface="Tahoma"/>
              </a:rPr>
              <a:t>t</a:t>
            </a:r>
            <a:r>
              <a:rPr dirty="0" sz="1600" spc="-10" b="1">
                <a:latin typeface="Tahoma"/>
                <a:cs typeface="Tahoma"/>
              </a:rPr>
              <a:t>erventric</a:t>
            </a:r>
            <a:r>
              <a:rPr dirty="0" sz="1600" spc="-5" b="1">
                <a:latin typeface="Tahoma"/>
                <a:cs typeface="Tahoma"/>
              </a:rPr>
              <a:t>o</a:t>
            </a:r>
            <a:r>
              <a:rPr dirty="0" sz="1600" spc="-10" b="1">
                <a:latin typeface="Tahoma"/>
                <a:cs typeface="Tahoma"/>
              </a:rPr>
              <a:t>la</a:t>
            </a:r>
            <a:r>
              <a:rPr dirty="0" sz="1600" spc="0" b="1">
                <a:latin typeface="Tahoma"/>
                <a:cs typeface="Tahoma"/>
              </a:rPr>
              <a:t>r</a:t>
            </a:r>
            <a:r>
              <a:rPr dirty="0" sz="1600" spc="-10" b="1">
                <a:latin typeface="Tahoma"/>
                <a:cs typeface="Tahoma"/>
              </a:rPr>
              <a:t>e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550">
              <a:latin typeface="Times New Roman"/>
              <a:cs typeface="Times New Roman"/>
            </a:endParaRPr>
          </a:p>
          <a:p>
            <a:pPr marL="655320" indent="796925">
              <a:lnSpc>
                <a:spcPct val="100000"/>
              </a:lnSpc>
            </a:pPr>
            <a:r>
              <a:rPr dirty="0" sz="1400" spc="-10" b="1">
                <a:latin typeface="Tahoma"/>
                <a:cs typeface="Tahoma"/>
              </a:rPr>
              <a:t>M</a:t>
            </a:r>
            <a:r>
              <a:rPr dirty="0" sz="1400" b="1">
                <a:latin typeface="Tahoma"/>
                <a:cs typeface="Tahoma"/>
              </a:rPr>
              <a:t>i</a:t>
            </a:r>
            <a:r>
              <a:rPr dirty="0" sz="1400" spc="-10" b="1">
                <a:latin typeface="Tahoma"/>
                <a:cs typeface="Tahoma"/>
              </a:rPr>
              <a:t>o</a:t>
            </a:r>
            <a:r>
              <a:rPr dirty="0" sz="1400" spc="-5" b="1">
                <a:latin typeface="Tahoma"/>
                <a:cs typeface="Tahoma"/>
              </a:rPr>
              <a:t>ca</a:t>
            </a:r>
            <a:r>
              <a:rPr dirty="0" sz="1400" spc="5" b="1">
                <a:latin typeface="Tahoma"/>
                <a:cs typeface="Tahoma"/>
              </a:rPr>
              <a:t>r</a:t>
            </a:r>
            <a:r>
              <a:rPr dirty="0" sz="1400" b="1">
                <a:latin typeface="Tahoma"/>
                <a:cs typeface="Tahoma"/>
              </a:rPr>
              <a:t>dio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900">
              <a:latin typeface="Times New Roman"/>
              <a:cs typeface="Times New Roman"/>
            </a:endParaRPr>
          </a:p>
          <a:p>
            <a:pPr marL="655320">
              <a:lnSpc>
                <a:spcPct val="100000"/>
              </a:lnSpc>
            </a:pPr>
            <a:r>
              <a:rPr dirty="0" sz="1600" spc="-15" b="1">
                <a:latin typeface="Tahoma"/>
                <a:cs typeface="Tahoma"/>
              </a:rPr>
              <a:t>A</a:t>
            </a:r>
            <a:r>
              <a:rPr dirty="0" sz="1600" spc="-5" b="1">
                <a:latin typeface="Tahoma"/>
                <a:cs typeface="Tahoma"/>
              </a:rPr>
              <a:t>p</a:t>
            </a:r>
            <a:r>
              <a:rPr dirty="0" sz="1600" spc="-10" b="1">
                <a:latin typeface="Tahoma"/>
                <a:cs typeface="Tahoma"/>
              </a:rPr>
              <a:t>ice</a:t>
            </a:r>
            <a:r>
              <a:rPr dirty="0" sz="1600" spc="15" b="1">
                <a:latin typeface="Tahoma"/>
                <a:cs typeface="Tahoma"/>
              </a:rPr>
              <a:t> </a:t>
            </a:r>
            <a:r>
              <a:rPr dirty="0" sz="1600" spc="-10" b="1">
                <a:latin typeface="Tahoma"/>
                <a:cs typeface="Tahoma"/>
              </a:rPr>
              <a:t>del</a:t>
            </a:r>
            <a:r>
              <a:rPr dirty="0" sz="1600" spc="20" b="1">
                <a:latin typeface="Tahoma"/>
                <a:cs typeface="Tahoma"/>
              </a:rPr>
              <a:t> </a:t>
            </a:r>
            <a:r>
              <a:rPr dirty="0" sz="1600" spc="-15" b="1">
                <a:latin typeface="Tahoma"/>
                <a:cs typeface="Tahoma"/>
              </a:rPr>
              <a:t>cuo</a:t>
            </a:r>
            <a:r>
              <a:rPr dirty="0" sz="1600" spc="-10" b="1">
                <a:latin typeface="Tahoma"/>
                <a:cs typeface="Tahoma"/>
              </a:rPr>
              <a:t>re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437" y="415156"/>
            <a:ext cx="406844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30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COL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Z</a:t>
            </a:r>
            <a:r>
              <a:rPr dirty="0" sz="24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NE</a:t>
            </a:r>
            <a:r>
              <a:rPr dirty="0" sz="2400" spc="-5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30" b="1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NA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96153" y="188582"/>
            <a:ext cx="3101975" cy="645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4968875" cy="0"/>
          </a:xfrm>
          <a:custGeom>
            <a:avLst/>
            <a:gdLst/>
            <a:ahLst/>
            <a:cxnLst/>
            <a:rect l="l" t="t" r="r" b="b"/>
            <a:pathLst>
              <a:path w="4968875" h="0">
                <a:moveTo>
                  <a:pt x="0" y="0"/>
                </a:moveTo>
                <a:lnTo>
                  <a:pt x="4968367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75838" y="4751577"/>
            <a:ext cx="5543550" cy="2106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176530">
              <a:lnSpc>
                <a:spcPct val="100000"/>
              </a:lnSpc>
            </a:pPr>
            <a:r>
              <a:rPr dirty="0" sz="800" spc="-5" b="1">
                <a:latin typeface="Arial"/>
                <a:cs typeface="Arial"/>
              </a:rPr>
              <a:t>60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9514" y="1196708"/>
            <a:ext cx="5328920" cy="369570"/>
          </a:xfrm>
          <a:prstGeom prst="rect">
            <a:avLst/>
          </a:prstGeom>
          <a:solidFill>
            <a:srgbClr val="CCCCCC"/>
          </a:solidFill>
        </p:spPr>
        <p:txBody>
          <a:bodyPr wrap="square" lIns="0" tIns="0" rIns="0" bIns="0" rtlCol="0" vert="horz">
            <a:spAutoFit/>
          </a:bodyPr>
          <a:lstStyle/>
          <a:p>
            <a:pPr marL="91440">
              <a:lnSpc>
                <a:spcPct val="100000"/>
              </a:lnSpc>
            </a:pPr>
            <a:r>
              <a:rPr dirty="0" sz="1800" spc="-105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’</a:t>
            </a:r>
            <a:r>
              <a:rPr dirty="0" sz="1800" spc="-15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ria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è ri</a:t>
            </a:r>
            <a:r>
              <a:rPr dirty="0" sz="1800" spc="-10">
                <a:latin typeface="Arial"/>
                <a:cs typeface="Arial"/>
              </a:rPr>
              <a:t>c</a:t>
            </a:r>
            <a:r>
              <a:rPr dirty="0" sz="1800">
                <a:latin typeface="Arial"/>
                <a:cs typeface="Arial"/>
              </a:rPr>
              <a:t>ca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</a:t>
            </a:r>
            <a:r>
              <a:rPr dirty="0" sz="1800" spc="5">
                <a:latin typeface="Arial"/>
                <a:cs typeface="Arial"/>
              </a:rPr>
              <a:t> O</a:t>
            </a:r>
            <a:r>
              <a:rPr dirty="0" baseline="-20833" sz="1800">
                <a:latin typeface="Arial"/>
                <a:cs typeface="Arial"/>
              </a:rPr>
              <a:t>2</a:t>
            </a:r>
            <a:r>
              <a:rPr dirty="0" baseline="-20833" sz="1800" spc="2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</a:t>
            </a:r>
            <a:r>
              <a:rPr dirty="0" sz="1800" spc="-10">
                <a:latin typeface="Arial"/>
                <a:cs typeface="Arial"/>
              </a:rPr>
              <a:t>21%</a:t>
            </a:r>
            <a:r>
              <a:rPr dirty="0" sz="1800">
                <a:latin typeface="Arial"/>
                <a:cs typeface="Arial"/>
              </a:rPr>
              <a:t>)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v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ra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</a:t>
            </a:r>
            <a:r>
              <a:rPr dirty="0" sz="1800">
                <a:latin typeface="Arial"/>
                <a:cs typeface="Arial"/>
              </a:rPr>
              <a:t>i </a:t>
            </a:r>
            <a:r>
              <a:rPr dirty="0" sz="1800" spc="-10">
                <a:latin typeface="Arial"/>
                <a:cs typeface="Arial"/>
              </a:rPr>
              <a:t>C</a:t>
            </a:r>
            <a:r>
              <a:rPr dirty="0" sz="1800" spc="5">
                <a:latin typeface="Arial"/>
                <a:cs typeface="Arial"/>
              </a:rPr>
              <a:t>O</a:t>
            </a:r>
            <a:r>
              <a:rPr dirty="0" baseline="-20833" sz="1800">
                <a:latin typeface="Arial"/>
                <a:cs typeface="Arial"/>
              </a:rPr>
              <a:t>2</a:t>
            </a:r>
            <a:r>
              <a:rPr dirty="0" baseline="-20833" sz="1800" spc="2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</a:t>
            </a:r>
            <a:r>
              <a:rPr dirty="0" sz="1800" spc="-10">
                <a:latin typeface="Arial"/>
                <a:cs typeface="Arial"/>
              </a:rPr>
              <a:t>0</a:t>
            </a:r>
            <a:r>
              <a:rPr dirty="0" sz="1800">
                <a:latin typeface="Arial"/>
                <a:cs typeface="Arial"/>
              </a:rPr>
              <a:t>,0</a:t>
            </a:r>
            <a:r>
              <a:rPr dirty="0" sz="1800" spc="-10">
                <a:latin typeface="Arial"/>
                <a:cs typeface="Arial"/>
              </a:rPr>
              <a:t>3%</a:t>
            </a:r>
            <a:r>
              <a:rPr dirty="0" sz="180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9514" y="1772767"/>
            <a:ext cx="5248275" cy="646430"/>
          </a:xfrm>
          <a:prstGeom prst="rect">
            <a:avLst/>
          </a:prstGeom>
          <a:solidFill>
            <a:srgbClr val="CCCCCC"/>
          </a:solidFill>
        </p:spPr>
        <p:txBody>
          <a:bodyPr wrap="square" lIns="0" tIns="0" rIns="0" bIns="0" rtlCol="0" vert="horz">
            <a:spAutoFit/>
          </a:bodyPr>
          <a:lstStyle/>
          <a:p>
            <a:pPr marL="91440" marR="85090">
              <a:lnSpc>
                <a:spcPct val="100000"/>
              </a:lnSpc>
              <a:tabLst>
                <a:tab pos="374650" algn="l"/>
                <a:tab pos="1290955" algn="l"/>
                <a:tab pos="2259965" algn="l"/>
                <a:tab pos="2796540" algn="l"/>
                <a:tab pos="3535679" algn="l"/>
                <a:tab pos="3881754" algn="l"/>
                <a:tab pos="4851400" algn="l"/>
              </a:tabLst>
            </a:pPr>
            <a:r>
              <a:rPr dirty="0" sz="1800">
                <a:latin typeface="Arial"/>
                <a:cs typeface="Arial"/>
              </a:rPr>
              <a:t>Il	sa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e	v</a:t>
            </a:r>
            <a:r>
              <a:rPr dirty="0" sz="1800" spc="5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so,	che	arr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va	</a:t>
            </a:r>
            <a:r>
              <a:rPr dirty="0" sz="1800" spc="-5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i	p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lmo</a:t>
            </a:r>
            <a:r>
              <a:rPr dirty="0" sz="1800" spc="5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i	</a:t>
            </a:r>
            <a:r>
              <a:rPr dirty="0" sz="1800" spc="-5">
                <a:latin typeface="Arial"/>
                <a:cs typeface="Arial"/>
              </a:rPr>
              <a:t>dai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tess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ti,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è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vece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ricco</a:t>
            </a:r>
            <a:r>
              <a:rPr dirty="0" sz="1800" spc="-5">
                <a:latin typeface="Arial"/>
                <a:cs typeface="Arial"/>
              </a:rPr>
              <a:t> d</a:t>
            </a:r>
            <a:r>
              <a:rPr dirty="0" sz="1800">
                <a:latin typeface="Arial"/>
                <a:cs typeface="Arial"/>
              </a:rPr>
              <a:t>i </a:t>
            </a:r>
            <a:r>
              <a:rPr dirty="0" sz="1800" spc="-5">
                <a:latin typeface="Arial"/>
                <a:cs typeface="Arial"/>
              </a:rPr>
              <a:t>C</a:t>
            </a:r>
            <a:r>
              <a:rPr dirty="0" sz="1800" spc="5">
                <a:latin typeface="Arial"/>
                <a:cs typeface="Arial"/>
              </a:rPr>
              <a:t>O</a:t>
            </a:r>
            <a:r>
              <a:rPr dirty="0" baseline="-20833" sz="1800">
                <a:latin typeface="Arial"/>
                <a:cs typeface="Arial"/>
              </a:rPr>
              <a:t>2</a:t>
            </a:r>
            <a:r>
              <a:rPr dirty="0" baseline="-20833" sz="1800" spc="2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vero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baseline="-20833" sz="1800">
                <a:latin typeface="Arial"/>
                <a:cs typeface="Arial"/>
              </a:rPr>
              <a:t>2</a:t>
            </a:r>
            <a:endParaRPr baseline="-20833"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9514" y="2564866"/>
            <a:ext cx="8728075" cy="646430"/>
          </a:xfrm>
          <a:prstGeom prst="rect">
            <a:avLst/>
          </a:prstGeom>
          <a:solidFill>
            <a:srgbClr val="CCCCCC"/>
          </a:solidFill>
        </p:spPr>
        <p:txBody>
          <a:bodyPr wrap="square" lIns="0" tIns="0" rIns="0" bIns="0" rtlCol="0" vert="horz">
            <a:spAutoFit/>
          </a:bodyPr>
          <a:lstStyle/>
          <a:p>
            <a:pPr marL="9144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P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204"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399"/>
                </a:solidFill>
                <a:latin typeface="Arial"/>
                <a:cs typeface="Arial"/>
              </a:rPr>
              <a:t>d</a:t>
            </a:r>
            <a:r>
              <a:rPr dirty="0" sz="1800" spc="-1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dirty="0" sz="1800" spc="-35">
                <a:solidFill>
                  <a:srgbClr val="333399"/>
                </a:solidFill>
                <a:latin typeface="Arial"/>
                <a:cs typeface="Arial"/>
              </a:rPr>
              <a:t>f</a:t>
            </a:r>
            <a:r>
              <a:rPr dirty="0" sz="1800">
                <a:solidFill>
                  <a:srgbClr val="333399"/>
                </a:solidFill>
                <a:latin typeface="Arial"/>
                <a:cs typeface="Arial"/>
              </a:rPr>
              <a:t>fusione</a:t>
            </a:r>
            <a:r>
              <a:rPr dirty="0" sz="1800" spc="215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399"/>
                </a:solidFill>
                <a:latin typeface="Arial"/>
                <a:cs typeface="Arial"/>
              </a:rPr>
              <a:t>sem</a:t>
            </a:r>
            <a:r>
              <a:rPr dirty="0" sz="1800" spc="-10">
                <a:solidFill>
                  <a:srgbClr val="333399"/>
                </a:solidFill>
                <a:latin typeface="Arial"/>
                <a:cs typeface="Arial"/>
              </a:rPr>
              <a:t>p</a:t>
            </a:r>
            <a:r>
              <a:rPr dirty="0" sz="1800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dirty="0" sz="1800" spc="-1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dirty="0" sz="1800" spc="1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dirty="0" sz="180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dirty="0" sz="1800" spc="20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 spc="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ndi</a:t>
            </a:r>
            <a:r>
              <a:rPr dirty="0" sz="1800" spc="20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’</a:t>
            </a:r>
            <a:r>
              <a:rPr dirty="0" sz="1800">
                <a:latin typeface="Arial"/>
                <a:cs typeface="Arial"/>
              </a:rPr>
              <a:t>ossig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 spc="5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2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passa</a:t>
            </a:r>
            <a:r>
              <a:rPr dirty="0" sz="1800" spc="20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ll’aria</a:t>
            </a:r>
            <a:r>
              <a:rPr dirty="0" sz="1800" spc="2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2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sa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e,</a:t>
            </a:r>
            <a:r>
              <a:rPr dirty="0" sz="1800" spc="20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 spc="10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re</a:t>
            </a:r>
            <a:r>
              <a:rPr dirty="0" sz="1800" spc="2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2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</a:t>
            </a:r>
            <a:r>
              <a:rPr dirty="0" sz="1800" spc="5">
                <a:latin typeface="Arial"/>
                <a:cs typeface="Arial"/>
              </a:rPr>
              <a:t>O</a:t>
            </a:r>
            <a:r>
              <a:rPr dirty="0" baseline="-20833" sz="1800">
                <a:latin typeface="Arial"/>
                <a:cs typeface="Arial"/>
              </a:rPr>
              <a:t>2</a:t>
            </a:r>
            <a:endParaRPr baseline="-20833" sz="1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dirty="0" sz="1800" spc="-10">
                <a:latin typeface="Arial"/>
                <a:cs typeface="Arial"/>
              </a:rPr>
              <a:t>pa</a:t>
            </a:r>
            <a:r>
              <a:rPr dirty="0" sz="1800">
                <a:latin typeface="Arial"/>
                <a:cs typeface="Arial"/>
              </a:rPr>
              <a:t>ssa</a:t>
            </a:r>
            <a:r>
              <a:rPr dirty="0" sz="1800" spc="-10">
                <a:latin typeface="Arial"/>
                <a:cs typeface="Arial"/>
              </a:rPr>
              <a:t> da</a:t>
            </a:r>
            <a:r>
              <a:rPr dirty="0" sz="1800">
                <a:latin typeface="Arial"/>
                <a:cs typeface="Arial"/>
              </a:rPr>
              <a:t>l s</a:t>
            </a:r>
            <a:r>
              <a:rPr dirty="0" sz="1800" spc="-10">
                <a:latin typeface="Arial"/>
                <a:cs typeface="Arial"/>
              </a:rPr>
              <a:t>angu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’</a:t>
            </a:r>
            <a:r>
              <a:rPr dirty="0" sz="1800" spc="-15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ria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08116" y="620648"/>
            <a:ext cx="1619250" cy="1879600"/>
          </a:xfrm>
          <a:custGeom>
            <a:avLst/>
            <a:gdLst/>
            <a:ahLst/>
            <a:cxnLst/>
            <a:rect l="l" t="t" r="r" b="b"/>
            <a:pathLst>
              <a:path w="1619250" h="1879600">
                <a:moveTo>
                  <a:pt x="0" y="1879600"/>
                </a:moveTo>
                <a:lnTo>
                  <a:pt x="1618869" y="1879600"/>
                </a:lnTo>
                <a:lnTo>
                  <a:pt x="1618869" y="0"/>
                </a:lnTo>
                <a:lnTo>
                  <a:pt x="0" y="0"/>
                </a:lnTo>
                <a:lnTo>
                  <a:pt x="0" y="18796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508116" y="620648"/>
            <a:ext cx="1676400" cy="1879600"/>
          </a:xfrm>
          <a:custGeom>
            <a:avLst/>
            <a:gdLst/>
            <a:ahLst/>
            <a:cxnLst/>
            <a:rect l="l" t="t" r="r" b="b"/>
            <a:pathLst>
              <a:path w="1676400" h="1879600">
                <a:moveTo>
                  <a:pt x="0" y="1879600"/>
                </a:moveTo>
                <a:lnTo>
                  <a:pt x="1676400" y="1879600"/>
                </a:lnTo>
                <a:lnTo>
                  <a:pt x="1676400" y="0"/>
                </a:lnTo>
                <a:lnTo>
                  <a:pt x="0" y="0"/>
                </a:lnTo>
                <a:lnTo>
                  <a:pt x="0" y="1879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867146" y="716462"/>
            <a:ext cx="824230" cy="528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Aria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 p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lm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ni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13272" y="1488152"/>
            <a:ext cx="811530" cy="264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5">
                <a:latin typeface="Arial"/>
                <a:cs typeface="Arial"/>
              </a:rPr>
              <a:t>Mo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to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O</a:t>
            </a:r>
            <a:r>
              <a:rPr dirty="0" baseline="-21164" sz="1575" spc="7">
                <a:latin typeface="Arial"/>
                <a:cs typeface="Arial"/>
              </a:rPr>
              <a:t>2</a:t>
            </a:r>
            <a:endParaRPr baseline="-21164" sz="1575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13272" y="1970625"/>
            <a:ext cx="90424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Po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0">
                <a:latin typeface="Arial"/>
                <a:cs typeface="Arial"/>
              </a:rPr>
              <a:t>a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CO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91096" y="2073730"/>
            <a:ext cx="100965" cy="16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5"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203185" y="626998"/>
            <a:ext cx="1669414" cy="1878330"/>
          </a:xfrm>
          <a:custGeom>
            <a:avLst/>
            <a:gdLst/>
            <a:ahLst/>
            <a:cxnLst/>
            <a:rect l="l" t="t" r="r" b="b"/>
            <a:pathLst>
              <a:path w="1669415" h="1878330">
                <a:moveTo>
                  <a:pt x="0" y="1878076"/>
                </a:moveTo>
                <a:lnTo>
                  <a:pt x="1669287" y="1878076"/>
                </a:lnTo>
                <a:lnTo>
                  <a:pt x="1669287" y="0"/>
                </a:lnTo>
                <a:lnTo>
                  <a:pt x="0" y="0"/>
                </a:lnTo>
                <a:lnTo>
                  <a:pt x="0" y="1878076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170673" y="626998"/>
            <a:ext cx="1701800" cy="1878330"/>
          </a:xfrm>
          <a:custGeom>
            <a:avLst/>
            <a:gdLst/>
            <a:ahLst/>
            <a:cxnLst/>
            <a:rect l="l" t="t" r="r" b="b"/>
            <a:pathLst>
              <a:path w="1701800" h="1878330">
                <a:moveTo>
                  <a:pt x="0" y="1878076"/>
                </a:moveTo>
                <a:lnTo>
                  <a:pt x="1701800" y="1878076"/>
                </a:lnTo>
                <a:lnTo>
                  <a:pt x="1701800" y="0"/>
                </a:lnTo>
                <a:lnTo>
                  <a:pt x="0" y="0"/>
                </a:lnTo>
                <a:lnTo>
                  <a:pt x="0" y="187807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7460106" y="704016"/>
            <a:ext cx="1178560" cy="528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10">
                <a:latin typeface="Arial"/>
                <a:cs typeface="Arial"/>
              </a:rPr>
              <a:t>g</a:t>
            </a:r>
            <a:r>
              <a:rPr dirty="0" sz="1800">
                <a:latin typeface="Arial"/>
                <a:cs typeface="Arial"/>
              </a:rPr>
              <a:t>ue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 ca</a:t>
            </a:r>
            <a:r>
              <a:rPr dirty="0" sz="1800" spc="-10">
                <a:latin typeface="Arial"/>
                <a:cs typeface="Arial"/>
              </a:rPr>
              <a:t>p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ri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19033" y="1500725"/>
            <a:ext cx="775970" cy="264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Po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0">
                <a:latin typeface="Arial"/>
                <a:cs typeface="Arial"/>
              </a:rPr>
              <a:t>o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O</a:t>
            </a:r>
            <a:r>
              <a:rPr dirty="0" baseline="-21164" sz="1575" spc="7">
                <a:latin typeface="Arial"/>
                <a:cs typeface="Arial"/>
              </a:rPr>
              <a:t>2</a:t>
            </a:r>
            <a:endParaRPr baseline="-21164" sz="1575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90433" y="1983452"/>
            <a:ext cx="93916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5">
                <a:latin typeface="Arial"/>
                <a:cs typeface="Arial"/>
              </a:rPr>
              <a:t>Mo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ta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CO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03309" y="2086557"/>
            <a:ext cx="100965" cy="16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5"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164323" y="620648"/>
            <a:ext cx="1905" cy="1878330"/>
          </a:xfrm>
          <a:custGeom>
            <a:avLst/>
            <a:gdLst/>
            <a:ahLst/>
            <a:cxnLst/>
            <a:rect l="l" t="t" r="r" b="b"/>
            <a:pathLst>
              <a:path w="1904" h="1878330">
                <a:moveTo>
                  <a:pt x="0" y="0"/>
                </a:moveTo>
                <a:lnTo>
                  <a:pt x="1524" y="1878076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660260" y="1543050"/>
            <a:ext cx="1066800" cy="171450"/>
          </a:xfrm>
          <a:custGeom>
            <a:avLst/>
            <a:gdLst/>
            <a:ahLst/>
            <a:cxnLst/>
            <a:rect l="l" t="t" r="r" b="b"/>
            <a:pathLst>
              <a:path w="1066800" h="171450">
                <a:moveTo>
                  <a:pt x="895350" y="0"/>
                </a:moveTo>
                <a:lnTo>
                  <a:pt x="895350" y="171450"/>
                </a:lnTo>
                <a:lnTo>
                  <a:pt x="1009650" y="114300"/>
                </a:lnTo>
                <a:lnTo>
                  <a:pt x="923925" y="114300"/>
                </a:lnTo>
                <a:lnTo>
                  <a:pt x="923925" y="57150"/>
                </a:lnTo>
                <a:lnTo>
                  <a:pt x="1009650" y="57150"/>
                </a:lnTo>
                <a:lnTo>
                  <a:pt x="895350" y="0"/>
                </a:lnTo>
                <a:close/>
              </a:path>
              <a:path w="1066800" h="171450">
                <a:moveTo>
                  <a:pt x="895350" y="57150"/>
                </a:moveTo>
                <a:lnTo>
                  <a:pt x="0" y="57150"/>
                </a:lnTo>
                <a:lnTo>
                  <a:pt x="0" y="114300"/>
                </a:lnTo>
                <a:lnTo>
                  <a:pt x="895350" y="114300"/>
                </a:lnTo>
                <a:lnTo>
                  <a:pt x="895350" y="57150"/>
                </a:lnTo>
                <a:close/>
              </a:path>
              <a:path w="1066800" h="171450">
                <a:moveTo>
                  <a:pt x="1009650" y="57150"/>
                </a:moveTo>
                <a:lnTo>
                  <a:pt x="923925" y="57150"/>
                </a:lnTo>
                <a:lnTo>
                  <a:pt x="923925" y="114300"/>
                </a:lnTo>
                <a:lnTo>
                  <a:pt x="1009650" y="114300"/>
                </a:lnTo>
                <a:lnTo>
                  <a:pt x="1066800" y="85725"/>
                </a:lnTo>
                <a:lnTo>
                  <a:pt x="1009650" y="57150"/>
                </a:lnTo>
                <a:close/>
              </a:path>
            </a:pathLst>
          </a:custGeom>
          <a:solidFill>
            <a:srgbClr val="00396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660260" y="1975104"/>
            <a:ext cx="1066800" cy="171450"/>
          </a:xfrm>
          <a:custGeom>
            <a:avLst/>
            <a:gdLst/>
            <a:ahLst/>
            <a:cxnLst/>
            <a:rect l="l" t="t" r="r" b="b"/>
            <a:pathLst>
              <a:path w="1066800" h="171450">
                <a:moveTo>
                  <a:pt x="171450" y="0"/>
                </a:moveTo>
                <a:lnTo>
                  <a:pt x="0" y="85725"/>
                </a:lnTo>
                <a:lnTo>
                  <a:pt x="171450" y="171450"/>
                </a:lnTo>
                <a:lnTo>
                  <a:pt x="171450" y="114300"/>
                </a:lnTo>
                <a:lnTo>
                  <a:pt x="142875" y="114300"/>
                </a:lnTo>
                <a:lnTo>
                  <a:pt x="142875" y="57150"/>
                </a:lnTo>
                <a:lnTo>
                  <a:pt x="171450" y="57150"/>
                </a:lnTo>
                <a:lnTo>
                  <a:pt x="171450" y="0"/>
                </a:lnTo>
                <a:close/>
              </a:path>
              <a:path w="1066800" h="171450">
                <a:moveTo>
                  <a:pt x="171450" y="57150"/>
                </a:moveTo>
                <a:lnTo>
                  <a:pt x="142875" y="57150"/>
                </a:lnTo>
                <a:lnTo>
                  <a:pt x="142875" y="114300"/>
                </a:lnTo>
                <a:lnTo>
                  <a:pt x="171450" y="114300"/>
                </a:lnTo>
                <a:lnTo>
                  <a:pt x="171450" y="57150"/>
                </a:lnTo>
                <a:close/>
              </a:path>
              <a:path w="1066800" h="171450">
                <a:moveTo>
                  <a:pt x="1066800" y="57150"/>
                </a:moveTo>
                <a:lnTo>
                  <a:pt x="171450" y="57150"/>
                </a:lnTo>
                <a:lnTo>
                  <a:pt x="171450" y="114300"/>
                </a:lnTo>
                <a:lnTo>
                  <a:pt x="1066800" y="114300"/>
                </a:lnTo>
                <a:lnTo>
                  <a:pt x="1066800" y="57150"/>
                </a:lnTo>
                <a:close/>
              </a:path>
            </a:pathLst>
          </a:custGeom>
          <a:solidFill>
            <a:srgbClr val="00396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79514" y="3428974"/>
            <a:ext cx="8715375" cy="646430"/>
          </a:xfrm>
          <a:prstGeom prst="rect">
            <a:avLst/>
          </a:prstGeom>
          <a:solidFill>
            <a:srgbClr val="CCCCCC"/>
          </a:solidFill>
        </p:spPr>
        <p:txBody>
          <a:bodyPr wrap="square" lIns="0" tIns="0" rIns="0" bIns="0" rtlCol="0" vert="horz">
            <a:spAutoFit/>
          </a:bodyPr>
          <a:lstStyle/>
          <a:p>
            <a:pPr marL="91440" marR="83185">
              <a:lnSpc>
                <a:spcPct val="100000"/>
              </a:lnSpc>
              <a:tabLst>
                <a:tab pos="494665" algn="l"/>
                <a:tab pos="1852930" algn="l"/>
                <a:tab pos="3083560" algn="l"/>
                <a:tab pos="4173220" algn="l"/>
                <a:tab pos="4793615" algn="l"/>
                <a:tab pos="5921375" algn="l"/>
                <a:tab pos="7215505" algn="l"/>
                <a:tab pos="7416800" algn="l"/>
                <a:tab pos="8444230" algn="l"/>
              </a:tabLst>
            </a:pP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a	ve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t</a:t>
            </a:r>
            <a:r>
              <a:rPr dirty="0" sz="1800" spc="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z</a:t>
            </a:r>
            <a:r>
              <a:rPr dirty="0" sz="1800" spc="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one	p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5">
                <a:latin typeface="Arial"/>
                <a:cs typeface="Arial"/>
              </a:rPr>
              <a:t>m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5">
                <a:latin typeface="Arial"/>
                <a:cs typeface="Arial"/>
              </a:rPr>
              <a:t>r</a:t>
            </a:r>
            <a:r>
              <a:rPr dirty="0" sz="1800">
                <a:latin typeface="Arial"/>
                <a:cs typeface="Arial"/>
              </a:rPr>
              <a:t>e	ma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tiene	su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 spc="5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a	su</a:t>
            </a:r>
            <a:r>
              <a:rPr dirty="0" sz="1800" spc="-10">
                <a:latin typeface="Arial"/>
                <a:cs typeface="Arial"/>
              </a:rPr>
              <a:t>p</a:t>
            </a:r>
            <a:r>
              <a:rPr dirty="0" sz="1800">
                <a:latin typeface="Arial"/>
                <a:cs typeface="Arial"/>
              </a:rPr>
              <a:t>erficie	</a:t>
            </a:r>
            <a:r>
              <a:rPr dirty="0" sz="1800" spc="10">
                <a:latin typeface="Arial"/>
                <a:cs typeface="Arial"/>
              </a:rPr>
              <a:t>r</a:t>
            </a:r>
            <a:r>
              <a:rPr dirty="0" sz="1800">
                <a:latin typeface="Arial"/>
                <a:cs typeface="Arial"/>
              </a:rPr>
              <a:t>es</a:t>
            </a:r>
            <a:r>
              <a:rPr dirty="0" sz="1800" spc="-10">
                <a:latin typeface="Arial"/>
                <a:cs typeface="Arial"/>
              </a:rPr>
              <a:t>p</a:t>
            </a:r>
            <a:r>
              <a:rPr dirty="0" sz="1800">
                <a:latin typeface="Arial"/>
                <a:cs typeface="Arial"/>
              </a:rPr>
              <a:t>ir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5">
                <a:latin typeface="Arial"/>
                <a:cs typeface="Arial"/>
              </a:rPr>
              <a:t>r</a:t>
            </a:r>
            <a:r>
              <a:rPr dirty="0" sz="1800">
                <a:latin typeface="Arial"/>
                <a:cs typeface="Arial"/>
              </a:rPr>
              <a:t>ia	i	</a:t>
            </a:r>
            <a:r>
              <a:rPr dirty="0" sz="1800" spc="5">
                <a:latin typeface="Arial"/>
                <a:cs typeface="Arial"/>
              </a:rPr>
              <a:t>g</a:t>
            </a:r>
            <a:r>
              <a:rPr dirty="0" sz="1800">
                <a:latin typeface="Arial"/>
                <a:cs typeface="Arial"/>
              </a:rPr>
              <a:t>ra</a:t>
            </a:r>
            <a:r>
              <a:rPr dirty="0" sz="1800" spc="-10">
                <a:latin typeface="Arial"/>
                <a:cs typeface="Arial"/>
              </a:rPr>
              <a:t>d</a:t>
            </a:r>
            <a:r>
              <a:rPr dirty="0" sz="1800">
                <a:latin typeface="Arial"/>
                <a:cs typeface="Arial"/>
              </a:rPr>
              <a:t>ienti	</a:t>
            </a:r>
            <a:r>
              <a:rPr dirty="0" sz="1800" spc="5">
                <a:latin typeface="Arial"/>
                <a:cs typeface="Arial"/>
              </a:rPr>
              <a:t>di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ce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trazi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ne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che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ra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tisco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i scam</a:t>
            </a:r>
            <a:r>
              <a:rPr dirty="0" sz="1800" spc="-10">
                <a:latin typeface="Arial"/>
                <a:cs typeface="Arial"/>
              </a:rPr>
              <a:t>b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ssosi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9514" y="4293095"/>
            <a:ext cx="7129145" cy="369570"/>
          </a:xfrm>
          <a:prstGeom prst="rect">
            <a:avLst/>
          </a:prstGeom>
          <a:solidFill>
            <a:srgbClr val="CCCCCC"/>
          </a:solidFill>
        </p:spPr>
        <p:txBody>
          <a:bodyPr wrap="square" lIns="0" tIns="0" rIns="0" bIns="0" rtlCol="0" vert="horz">
            <a:spAutoFit/>
          </a:bodyPr>
          <a:lstStyle/>
          <a:p>
            <a:pPr marL="91440">
              <a:lnSpc>
                <a:spcPct val="100000"/>
              </a:lnSpc>
            </a:pPr>
            <a:r>
              <a:rPr dirty="0" sz="1800" spc="-10">
                <a:latin typeface="Arial"/>
                <a:cs typeface="Arial"/>
              </a:rPr>
              <a:t>Ne</a:t>
            </a:r>
            <a:r>
              <a:rPr dirty="0" sz="1800">
                <a:latin typeface="Arial"/>
                <a:cs typeface="Arial"/>
              </a:rPr>
              <a:t>l </a:t>
            </a:r>
            <a:r>
              <a:rPr dirty="0" sz="1800" spc="-1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10">
                <a:latin typeface="Arial"/>
                <a:cs typeface="Arial"/>
              </a:rPr>
              <a:t>gu</a:t>
            </a:r>
            <a:r>
              <a:rPr dirty="0" sz="1800">
                <a:latin typeface="Arial"/>
                <a:cs typeface="Arial"/>
              </a:rPr>
              <a:t>e </a:t>
            </a:r>
            <a:r>
              <a:rPr dirty="0" sz="1800" spc="-180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’ossi</a:t>
            </a:r>
            <a:r>
              <a:rPr dirty="0" sz="1800" spc="-15">
                <a:latin typeface="Arial"/>
                <a:cs typeface="Arial"/>
              </a:rPr>
              <a:t>g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no </a:t>
            </a:r>
            <a:r>
              <a:rPr dirty="0" sz="1800" spc="-17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s</a:t>
            </a:r>
            <a:r>
              <a:rPr dirty="0" sz="1800">
                <a:latin typeface="Arial"/>
                <a:cs typeface="Arial"/>
              </a:rPr>
              <a:t>i </a:t>
            </a:r>
            <a:r>
              <a:rPr dirty="0" sz="1800" spc="-1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5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ga </a:t>
            </a:r>
            <a:r>
              <a:rPr dirty="0" sz="1800" spc="-18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 spc="5">
                <a:latin typeface="Arial"/>
                <a:cs typeface="Arial"/>
              </a:rPr>
              <a:t>’</a:t>
            </a:r>
            <a:r>
              <a:rPr dirty="0" sz="1800" spc="-1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dirty="0" sz="1800" spc="-1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gl</a:t>
            </a:r>
            <a:r>
              <a:rPr dirty="0" sz="1800" spc="-15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dirty="0" sz="1800" spc="5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1800" spc="-1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dirty="0" sz="1800" spc="-17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ll’i</a:t>
            </a:r>
            <a:r>
              <a:rPr dirty="0" sz="1800" spc="-15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5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o </a:t>
            </a:r>
            <a:r>
              <a:rPr dirty="0" sz="1800" spc="-17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de</a:t>
            </a:r>
            <a:r>
              <a:rPr dirty="0" sz="1800">
                <a:latin typeface="Arial"/>
                <a:cs typeface="Arial"/>
              </a:rPr>
              <a:t>i </a:t>
            </a:r>
            <a:r>
              <a:rPr dirty="0" sz="1800" spc="-180"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dirty="0" sz="1800" spc="5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dirty="0" sz="1800" spc="-10">
                <a:solidFill>
                  <a:srgbClr val="FF0000"/>
                </a:solidFill>
                <a:latin typeface="Arial"/>
                <a:cs typeface="Arial"/>
              </a:rPr>
              <a:t>ob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uli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5100" y="4651683"/>
            <a:ext cx="2178050" cy="2054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ct val="100000"/>
              </a:lnSpc>
            </a:pP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rossi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65100" y="4725161"/>
            <a:ext cx="2178050" cy="19804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275838" y="4751577"/>
            <a:ext cx="5543169" cy="21064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372225" y="116674"/>
            <a:ext cx="2453894" cy="5105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2255" rIns="0" bIns="0" rtlCol="0" vert="horz">
            <a:spAutoFit/>
          </a:bodyPr>
          <a:lstStyle/>
          <a:p>
            <a:pPr marL="84455">
              <a:lnSpc>
                <a:spcPct val="100000"/>
              </a:lnSpc>
            </a:pP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MBI</a:t>
            </a:r>
            <a:r>
              <a:rPr dirty="0" spc="-5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SS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1523" y="6021285"/>
            <a:ext cx="8728075" cy="688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337185">
              <a:lnSpc>
                <a:spcPts val="955"/>
              </a:lnSpc>
            </a:pPr>
            <a:r>
              <a:rPr dirty="0" sz="800" spc="-5" b="1">
                <a:latin typeface="Arial"/>
                <a:cs typeface="Arial"/>
              </a:rPr>
              <a:t>61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9514" y="908659"/>
            <a:ext cx="8729980" cy="646430"/>
          </a:xfrm>
          <a:prstGeom prst="rect">
            <a:avLst/>
          </a:prstGeom>
          <a:solidFill>
            <a:srgbClr val="CCCCCC"/>
          </a:solidFill>
        </p:spPr>
        <p:txBody>
          <a:bodyPr wrap="square" lIns="0" tIns="0" rIns="0" bIns="0" rtlCol="0" vert="horz">
            <a:spAutoFit/>
          </a:bodyPr>
          <a:lstStyle/>
          <a:p>
            <a:pPr marL="91440">
              <a:lnSpc>
                <a:spcPct val="100000"/>
              </a:lnSpc>
              <a:tabLst>
                <a:tab pos="1296670" algn="l"/>
                <a:tab pos="1589405" algn="l"/>
                <a:tab pos="2148840" algn="l"/>
                <a:tab pos="3735704" algn="l"/>
                <a:tab pos="4740275" algn="l"/>
                <a:tab pos="5375910" algn="l"/>
                <a:tab pos="6770370" algn="l"/>
                <a:tab pos="8281034" algn="l"/>
              </a:tabLst>
            </a:pPr>
            <a:r>
              <a:rPr dirty="0" sz="1800" spc="-105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’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ssige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o	</a:t>
            </a:r>
            <a:r>
              <a:rPr dirty="0" sz="1800">
                <a:latin typeface="Arial"/>
                <a:cs typeface="Arial"/>
              </a:rPr>
              <a:t>si	</a:t>
            </a:r>
            <a:r>
              <a:rPr dirty="0" sz="1800" spc="5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-10">
                <a:latin typeface="Arial"/>
                <a:cs typeface="Arial"/>
              </a:rPr>
              <a:t>g</a:t>
            </a:r>
            <a:r>
              <a:rPr dirty="0" sz="1800">
                <a:latin typeface="Arial"/>
                <a:cs typeface="Arial"/>
              </a:rPr>
              <a:t>a	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 spc="5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’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5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 spc="5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b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na	</a:t>
            </a:r>
            <a:r>
              <a:rPr dirty="0" sz="1800">
                <a:latin typeface="Arial"/>
                <a:cs typeface="Arial"/>
              </a:rPr>
              <a:t>con </a:t>
            </a:r>
            <a:r>
              <a:rPr dirty="0" sz="1800" spc="-5">
                <a:latin typeface="Arial"/>
                <a:cs typeface="Arial"/>
              </a:rPr>
              <a:t> un</a:t>
            </a:r>
            <a:r>
              <a:rPr dirty="0" sz="1800">
                <a:latin typeface="Arial"/>
                <a:cs typeface="Arial"/>
              </a:rPr>
              <a:t>a	forza	d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rett</a:t>
            </a:r>
            <a:r>
              <a:rPr dirty="0" sz="1800" spc="-15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me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te	pr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p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10">
                <a:latin typeface="Arial"/>
                <a:cs typeface="Arial"/>
              </a:rPr>
              <a:t>z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nale	a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 spc="15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on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en</a:t>
            </a:r>
            <a:r>
              <a:rPr dirty="0" sz="1800">
                <a:latin typeface="Arial"/>
                <a:cs typeface="Arial"/>
              </a:rPr>
              <a:t>traz</a:t>
            </a:r>
            <a:r>
              <a:rPr dirty="0" sz="1800" spc="-10">
                <a:latin typeface="Arial"/>
                <a:cs typeface="Arial"/>
              </a:rPr>
              <a:t>ion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de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’</a:t>
            </a:r>
            <a:r>
              <a:rPr dirty="0" sz="1800" spc="-15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ss</a:t>
            </a:r>
            <a:r>
              <a:rPr dirty="0" sz="1800" spc="-10">
                <a:latin typeface="Arial"/>
                <a:cs typeface="Arial"/>
              </a:rPr>
              <a:t>igen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ste</a:t>
            </a:r>
            <a:r>
              <a:rPr dirty="0" sz="1800" spc="-10">
                <a:latin typeface="Arial"/>
                <a:cs typeface="Arial"/>
              </a:rPr>
              <a:t>s</a:t>
            </a:r>
            <a:r>
              <a:rPr dirty="0" sz="1800">
                <a:latin typeface="Arial"/>
                <a:cs typeface="Arial"/>
              </a:rPr>
              <a:t>so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9514" y="1700758"/>
            <a:ext cx="8729980" cy="646430"/>
          </a:xfrm>
          <a:prstGeom prst="rect">
            <a:avLst/>
          </a:prstGeom>
          <a:solidFill>
            <a:srgbClr val="CCCCCC"/>
          </a:solidFill>
        </p:spPr>
        <p:txBody>
          <a:bodyPr wrap="square" lIns="0" tIns="0" rIns="0" bIns="0" rtlCol="0" vert="horz">
            <a:spAutoFit/>
          </a:bodyPr>
          <a:lstStyle/>
          <a:p>
            <a:pPr marL="91440" marR="84455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Il</a:t>
            </a:r>
            <a:r>
              <a:rPr dirty="0" sz="1800" spc="70"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822333"/>
                </a:solidFill>
                <a:latin typeface="Arial"/>
                <a:cs typeface="Arial"/>
              </a:rPr>
              <a:t>mon</a:t>
            </a:r>
            <a:r>
              <a:rPr dirty="0" sz="1800" spc="5" b="1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1800" b="1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1800" spc="-10" b="1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1800" b="1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1800" spc="5" b="1">
                <a:solidFill>
                  <a:srgbClr val="822333"/>
                </a:solidFill>
                <a:latin typeface="Arial"/>
                <a:cs typeface="Arial"/>
              </a:rPr>
              <a:t>d</a:t>
            </a:r>
            <a:r>
              <a:rPr dirty="0" sz="1800" b="1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1800" spc="6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822333"/>
                </a:solidFill>
                <a:latin typeface="Arial"/>
                <a:cs typeface="Arial"/>
              </a:rPr>
              <a:t>di</a:t>
            </a:r>
            <a:r>
              <a:rPr dirty="0" sz="1800" spc="7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1800" spc="-10" b="1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822333"/>
                </a:solidFill>
                <a:latin typeface="Arial"/>
                <a:cs typeface="Arial"/>
              </a:rPr>
              <a:t>rbo</a:t>
            </a:r>
            <a:r>
              <a:rPr dirty="0" sz="1800" spc="5" b="1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1800" spc="-10" b="1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1800" b="1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1800" spc="8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</a:t>
            </a:r>
            <a:r>
              <a:rPr dirty="0" sz="1800" spc="-15">
                <a:latin typeface="Arial"/>
                <a:cs typeface="Arial"/>
              </a:rPr>
              <a:t>C</a:t>
            </a:r>
            <a:r>
              <a:rPr dirty="0" sz="1800">
                <a:latin typeface="Arial"/>
                <a:cs typeface="Arial"/>
              </a:rPr>
              <a:t>O)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si</a:t>
            </a:r>
            <a:r>
              <a:rPr dirty="0" sz="1800" spc="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ga</a:t>
            </a:r>
            <a:r>
              <a:rPr dirty="0" sz="1800" spc="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v</a:t>
            </a:r>
            <a:r>
              <a:rPr dirty="0" sz="1800" spc="5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ce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l’emoglob</a:t>
            </a:r>
            <a:r>
              <a:rPr dirty="0" sz="1800" spc="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na</a:t>
            </a:r>
            <a:r>
              <a:rPr dirty="0" sz="1800" spc="6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modo</a:t>
            </a:r>
            <a:r>
              <a:rPr dirty="0" sz="1800" spc="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 spc="10">
                <a:latin typeface="Arial"/>
                <a:cs typeface="Arial"/>
              </a:rPr>
              <a:t>r</a:t>
            </a:r>
            <a:r>
              <a:rPr dirty="0" sz="1800">
                <a:latin typeface="Arial"/>
                <a:cs typeface="Arial"/>
              </a:rPr>
              <a:t>ma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t</a:t>
            </a:r>
            <a:r>
              <a:rPr dirty="0" sz="1800" spc="5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,</a:t>
            </a:r>
            <a:r>
              <a:rPr dirty="0" sz="1800">
                <a:latin typeface="Arial"/>
                <a:cs typeface="Arial"/>
              </a:rPr>
              <a:t> es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rcita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do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così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az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tossica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9514" y="2492857"/>
            <a:ext cx="8729980" cy="646430"/>
          </a:xfrm>
          <a:prstGeom prst="rect">
            <a:avLst/>
          </a:prstGeom>
          <a:solidFill>
            <a:srgbClr val="CCCCCC"/>
          </a:solidFill>
        </p:spPr>
        <p:txBody>
          <a:bodyPr wrap="square" lIns="0" tIns="0" rIns="0" bIns="0" rtlCol="0" vert="horz">
            <a:spAutoFit/>
          </a:bodyPr>
          <a:lstStyle/>
          <a:p>
            <a:pPr marL="91440" marR="8382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a </a:t>
            </a:r>
            <a:r>
              <a:rPr dirty="0" sz="1800" spc="-2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</a:t>
            </a:r>
            <a:r>
              <a:rPr dirty="0" sz="1800" spc="-10">
                <a:latin typeface="Arial"/>
                <a:cs typeface="Arial"/>
              </a:rPr>
              <a:t>g</a:t>
            </a:r>
            <a:r>
              <a:rPr dirty="0" sz="1800" spc="5">
                <a:latin typeface="Arial"/>
                <a:cs typeface="Arial"/>
              </a:rPr>
              <a:t>g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r </a:t>
            </a:r>
            <a:r>
              <a:rPr dirty="0" sz="1800" spc="-2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par</a:t>
            </a:r>
            <a:r>
              <a:rPr dirty="0" sz="1800" spc="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e </a:t>
            </a:r>
            <a:r>
              <a:rPr dirty="0" sz="1800" spc="-2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25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</a:t>
            </a:r>
            <a:r>
              <a:rPr dirty="0" sz="1800" spc="5">
                <a:latin typeface="Arial"/>
                <a:cs typeface="Arial"/>
              </a:rPr>
              <a:t>O</a:t>
            </a:r>
            <a:r>
              <a:rPr dirty="0" baseline="-20833" sz="1800">
                <a:latin typeface="Arial"/>
                <a:cs typeface="Arial"/>
              </a:rPr>
              <a:t>2 </a:t>
            </a:r>
            <a:r>
              <a:rPr dirty="0" baseline="-20833" sz="1800" spc="1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è </a:t>
            </a:r>
            <a:r>
              <a:rPr dirty="0" sz="1800" spc="-2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tras</a:t>
            </a:r>
            <a:r>
              <a:rPr dirty="0" sz="1800" spc="-10">
                <a:latin typeface="Arial"/>
                <a:cs typeface="Arial"/>
              </a:rPr>
              <a:t>p</a:t>
            </a:r>
            <a:r>
              <a:rPr dirty="0" sz="1800">
                <a:latin typeface="Arial"/>
                <a:cs typeface="Arial"/>
              </a:rPr>
              <a:t>ort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ta </a:t>
            </a:r>
            <a:r>
              <a:rPr dirty="0" sz="1800" spc="-250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el </a:t>
            </a:r>
            <a:r>
              <a:rPr dirty="0" sz="1800" spc="-2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as</a:t>
            </a:r>
            <a:r>
              <a:rPr dirty="0" sz="1800" spc="5">
                <a:latin typeface="Arial"/>
                <a:cs typeface="Arial"/>
              </a:rPr>
              <a:t>m</a:t>
            </a:r>
            <a:r>
              <a:rPr dirty="0" sz="1800">
                <a:latin typeface="Arial"/>
                <a:cs typeface="Arial"/>
              </a:rPr>
              <a:t>a </a:t>
            </a:r>
            <a:r>
              <a:rPr dirty="0" sz="1800" spc="-2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sang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ign</a:t>
            </a:r>
            <a:r>
              <a:rPr dirty="0" sz="1800" spc="-5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; </a:t>
            </a:r>
            <a:r>
              <a:rPr dirty="0" sz="1800" spc="-2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so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o </a:t>
            </a:r>
            <a:r>
              <a:rPr dirty="0" sz="1800" spc="-250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na</a:t>
            </a:r>
            <a:r>
              <a:rPr dirty="0" sz="1800" spc="2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cc</a:t>
            </a:r>
            <a:r>
              <a:rPr dirty="0" sz="1800" spc="5">
                <a:latin typeface="Arial"/>
                <a:cs typeface="Arial"/>
              </a:rPr>
              <a:t>ol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 p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rce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tu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le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si l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ga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’</a:t>
            </a:r>
            <a:r>
              <a:rPr dirty="0" sz="1800">
                <a:latin typeface="Arial"/>
                <a:cs typeface="Arial"/>
              </a:rPr>
              <a:t>em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10">
                <a:latin typeface="Arial"/>
                <a:cs typeface="Arial"/>
              </a:rPr>
              <a:t>b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(ma</a:t>
            </a:r>
            <a:r>
              <a:rPr dirty="0" sz="1800" spc="-5">
                <a:latin typeface="Arial"/>
                <a:cs typeface="Arial"/>
              </a:rPr>
              <a:t> i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5">
                <a:latin typeface="Arial"/>
                <a:cs typeface="Arial"/>
              </a:rPr>
              <a:t> u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sito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 spc="-35">
                <a:latin typeface="Arial"/>
                <a:cs typeface="Arial"/>
              </a:rPr>
              <a:t>f</a:t>
            </a:r>
            <a:r>
              <a:rPr dirty="0" sz="1800">
                <a:latin typeface="Arial"/>
                <a:cs typeface="Arial"/>
              </a:rPr>
              <a:t>fer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nte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’O</a:t>
            </a:r>
            <a:r>
              <a:rPr dirty="0" baseline="-20833" sz="1800">
                <a:latin typeface="Arial"/>
                <a:cs typeface="Arial"/>
              </a:rPr>
              <a:t>2</a:t>
            </a:r>
            <a:r>
              <a:rPr dirty="0" sz="180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58950" y="4177538"/>
            <a:ext cx="440055" cy="76200"/>
          </a:xfrm>
          <a:custGeom>
            <a:avLst/>
            <a:gdLst/>
            <a:ahLst/>
            <a:cxnLst/>
            <a:rect l="l" t="t" r="r" b="b"/>
            <a:pathLst>
              <a:path w="44005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50800"/>
                </a:lnTo>
                <a:lnTo>
                  <a:pt x="63500" y="50800"/>
                </a:lnTo>
                <a:lnTo>
                  <a:pt x="63500" y="25400"/>
                </a:lnTo>
                <a:lnTo>
                  <a:pt x="76200" y="25400"/>
                </a:lnTo>
                <a:lnTo>
                  <a:pt x="76200" y="0"/>
                </a:lnTo>
                <a:close/>
              </a:path>
              <a:path w="440055" h="76200">
                <a:moveTo>
                  <a:pt x="363474" y="0"/>
                </a:moveTo>
                <a:lnTo>
                  <a:pt x="363474" y="76200"/>
                </a:lnTo>
                <a:lnTo>
                  <a:pt x="414274" y="50800"/>
                </a:lnTo>
                <a:lnTo>
                  <a:pt x="376300" y="50800"/>
                </a:lnTo>
                <a:lnTo>
                  <a:pt x="376300" y="25400"/>
                </a:lnTo>
                <a:lnTo>
                  <a:pt x="414274" y="25400"/>
                </a:lnTo>
                <a:lnTo>
                  <a:pt x="363474" y="0"/>
                </a:lnTo>
                <a:close/>
              </a:path>
              <a:path w="440055" h="76200">
                <a:moveTo>
                  <a:pt x="76200" y="25400"/>
                </a:moveTo>
                <a:lnTo>
                  <a:pt x="63500" y="25400"/>
                </a:lnTo>
                <a:lnTo>
                  <a:pt x="635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440055" h="76200">
                <a:moveTo>
                  <a:pt x="363474" y="25400"/>
                </a:moveTo>
                <a:lnTo>
                  <a:pt x="76200" y="25400"/>
                </a:lnTo>
                <a:lnTo>
                  <a:pt x="76200" y="50800"/>
                </a:lnTo>
                <a:lnTo>
                  <a:pt x="363474" y="50800"/>
                </a:lnTo>
                <a:lnTo>
                  <a:pt x="363474" y="25400"/>
                </a:lnTo>
                <a:close/>
              </a:path>
              <a:path w="440055" h="76200">
                <a:moveTo>
                  <a:pt x="414274" y="25400"/>
                </a:moveTo>
                <a:lnTo>
                  <a:pt x="376300" y="25400"/>
                </a:lnTo>
                <a:lnTo>
                  <a:pt x="376300" y="50800"/>
                </a:lnTo>
                <a:lnTo>
                  <a:pt x="414274" y="50800"/>
                </a:lnTo>
                <a:lnTo>
                  <a:pt x="439674" y="38100"/>
                </a:lnTo>
                <a:lnTo>
                  <a:pt x="414274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44798" y="4177538"/>
            <a:ext cx="440055" cy="76200"/>
          </a:xfrm>
          <a:custGeom>
            <a:avLst/>
            <a:gdLst/>
            <a:ahLst/>
            <a:cxnLst/>
            <a:rect l="l" t="t" r="r" b="b"/>
            <a:pathLst>
              <a:path w="44005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50800"/>
                </a:lnTo>
                <a:lnTo>
                  <a:pt x="63500" y="50800"/>
                </a:lnTo>
                <a:lnTo>
                  <a:pt x="63500" y="25400"/>
                </a:lnTo>
                <a:lnTo>
                  <a:pt x="76200" y="25400"/>
                </a:lnTo>
                <a:lnTo>
                  <a:pt x="76200" y="0"/>
                </a:lnTo>
                <a:close/>
              </a:path>
              <a:path w="440054" h="76200">
                <a:moveTo>
                  <a:pt x="363600" y="0"/>
                </a:moveTo>
                <a:lnTo>
                  <a:pt x="363600" y="76200"/>
                </a:lnTo>
                <a:lnTo>
                  <a:pt x="414400" y="50800"/>
                </a:lnTo>
                <a:lnTo>
                  <a:pt x="376300" y="50800"/>
                </a:lnTo>
                <a:lnTo>
                  <a:pt x="376300" y="25400"/>
                </a:lnTo>
                <a:lnTo>
                  <a:pt x="414400" y="25400"/>
                </a:lnTo>
                <a:lnTo>
                  <a:pt x="363600" y="0"/>
                </a:lnTo>
                <a:close/>
              </a:path>
              <a:path w="440054" h="76200">
                <a:moveTo>
                  <a:pt x="76200" y="25400"/>
                </a:moveTo>
                <a:lnTo>
                  <a:pt x="63500" y="25400"/>
                </a:lnTo>
                <a:lnTo>
                  <a:pt x="635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440054" h="76200">
                <a:moveTo>
                  <a:pt x="363600" y="25400"/>
                </a:moveTo>
                <a:lnTo>
                  <a:pt x="76200" y="25400"/>
                </a:lnTo>
                <a:lnTo>
                  <a:pt x="76200" y="50800"/>
                </a:lnTo>
                <a:lnTo>
                  <a:pt x="363600" y="50800"/>
                </a:lnTo>
                <a:lnTo>
                  <a:pt x="363600" y="25400"/>
                </a:lnTo>
                <a:close/>
              </a:path>
              <a:path w="440054" h="76200">
                <a:moveTo>
                  <a:pt x="414400" y="25400"/>
                </a:moveTo>
                <a:lnTo>
                  <a:pt x="376300" y="25400"/>
                </a:lnTo>
                <a:lnTo>
                  <a:pt x="376300" y="50800"/>
                </a:lnTo>
                <a:lnTo>
                  <a:pt x="414400" y="50800"/>
                </a:lnTo>
                <a:lnTo>
                  <a:pt x="439800" y="38100"/>
                </a:lnTo>
                <a:lnTo>
                  <a:pt x="41440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8739" y="4000710"/>
            <a:ext cx="5244465" cy="333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06120" algn="l"/>
                <a:tab pos="2192020" algn="l"/>
                <a:tab pos="4208780" algn="l"/>
              </a:tabLst>
            </a:pP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baseline="-21367" sz="1950" spc="15">
                <a:latin typeface="Arial"/>
                <a:cs typeface="Arial"/>
              </a:rPr>
              <a:t>2</a:t>
            </a:r>
            <a:r>
              <a:rPr dirty="0" baseline="-21367" sz="1950">
                <a:latin typeface="Arial"/>
                <a:cs typeface="Arial"/>
              </a:rPr>
              <a:t>	</a:t>
            </a:r>
            <a:r>
              <a:rPr dirty="0" baseline="-2777" sz="3000">
                <a:latin typeface="Arial"/>
                <a:cs typeface="Arial"/>
              </a:rPr>
              <a:t>+</a:t>
            </a:r>
            <a:r>
              <a:rPr dirty="0" baseline="-2777" sz="3000" spc="240">
                <a:latin typeface="Arial"/>
                <a:cs typeface="Arial"/>
              </a:rPr>
              <a:t> </a:t>
            </a:r>
            <a:r>
              <a:rPr dirty="0" sz="2000" spc="5">
                <a:latin typeface="Arial"/>
                <a:cs typeface="Arial"/>
              </a:rPr>
              <a:t>H</a:t>
            </a:r>
            <a:r>
              <a:rPr dirty="0" baseline="-21367" sz="1950" spc="15">
                <a:latin typeface="Arial"/>
                <a:cs typeface="Arial"/>
              </a:rPr>
              <a:t>2</a:t>
            </a:r>
            <a:r>
              <a:rPr dirty="0" sz="2000">
                <a:latin typeface="Arial"/>
                <a:cs typeface="Arial"/>
              </a:rPr>
              <a:t>O	</a:t>
            </a:r>
            <a:r>
              <a:rPr dirty="0" sz="2000" spc="5">
                <a:latin typeface="Arial"/>
                <a:cs typeface="Arial"/>
              </a:rPr>
              <a:t>H</a:t>
            </a:r>
            <a:r>
              <a:rPr dirty="0" baseline="-21367" sz="1950" spc="15">
                <a:latin typeface="Arial"/>
                <a:cs typeface="Arial"/>
              </a:rPr>
              <a:t>2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baseline="-21367" sz="1950" spc="15">
                <a:latin typeface="Arial"/>
                <a:cs typeface="Arial"/>
              </a:rPr>
              <a:t>3</a:t>
            </a:r>
            <a:r>
              <a:rPr dirty="0" baseline="-21367" sz="1950">
                <a:latin typeface="Arial"/>
                <a:cs typeface="Arial"/>
              </a:rPr>
              <a:t>	</a:t>
            </a:r>
            <a:r>
              <a:rPr dirty="0" baseline="-2777" sz="3000">
                <a:latin typeface="Arial"/>
                <a:cs typeface="Arial"/>
              </a:rPr>
              <a:t>+ </a:t>
            </a:r>
            <a:r>
              <a:rPr dirty="0" baseline="-2777" sz="3000" spc="-277">
                <a:latin typeface="Arial"/>
                <a:cs typeface="Arial"/>
              </a:rPr>
              <a:t> </a:t>
            </a:r>
            <a:r>
              <a:rPr dirty="0" sz="2000" spc="5">
                <a:latin typeface="Arial"/>
                <a:cs typeface="Arial"/>
              </a:rPr>
              <a:t>HC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baseline="-21367" sz="1950" spc="15">
                <a:latin typeface="Arial"/>
                <a:cs typeface="Arial"/>
              </a:rPr>
              <a:t>3</a:t>
            </a:r>
            <a:r>
              <a:rPr dirty="0" baseline="25641" sz="1950" spc="15">
                <a:latin typeface="Arial"/>
                <a:cs typeface="Arial"/>
              </a:rPr>
              <a:t>–</a:t>
            </a:r>
            <a:endParaRPr baseline="25641" sz="1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33876" y="4000710"/>
            <a:ext cx="308610" cy="287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6666" sz="3000" spc="7">
                <a:latin typeface="Arial"/>
                <a:cs typeface="Arial"/>
              </a:rPr>
              <a:t>H</a:t>
            </a:r>
            <a:r>
              <a:rPr dirty="0" sz="1300" spc="15">
                <a:latin typeface="Arial"/>
                <a:cs typeface="Arial"/>
              </a:rPr>
              <a:t>+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9514" y="3284969"/>
            <a:ext cx="7200900" cy="369570"/>
          </a:xfrm>
          <a:custGeom>
            <a:avLst/>
            <a:gdLst/>
            <a:ahLst/>
            <a:cxnLst/>
            <a:rect l="l" t="t" r="r" b="b"/>
            <a:pathLst>
              <a:path w="7200900" h="369570">
                <a:moveTo>
                  <a:pt x="0" y="369328"/>
                </a:moveTo>
                <a:lnTo>
                  <a:pt x="7200773" y="369328"/>
                </a:lnTo>
                <a:lnTo>
                  <a:pt x="7200773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58267" y="3356030"/>
            <a:ext cx="6762115" cy="296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ce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trazi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ne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asm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tica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baseline="-20833" sz="1800">
                <a:latin typeface="Arial"/>
                <a:cs typeface="Arial"/>
              </a:rPr>
              <a:t>2</a:t>
            </a:r>
            <a:r>
              <a:rPr dirty="0" baseline="-20833" sz="1800" spc="2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flu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nza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l </a:t>
            </a:r>
            <a:r>
              <a:rPr dirty="0" sz="1800" spc="-5">
                <a:latin typeface="Arial"/>
                <a:cs typeface="Arial"/>
              </a:rPr>
              <a:t>p</a:t>
            </a:r>
            <a:r>
              <a:rPr dirty="0" sz="1800">
                <a:latin typeface="Arial"/>
                <a:cs typeface="Arial"/>
              </a:rPr>
              <a:t>H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</a:t>
            </a:r>
            <a:r>
              <a:rPr dirty="0" sz="1800">
                <a:latin typeface="Arial"/>
                <a:cs typeface="Arial"/>
              </a:rPr>
              <a:t>l sa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9514" y="4581131"/>
            <a:ext cx="5159375" cy="369570"/>
          </a:xfrm>
          <a:prstGeom prst="rect">
            <a:avLst/>
          </a:prstGeom>
          <a:solidFill>
            <a:srgbClr val="CCCCCC"/>
          </a:solidFill>
        </p:spPr>
        <p:txBody>
          <a:bodyPr wrap="square" lIns="0" tIns="0" rIns="0" bIns="0" rtlCol="0" vert="horz">
            <a:spAutoFit/>
          </a:bodyPr>
          <a:lstStyle/>
          <a:p>
            <a:pPr marL="9144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tess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ti so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ricc</a:t>
            </a:r>
            <a:r>
              <a:rPr dirty="0" sz="1800" spc="-10">
                <a:latin typeface="Arial"/>
                <a:cs typeface="Arial"/>
              </a:rPr>
              <a:t>h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5">
                <a:latin typeface="Arial"/>
                <a:cs typeface="Arial"/>
              </a:rPr>
              <a:t>O</a:t>
            </a:r>
            <a:r>
              <a:rPr dirty="0" baseline="-20833" sz="1800">
                <a:latin typeface="Arial"/>
                <a:cs typeface="Arial"/>
              </a:rPr>
              <a:t>2</a:t>
            </a:r>
            <a:r>
              <a:rPr dirty="0" baseline="-20833" sz="1800" spc="2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 </a:t>
            </a:r>
            <a:r>
              <a:rPr dirty="0" sz="1800" spc="-10">
                <a:latin typeface="Arial"/>
                <a:cs typeface="Arial"/>
              </a:rPr>
              <a:t>p</a:t>
            </a:r>
            <a:r>
              <a:rPr dirty="0" sz="1800">
                <a:latin typeface="Arial"/>
                <a:cs typeface="Arial"/>
              </a:rPr>
              <a:t>ov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ri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O</a:t>
            </a:r>
            <a:r>
              <a:rPr dirty="0" baseline="-20833" sz="1800">
                <a:latin typeface="Arial"/>
                <a:cs typeface="Arial"/>
              </a:rPr>
              <a:t>2</a:t>
            </a:r>
            <a:endParaRPr baseline="-20833"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9514" y="5157190"/>
            <a:ext cx="5248275" cy="646430"/>
          </a:xfrm>
          <a:prstGeom prst="rect">
            <a:avLst/>
          </a:prstGeom>
          <a:solidFill>
            <a:srgbClr val="CCCCCC"/>
          </a:solidFill>
        </p:spPr>
        <p:txBody>
          <a:bodyPr wrap="square" lIns="0" tIns="0" rIns="0" bIns="0" rtlCol="0" vert="horz">
            <a:spAutoFit/>
          </a:bodyPr>
          <a:lstStyle/>
          <a:p>
            <a:pPr marL="91440" marR="83185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Il</a:t>
            </a:r>
            <a:r>
              <a:rPr dirty="0" sz="1800" spc="1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sa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1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art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 spc="10">
                <a:latin typeface="Arial"/>
                <a:cs typeface="Arial"/>
              </a:rPr>
              <a:t>r</a:t>
            </a:r>
            <a:r>
              <a:rPr dirty="0" sz="1800" spc="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os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,</a:t>
            </a:r>
            <a:r>
              <a:rPr dirty="0" sz="1800" spc="11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che</a:t>
            </a:r>
            <a:r>
              <a:rPr dirty="0" sz="1800" spc="1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arr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 spc="10">
                <a:latin typeface="Arial"/>
                <a:cs typeface="Arial"/>
              </a:rPr>
              <a:t>v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1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1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tess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ti,</a:t>
            </a:r>
            <a:r>
              <a:rPr dirty="0" sz="1800" spc="1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è</a:t>
            </a:r>
            <a:r>
              <a:rPr dirty="0" sz="1800" spc="1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invece</a:t>
            </a:r>
            <a:r>
              <a:rPr dirty="0" sz="1800">
                <a:latin typeface="Arial"/>
                <a:cs typeface="Arial"/>
              </a:rPr>
              <a:t> ricco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baseline="-20833" sz="1800">
                <a:latin typeface="Arial"/>
                <a:cs typeface="Arial"/>
              </a:rPr>
              <a:t>2</a:t>
            </a:r>
            <a:r>
              <a:rPr dirty="0" baseline="-20833" sz="1800" spc="2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vero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</a:t>
            </a:r>
            <a:r>
              <a:rPr dirty="0" sz="1800" spc="5">
                <a:latin typeface="Arial"/>
                <a:cs typeface="Arial"/>
              </a:rPr>
              <a:t>O</a:t>
            </a:r>
            <a:r>
              <a:rPr dirty="0" baseline="-20833" sz="1800">
                <a:latin typeface="Arial"/>
                <a:cs typeface="Arial"/>
              </a:rPr>
              <a:t>2</a:t>
            </a:r>
            <a:endParaRPr baseline="-20833"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91200" y="3708400"/>
            <a:ext cx="1568450" cy="1879600"/>
          </a:xfrm>
          <a:custGeom>
            <a:avLst/>
            <a:gdLst/>
            <a:ahLst/>
            <a:cxnLst/>
            <a:rect l="l" t="t" r="r" b="b"/>
            <a:pathLst>
              <a:path w="1568450" h="1879600">
                <a:moveTo>
                  <a:pt x="0" y="1879600"/>
                </a:moveTo>
                <a:lnTo>
                  <a:pt x="1568450" y="1879600"/>
                </a:lnTo>
                <a:lnTo>
                  <a:pt x="1568450" y="0"/>
                </a:lnTo>
                <a:lnTo>
                  <a:pt x="0" y="0"/>
                </a:lnTo>
                <a:lnTo>
                  <a:pt x="0" y="187960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791200" y="3708400"/>
            <a:ext cx="1568450" cy="1879600"/>
          </a:xfrm>
          <a:custGeom>
            <a:avLst/>
            <a:gdLst/>
            <a:ahLst/>
            <a:cxnLst/>
            <a:rect l="l" t="t" r="r" b="b"/>
            <a:pathLst>
              <a:path w="1568450" h="1879600">
                <a:moveTo>
                  <a:pt x="0" y="1879600"/>
                </a:moveTo>
                <a:lnTo>
                  <a:pt x="1568450" y="1879600"/>
                </a:lnTo>
                <a:lnTo>
                  <a:pt x="1568450" y="0"/>
                </a:lnTo>
                <a:lnTo>
                  <a:pt x="0" y="0"/>
                </a:lnTo>
                <a:lnTo>
                  <a:pt x="0" y="1879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125083" y="3830732"/>
            <a:ext cx="97409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270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essuti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08928" y="4576411"/>
            <a:ext cx="833119" cy="264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Po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0">
                <a:latin typeface="Arial"/>
                <a:cs typeface="Arial"/>
              </a:rPr>
              <a:t>o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O</a:t>
            </a:r>
            <a:r>
              <a:rPr dirty="0" baseline="-21164" sz="1575" spc="7">
                <a:latin typeface="Arial"/>
                <a:cs typeface="Arial"/>
              </a:rPr>
              <a:t>2</a:t>
            </a:r>
            <a:endParaRPr baseline="-21164" sz="1575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32728" y="5059265"/>
            <a:ext cx="1072515" cy="264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79450" algn="l"/>
              </a:tabLst>
            </a:pPr>
            <a:r>
              <a:rPr dirty="0" sz="1600" spc="-15">
                <a:latin typeface="Arial"/>
                <a:cs typeface="Arial"/>
              </a:rPr>
              <a:t>Mo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ta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15">
                <a:latin typeface="Arial"/>
                <a:cs typeface="Arial"/>
              </a:rPr>
              <a:t>C</a:t>
            </a:r>
            <a:r>
              <a:rPr dirty="0" sz="1600" spc="-20">
                <a:latin typeface="Arial"/>
                <a:cs typeface="Arial"/>
              </a:rPr>
              <a:t>O</a:t>
            </a:r>
            <a:r>
              <a:rPr dirty="0" baseline="-21164" sz="1575" spc="7">
                <a:latin typeface="Arial"/>
                <a:cs typeface="Arial"/>
              </a:rPr>
              <a:t>2</a:t>
            </a:r>
            <a:endParaRPr baseline="-21164" sz="1575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430325" y="3714686"/>
            <a:ext cx="1526540" cy="1878330"/>
          </a:xfrm>
          <a:custGeom>
            <a:avLst/>
            <a:gdLst/>
            <a:ahLst/>
            <a:cxnLst/>
            <a:rect l="l" t="t" r="r" b="b"/>
            <a:pathLst>
              <a:path w="1526540" h="1878329">
                <a:moveTo>
                  <a:pt x="0" y="1878076"/>
                </a:moveTo>
                <a:lnTo>
                  <a:pt x="1526349" y="1878076"/>
                </a:lnTo>
                <a:lnTo>
                  <a:pt x="1526349" y="0"/>
                </a:lnTo>
                <a:lnTo>
                  <a:pt x="0" y="0"/>
                </a:lnTo>
                <a:lnTo>
                  <a:pt x="0" y="187807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397750" y="3714686"/>
            <a:ext cx="1558925" cy="1878330"/>
          </a:xfrm>
          <a:custGeom>
            <a:avLst/>
            <a:gdLst/>
            <a:ahLst/>
            <a:cxnLst/>
            <a:rect l="l" t="t" r="r" b="b"/>
            <a:pathLst>
              <a:path w="1558925" h="1878329">
                <a:moveTo>
                  <a:pt x="0" y="1878076"/>
                </a:moveTo>
                <a:lnTo>
                  <a:pt x="1558925" y="1878076"/>
                </a:lnTo>
                <a:lnTo>
                  <a:pt x="1558925" y="0"/>
                </a:lnTo>
                <a:lnTo>
                  <a:pt x="0" y="0"/>
                </a:lnTo>
                <a:lnTo>
                  <a:pt x="0" y="187807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7687182" y="3792282"/>
            <a:ext cx="1180465" cy="528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Sa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e n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cap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ari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55609" y="4589238"/>
            <a:ext cx="811530" cy="264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5">
                <a:latin typeface="Arial"/>
                <a:cs typeface="Arial"/>
              </a:rPr>
              <a:t>Mo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to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O</a:t>
            </a:r>
            <a:r>
              <a:rPr dirty="0" baseline="-21164" sz="1575" spc="7">
                <a:latin typeface="Arial"/>
                <a:cs typeface="Arial"/>
              </a:rPr>
              <a:t>2</a:t>
            </a:r>
            <a:endParaRPr baseline="-21164" sz="1575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03209" y="5046445"/>
            <a:ext cx="1036955" cy="264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44525" algn="l"/>
              </a:tabLst>
            </a:pPr>
            <a:r>
              <a:rPr dirty="0" sz="1600" spc="-10">
                <a:latin typeface="Arial"/>
                <a:cs typeface="Arial"/>
              </a:rPr>
              <a:t>Poca</a:t>
            </a:r>
            <a:r>
              <a:rPr dirty="0" sz="1600" spc="-10">
                <a:latin typeface="Arial"/>
                <a:cs typeface="Arial"/>
              </a:rPr>
              <a:t>	</a:t>
            </a:r>
            <a:r>
              <a:rPr dirty="0" sz="1600" spc="-15">
                <a:latin typeface="Arial"/>
                <a:cs typeface="Arial"/>
              </a:rPr>
              <a:t>C</a:t>
            </a:r>
            <a:r>
              <a:rPr dirty="0" sz="1600" spc="-25">
                <a:latin typeface="Arial"/>
                <a:cs typeface="Arial"/>
              </a:rPr>
              <a:t>O</a:t>
            </a:r>
            <a:r>
              <a:rPr dirty="0" baseline="-21164" sz="1575" spc="7">
                <a:latin typeface="Arial"/>
                <a:cs typeface="Arial"/>
              </a:rPr>
              <a:t>2</a:t>
            </a:r>
            <a:endParaRPr baseline="-21164" sz="1575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391400" y="3708400"/>
            <a:ext cx="1905" cy="1878330"/>
          </a:xfrm>
          <a:custGeom>
            <a:avLst/>
            <a:gdLst/>
            <a:ahLst/>
            <a:cxnLst/>
            <a:rect l="l" t="t" r="r" b="b"/>
            <a:pathLst>
              <a:path w="1904" h="1878329">
                <a:moveTo>
                  <a:pt x="0" y="0"/>
                </a:moveTo>
                <a:lnTo>
                  <a:pt x="1650" y="1878076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908800" y="5057775"/>
            <a:ext cx="957580" cy="171450"/>
          </a:xfrm>
          <a:custGeom>
            <a:avLst/>
            <a:gdLst/>
            <a:ahLst/>
            <a:cxnLst/>
            <a:rect l="l" t="t" r="r" b="b"/>
            <a:pathLst>
              <a:path w="957579" h="171450">
                <a:moveTo>
                  <a:pt x="785749" y="0"/>
                </a:moveTo>
                <a:lnTo>
                  <a:pt x="785749" y="171450"/>
                </a:lnTo>
                <a:lnTo>
                  <a:pt x="900049" y="114300"/>
                </a:lnTo>
                <a:lnTo>
                  <a:pt x="814324" y="114300"/>
                </a:lnTo>
                <a:lnTo>
                  <a:pt x="814324" y="57150"/>
                </a:lnTo>
                <a:lnTo>
                  <a:pt x="900049" y="57150"/>
                </a:lnTo>
                <a:lnTo>
                  <a:pt x="785749" y="0"/>
                </a:lnTo>
                <a:close/>
              </a:path>
              <a:path w="957579" h="171450">
                <a:moveTo>
                  <a:pt x="785749" y="57150"/>
                </a:moveTo>
                <a:lnTo>
                  <a:pt x="0" y="57150"/>
                </a:lnTo>
                <a:lnTo>
                  <a:pt x="0" y="114300"/>
                </a:lnTo>
                <a:lnTo>
                  <a:pt x="785749" y="114300"/>
                </a:lnTo>
                <a:lnTo>
                  <a:pt x="785749" y="57150"/>
                </a:lnTo>
                <a:close/>
              </a:path>
              <a:path w="957579" h="171450">
                <a:moveTo>
                  <a:pt x="900049" y="57150"/>
                </a:moveTo>
                <a:lnTo>
                  <a:pt x="814324" y="57150"/>
                </a:lnTo>
                <a:lnTo>
                  <a:pt x="814324" y="114300"/>
                </a:lnTo>
                <a:lnTo>
                  <a:pt x="900049" y="114300"/>
                </a:lnTo>
                <a:lnTo>
                  <a:pt x="957199" y="85725"/>
                </a:lnTo>
                <a:lnTo>
                  <a:pt x="900049" y="57150"/>
                </a:lnTo>
                <a:close/>
              </a:path>
            </a:pathLst>
          </a:custGeom>
          <a:solidFill>
            <a:srgbClr val="00396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870700" y="4613275"/>
            <a:ext cx="957580" cy="171450"/>
          </a:xfrm>
          <a:custGeom>
            <a:avLst/>
            <a:gdLst/>
            <a:ahLst/>
            <a:cxnLst/>
            <a:rect l="l" t="t" r="r" b="b"/>
            <a:pathLst>
              <a:path w="957579" h="171450">
                <a:moveTo>
                  <a:pt x="171450" y="0"/>
                </a:moveTo>
                <a:lnTo>
                  <a:pt x="0" y="85725"/>
                </a:lnTo>
                <a:lnTo>
                  <a:pt x="171450" y="171450"/>
                </a:lnTo>
                <a:lnTo>
                  <a:pt x="171450" y="114300"/>
                </a:lnTo>
                <a:lnTo>
                  <a:pt x="142875" y="114300"/>
                </a:lnTo>
                <a:lnTo>
                  <a:pt x="142875" y="57150"/>
                </a:lnTo>
                <a:lnTo>
                  <a:pt x="171450" y="57150"/>
                </a:lnTo>
                <a:lnTo>
                  <a:pt x="171450" y="0"/>
                </a:lnTo>
                <a:close/>
              </a:path>
              <a:path w="957579" h="171450">
                <a:moveTo>
                  <a:pt x="171450" y="57150"/>
                </a:moveTo>
                <a:lnTo>
                  <a:pt x="142875" y="57150"/>
                </a:lnTo>
                <a:lnTo>
                  <a:pt x="142875" y="114300"/>
                </a:lnTo>
                <a:lnTo>
                  <a:pt x="171450" y="114300"/>
                </a:lnTo>
                <a:lnTo>
                  <a:pt x="171450" y="57150"/>
                </a:lnTo>
                <a:close/>
              </a:path>
              <a:path w="957579" h="171450">
                <a:moveTo>
                  <a:pt x="957199" y="57150"/>
                </a:moveTo>
                <a:lnTo>
                  <a:pt x="171450" y="57150"/>
                </a:lnTo>
                <a:lnTo>
                  <a:pt x="171450" y="114300"/>
                </a:lnTo>
                <a:lnTo>
                  <a:pt x="957199" y="114300"/>
                </a:lnTo>
                <a:lnTo>
                  <a:pt x="957199" y="57150"/>
                </a:lnTo>
                <a:close/>
              </a:path>
            </a:pathLst>
          </a:custGeom>
          <a:solidFill>
            <a:srgbClr val="00396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251523" y="6021285"/>
            <a:ext cx="8728075" cy="646430"/>
          </a:xfrm>
          <a:prstGeom prst="rect">
            <a:avLst/>
          </a:prstGeom>
          <a:solidFill>
            <a:srgbClr val="CCCCCC"/>
          </a:solidFill>
        </p:spPr>
        <p:txBody>
          <a:bodyPr wrap="square" lIns="0" tIns="0" rIns="0" bIns="0" rtlCol="0" vert="horz">
            <a:spAutoFit/>
          </a:bodyPr>
          <a:lstStyle/>
          <a:p>
            <a:pPr marL="90805" marR="8382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P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245"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822333"/>
                </a:solidFill>
                <a:latin typeface="Arial"/>
                <a:cs typeface="Arial"/>
              </a:rPr>
              <a:t>d</a:t>
            </a:r>
            <a:r>
              <a:rPr dirty="0" sz="1800" spc="5" b="1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1800" b="1">
                <a:solidFill>
                  <a:srgbClr val="822333"/>
                </a:solidFill>
                <a:latin typeface="Arial"/>
                <a:cs typeface="Arial"/>
              </a:rPr>
              <a:t>ffusio</a:t>
            </a:r>
            <a:r>
              <a:rPr dirty="0" sz="1800" spc="5" b="1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1800" b="1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1800" spc="229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1800" spc="-10" b="1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822333"/>
                </a:solidFill>
                <a:latin typeface="Arial"/>
                <a:cs typeface="Arial"/>
              </a:rPr>
              <a:t>mpl</a:t>
            </a:r>
            <a:r>
              <a:rPr dirty="0" sz="1800" spc="5" b="1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1800" b="1">
                <a:solidFill>
                  <a:srgbClr val="822333"/>
                </a:solidFill>
                <a:latin typeface="Arial"/>
                <a:cs typeface="Arial"/>
              </a:rPr>
              <a:t>ce</a:t>
            </a:r>
            <a:r>
              <a:rPr dirty="0" sz="1800" spc="23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 spc="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10">
                <a:latin typeface="Arial"/>
                <a:cs typeface="Arial"/>
              </a:rPr>
              <a:t>d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240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’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ss</a:t>
            </a:r>
            <a:r>
              <a:rPr dirty="0" sz="1800" spc="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 spc="5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2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ssa</a:t>
            </a:r>
            <a:r>
              <a:rPr dirty="0" sz="1800" spc="235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d</a:t>
            </a:r>
            <a:r>
              <a:rPr dirty="0" sz="1800">
                <a:latin typeface="Arial"/>
                <a:cs typeface="Arial"/>
              </a:rPr>
              <a:t>al</a:t>
            </a:r>
            <a:r>
              <a:rPr dirty="0" sz="1800" spc="2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sang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240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2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tess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ti, </a:t>
            </a:r>
            <a:r>
              <a:rPr dirty="0" sz="1800" spc="-2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tre</a:t>
            </a:r>
            <a:r>
              <a:rPr dirty="0" sz="1800" spc="245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la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</a:t>
            </a:r>
            <a:r>
              <a:rPr dirty="0" sz="1800" spc="5">
                <a:latin typeface="Arial"/>
                <a:cs typeface="Arial"/>
              </a:rPr>
              <a:t>O</a:t>
            </a:r>
            <a:r>
              <a:rPr dirty="0" baseline="-20833" sz="1800">
                <a:latin typeface="Arial"/>
                <a:cs typeface="Arial"/>
              </a:rPr>
              <a:t>2</a:t>
            </a:r>
            <a:r>
              <a:rPr dirty="0" baseline="-20833" sz="1800" spc="2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ssa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da</a:t>
            </a:r>
            <a:r>
              <a:rPr dirty="0" sz="1800">
                <a:latin typeface="Arial"/>
                <a:cs typeface="Arial"/>
              </a:rPr>
              <a:t>i tess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ti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sa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2255" rIns="0" bIns="0" rtlCol="0" vert="horz">
            <a:spAutoFit/>
          </a:bodyPr>
          <a:lstStyle/>
          <a:p>
            <a:pPr marL="84455">
              <a:lnSpc>
                <a:spcPct val="100000"/>
              </a:lnSpc>
            </a:pP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MBI</a:t>
            </a:r>
            <a:r>
              <a:rPr dirty="0" spc="-5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SS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</a:p>
        </p:txBody>
      </p:sp>
      <p:sp>
        <p:nvSpPr>
          <p:cNvPr id="29" name="object 29"/>
          <p:cNvSpPr/>
          <p:nvPr/>
        </p:nvSpPr>
        <p:spPr>
          <a:xfrm>
            <a:off x="6300215" y="188683"/>
            <a:ext cx="2453893" cy="5105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7100" y="1523650"/>
            <a:ext cx="3431540" cy="19773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50100"/>
              </a:lnSpc>
            </a:pPr>
            <a:r>
              <a:rPr dirty="0" sz="2400">
                <a:latin typeface="Arial"/>
                <a:cs typeface="Arial"/>
              </a:rPr>
              <a:t>L’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ssi</a:t>
            </a:r>
            <a:r>
              <a:rPr dirty="0" sz="2400" spc="-10">
                <a:latin typeface="Arial"/>
                <a:cs typeface="Arial"/>
              </a:rPr>
              <a:t>g</a:t>
            </a:r>
            <a:r>
              <a:rPr dirty="0" sz="2400">
                <a:latin typeface="Arial"/>
                <a:cs typeface="Arial"/>
              </a:rPr>
              <a:t>eno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ha una</a:t>
            </a:r>
            <a:r>
              <a:rPr dirty="0" sz="24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so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ub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tà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molto bassa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>
                <a:latin typeface="Arial"/>
                <a:cs typeface="Arial"/>
              </a:rPr>
              <a:t> acq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a, </a:t>
            </a:r>
            <a:r>
              <a:rPr dirty="0" sz="2400" spc="-10">
                <a:latin typeface="Arial"/>
                <a:cs typeface="Arial"/>
              </a:rPr>
              <a:t>q</a:t>
            </a:r>
            <a:r>
              <a:rPr dirty="0" sz="2400">
                <a:latin typeface="Arial"/>
                <a:cs typeface="Arial"/>
              </a:rPr>
              <a:t>ui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di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deve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avere</a:t>
            </a:r>
            <a:r>
              <a:rPr dirty="0" sz="2400">
                <a:latin typeface="Arial"/>
                <a:cs typeface="Arial"/>
              </a:rPr>
              <a:t> un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tras</a:t>
            </a:r>
            <a:r>
              <a:rPr dirty="0" sz="2400" spc="-10">
                <a:latin typeface="Arial"/>
                <a:cs typeface="Arial"/>
              </a:rPr>
              <a:t>p</a:t>
            </a:r>
            <a:r>
              <a:rPr dirty="0" sz="2400">
                <a:latin typeface="Arial"/>
                <a:cs typeface="Arial"/>
              </a:rPr>
              <a:t>ortatore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100" y="3718845"/>
            <a:ext cx="2885440" cy="1976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spec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fico,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’</a:t>
            </a:r>
            <a:r>
              <a:rPr dirty="0" sz="2400">
                <a:latin typeface="Arial"/>
                <a:cs typeface="Arial"/>
              </a:rPr>
              <a:t>EMOGLOBI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A.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4320"/>
              </a:lnSpc>
              <a:spcBef>
                <a:spcPts val="380"/>
              </a:spcBef>
            </a:pPr>
            <a:r>
              <a:rPr dirty="0" sz="2400">
                <a:latin typeface="Arial"/>
                <a:cs typeface="Arial"/>
              </a:rPr>
              <a:t>H</a:t>
            </a:r>
            <a:r>
              <a:rPr dirty="0" sz="2400" spc="-10">
                <a:latin typeface="Arial"/>
                <a:cs typeface="Arial"/>
              </a:rPr>
              <a:t>b</a:t>
            </a:r>
            <a:r>
              <a:rPr dirty="0" sz="2400">
                <a:latin typeface="Arial"/>
                <a:cs typeface="Arial"/>
              </a:rPr>
              <a:t>+</a:t>
            </a:r>
            <a:r>
              <a:rPr dirty="0" sz="2400" spc="5">
                <a:latin typeface="Arial"/>
                <a:cs typeface="Arial"/>
              </a:rPr>
              <a:t>O</a:t>
            </a:r>
            <a:r>
              <a:rPr dirty="0" baseline="-20833" sz="2400" spc="-15">
                <a:latin typeface="Arial"/>
                <a:cs typeface="Arial"/>
              </a:rPr>
              <a:t>2</a:t>
            </a:r>
            <a:r>
              <a:rPr dirty="0" sz="2400">
                <a:latin typeface="Wingdings"/>
                <a:cs typeface="Wingdings"/>
              </a:rPr>
              <a:t></a:t>
            </a:r>
            <a:r>
              <a:rPr dirty="0" sz="2400">
                <a:latin typeface="Arial"/>
                <a:cs typeface="Arial"/>
              </a:rPr>
              <a:t>H</a:t>
            </a:r>
            <a:r>
              <a:rPr dirty="0" sz="2400" spc="-10">
                <a:latin typeface="Arial"/>
                <a:cs typeface="Arial"/>
              </a:rPr>
              <a:t>b</a:t>
            </a:r>
            <a:r>
              <a:rPr dirty="0" sz="2400">
                <a:latin typeface="Arial"/>
                <a:cs typeface="Arial"/>
              </a:rPr>
              <a:t>O</a:t>
            </a:r>
            <a:r>
              <a:rPr dirty="0" baseline="-20833" sz="2400" spc="-15">
                <a:latin typeface="Arial"/>
                <a:cs typeface="Arial"/>
              </a:rPr>
              <a:t>2</a:t>
            </a:r>
            <a:r>
              <a:rPr dirty="0" baseline="-20833" sz="24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osso</a:t>
            </a:r>
            <a:r>
              <a:rPr dirty="0" sz="2400">
                <a:latin typeface="Arial"/>
                <a:cs typeface="Arial"/>
              </a:rPr>
              <a:t> viv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02811" y="3611460"/>
            <a:ext cx="5334000" cy="2409825"/>
          </a:xfrm>
          <a:custGeom>
            <a:avLst/>
            <a:gdLst/>
            <a:ahLst/>
            <a:cxnLst/>
            <a:rect l="l" t="t" r="r" b="b"/>
            <a:pathLst>
              <a:path w="5334000" h="2409825">
                <a:moveTo>
                  <a:pt x="0" y="2409825"/>
                </a:moveTo>
                <a:lnTo>
                  <a:pt x="5333745" y="2409825"/>
                </a:lnTo>
                <a:lnTo>
                  <a:pt x="5333745" y="0"/>
                </a:lnTo>
                <a:lnTo>
                  <a:pt x="0" y="0"/>
                </a:lnTo>
                <a:lnTo>
                  <a:pt x="0" y="2409825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690620" y="3736483"/>
            <a:ext cx="5040630" cy="2109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50000"/>
              </a:lnSpc>
              <a:tabLst>
                <a:tab pos="433705" algn="l"/>
                <a:tab pos="3265170" algn="l"/>
              </a:tabLst>
            </a:pPr>
            <a:r>
              <a:rPr dirty="0" sz="2000">
                <a:latin typeface="Arial"/>
                <a:cs typeface="Arial"/>
              </a:rPr>
              <a:t>La		CO</a:t>
            </a:r>
            <a:r>
              <a:rPr dirty="0" baseline="-21367" sz="1950" spc="15">
                <a:latin typeface="Arial"/>
                <a:cs typeface="Arial"/>
              </a:rPr>
              <a:t>2</a:t>
            </a:r>
            <a:r>
              <a:rPr dirty="0" baseline="-21367" sz="1950" spc="254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invece si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10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ioglie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bene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 acq</a:t>
            </a:r>
            <a:r>
              <a:rPr dirty="0" sz="2000" spc="5">
                <a:latin typeface="Arial"/>
                <a:cs typeface="Arial"/>
              </a:rPr>
              <a:t>u</a:t>
            </a:r>
            <a:r>
              <a:rPr dirty="0" sz="2000">
                <a:latin typeface="Arial"/>
                <a:cs typeface="Arial"/>
              </a:rPr>
              <a:t>a,</a:t>
            </a:r>
            <a:r>
              <a:rPr dirty="0" sz="2000">
                <a:latin typeface="Arial"/>
                <a:cs typeface="Arial"/>
              </a:rPr>
              <a:t> formando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ioni bica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bon</a:t>
            </a:r>
            <a:r>
              <a:rPr dirty="0" sz="2000" spc="5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ioni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idr</a:t>
            </a:r>
            <a:r>
              <a:rPr dirty="0" sz="2000" spc="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geno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FF3300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FF3300"/>
                </a:solidFill>
                <a:latin typeface="Arial"/>
                <a:cs typeface="Arial"/>
              </a:rPr>
              <a:t>O</a:t>
            </a:r>
            <a:r>
              <a:rPr dirty="0" baseline="-21367" sz="1950" spc="15">
                <a:solidFill>
                  <a:srgbClr val="FF3300"/>
                </a:solidFill>
                <a:latin typeface="Arial"/>
                <a:cs typeface="Arial"/>
              </a:rPr>
              <a:t>2</a:t>
            </a:r>
            <a:r>
              <a:rPr dirty="0" baseline="-21367" sz="1950" spc="232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FF3300"/>
                </a:solidFill>
                <a:latin typeface="Arial"/>
                <a:cs typeface="Arial"/>
              </a:rPr>
              <a:t>+H</a:t>
            </a:r>
            <a:r>
              <a:rPr dirty="0" baseline="-21367" sz="1950" spc="15">
                <a:solidFill>
                  <a:srgbClr val="FF3300"/>
                </a:solidFill>
                <a:latin typeface="Arial"/>
                <a:cs typeface="Arial"/>
              </a:rPr>
              <a:t>2</a:t>
            </a:r>
            <a:r>
              <a:rPr dirty="0" sz="2000">
                <a:solidFill>
                  <a:srgbClr val="FF3300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FF3300"/>
                </a:solidFill>
                <a:latin typeface="Wingdings"/>
                <a:cs typeface="Wingdings"/>
              </a:rPr>
              <a:t></a:t>
            </a:r>
            <a:r>
              <a:rPr dirty="0" sz="2000" spc="2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dirty="0" sz="2000" spc="5">
                <a:solidFill>
                  <a:srgbClr val="FF3300"/>
                </a:solidFill>
                <a:latin typeface="Arial"/>
                <a:cs typeface="Arial"/>
              </a:rPr>
              <a:t>H</a:t>
            </a:r>
            <a:r>
              <a:rPr dirty="0" baseline="-21367" sz="1950" spc="15">
                <a:solidFill>
                  <a:srgbClr val="FF3300"/>
                </a:solidFill>
                <a:latin typeface="Arial"/>
                <a:cs typeface="Arial"/>
              </a:rPr>
              <a:t>2</a:t>
            </a:r>
            <a:r>
              <a:rPr dirty="0" sz="2000" spc="5">
                <a:solidFill>
                  <a:srgbClr val="FF3300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FF3300"/>
                </a:solidFill>
                <a:latin typeface="Arial"/>
                <a:cs typeface="Arial"/>
              </a:rPr>
              <a:t>O</a:t>
            </a:r>
            <a:r>
              <a:rPr dirty="0" baseline="-21367" sz="1950" spc="22">
                <a:solidFill>
                  <a:srgbClr val="FF3300"/>
                </a:solidFill>
                <a:latin typeface="Arial"/>
                <a:cs typeface="Arial"/>
              </a:rPr>
              <a:t>3</a:t>
            </a:r>
            <a:r>
              <a:rPr dirty="0" sz="2000" spc="5">
                <a:solidFill>
                  <a:srgbClr val="FF3300"/>
                </a:solidFill>
                <a:latin typeface="Wingdings"/>
                <a:cs typeface="Wingdings"/>
              </a:rPr>
              <a:t></a:t>
            </a:r>
            <a:r>
              <a:rPr dirty="0" sz="2000" spc="5">
                <a:solidFill>
                  <a:srgbClr val="FF3300"/>
                </a:solidFill>
                <a:latin typeface="Arial"/>
                <a:cs typeface="Arial"/>
              </a:rPr>
              <a:t>H</a:t>
            </a:r>
            <a:r>
              <a:rPr dirty="0" baseline="25641" sz="1950" spc="22">
                <a:solidFill>
                  <a:srgbClr val="FF3300"/>
                </a:solidFill>
                <a:latin typeface="Arial"/>
                <a:cs typeface="Arial"/>
              </a:rPr>
              <a:t>+</a:t>
            </a:r>
            <a:r>
              <a:rPr dirty="0" baseline="25641" sz="1950">
                <a:solidFill>
                  <a:srgbClr val="FF3300"/>
                </a:solidFill>
                <a:latin typeface="Arial"/>
                <a:cs typeface="Arial"/>
              </a:rPr>
              <a:t>	</a:t>
            </a:r>
            <a:r>
              <a:rPr dirty="0" sz="2000" spc="5">
                <a:solidFill>
                  <a:srgbClr val="FF3300"/>
                </a:solidFill>
                <a:latin typeface="Arial"/>
                <a:cs typeface="Arial"/>
              </a:rPr>
              <a:t>HC</a:t>
            </a:r>
            <a:r>
              <a:rPr dirty="0" sz="2000">
                <a:solidFill>
                  <a:srgbClr val="FF3300"/>
                </a:solidFill>
                <a:latin typeface="Arial"/>
                <a:cs typeface="Arial"/>
              </a:rPr>
              <a:t>O</a:t>
            </a:r>
            <a:r>
              <a:rPr dirty="0" baseline="-21367" sz="1950" spc="15">
                <a:solidFill>
                  <a:srgbClr val="FF3300"/>
                </a:solidFill>
                <a:latin typeface="Arial"/>
                <a:cs typeface="Arial"/>
              </a:rPr>
              <a:t>3</a:t>
            </a:r>
            <a:r>
              <a:rPr dirty="0" baseline="25641" sz="1950" spc="7">
                <a:solidFill>
                  <a:srgbClr val="FF3300"/>
                </a:solidFill>
                <a:latin typeface="Arial"/>
                <a:cs typeface="Arial"/>
              </a:rPr>
              <a:t>-</a:t>
            </a:r>
            <a:endParaRPr baseline="25641" sz="1950">
              <a:latin typeface="Arial"/>
              <a:cs typeface="Arial"/>
            </a:endParaRPr>
          </a:p>
          <a:p>
            <a:pPr marL="355600" marR="14604">
              <a:lnSpc>
                <a:spcPct val="150000"/>
              </a:lnSpc>
            </a:pPr>
            <a:r>
              <a:rPr dirty="0" sz="2000">
                <a:latin typeface="Arial"/>
                <a:cs typeface="Arial"/>
              </a:rPr>
              <a:t>(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ataliz</a:t>
            </a:r>
            <a:r>
              <a:rPr dirty="0" sz="2000" spc="5">
                <a:latin typeface="Arial"/>
                <a:cs typeface="Arial"/>
              </a:rPr>
              <a:t>z</a:t>
            </a:r>
            <a:r>
              <a:rPr dirty="0" sz="2000">
                <a:latin typeface="Arial"/>
                <a:cs typeface="Arial"/>
              </a:rPr>
              <a:t>ata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dall’ </a:t>
            </a:r>
            <a:r>
              <a:rPr dirty="0" sz="2000">
                <a:solidFill>
                  <a:srgbClr val="0085CF"/>
                </a:solidFill>
                <a:latin typeface="Arial"/>
                <a:cs typeface="Arial"/>
              </a:rPr>
              <a:t>ANIDRASI</a:t>
            </a:r>
            <a:r>
              <a:rPr dirty="0" sz="2000" spc="-5">
                <a:solidFill>
                  <a:srgbClr val="0085C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85CF"/>
                </a:solidFill>
                <a:latin typeface="Arial"/>
                <a:cs typeface="Arial"/>
              </a:rPr>
              <a:t>CARBONICA</a:t>
            </a:r>
            <a:r>
              <a:rPr dirty="0" sz="2000">
                <a:solidFill>
                  <a:srgbClr val="0085CF"/>
                </a:solidFill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negli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eritrocit</a:t>
            </a:r>
            <a:r>
              <a:rPr dirty="0" sz="2000" spc="-10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56100" y="1341500"/>
            <a:ext cx="4497324" cy="2147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495416" y="116598"/>
            <a:ext cx="3114675" cy="648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2255" rIns="0" bIns="0" rtlCol="0" vert="horz">
            <a:spAutoFit/>
          </a:bodyPr>
          <a:lstStyle/>
          <a:p>
            <a:pPr marL="84455">
              <a:lnSpc>
                <a:spcPct val="100000"/>
              </a:lnSpc>
            </a:pP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MBI</a:t>
            </a:r>
            <a:r>
              <a:rPr dirty="0" spc="-5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SS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3564" y="1556791"/>
            <a:ext cx="7812405" cy="4885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724144" y="12"/>
            <a:ext cx="3114675" cy="648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2255" rIns="0" bIns="0" rtlCol="0" vert="horz">
            <a:spAutoFit/>
          </a:bodyPr>
          <a:lstStyle/>
          <a:p>
            <a:pPr marL="84455">
              <a:lnSpc>
                <a:spcPct val="100000"/>
              </a:lnSpc>
            </a:pP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MBI</a:t>
            </a:r>
            <a:r>
              <a:rPr dirty="0" spc="-5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SS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30427" y="368166"/>
            <a:ext cx="6325870" cy="1117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274570">
              <a:lnSpc>
                <a:spcPct val="100000"/>
              </a:lnSpc>
            </a:pPr>
            <a:r>
              <a:rPr dirty="0" sz="2400" spc="10" b="1">
                <a:solidFill>
                  <a:srgbClr val="871E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5" b="1">
                <a:solidFill>
                  <a:srgbClr val="871E33"/>
                </a:solidFill>
                <a:latin typeface="Franklin Gothic Medium"/>
                <a:cs typeface="Franklin Gothic Medium"/>
              </a:rPr>
              <a:t>’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F</a:t>
            </a:r>
            <a:r>
              <a:rPr dirty="0" sz="2400" spc="5" b="1">
                <a:solidFill>
                  <a:srgbClr val="871E33"/>
                </a:solidFill>
                <a:latin typeface="Franklin Gothic Medium"/>
                <a:cs typeface="Franklin Gothic Medium"/>
              </a:rPr>
              <a:t>F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IN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TÀ</a:t>
            </a:r>
            <a:r>
              <a:rPr dirty="0" sz="2400" spc="-4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5" b="1">
                <a:solidFill>
                  <a:srgbClr val="871E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10" b="1">
                <a:solidFill>
                  <a:srgbClr val="871E33"/>
                </a:solidFill>
                <a:latin typeface="Franklin Gothic Medium"/>
                <a:cs typeface="Franklin Gothic Medium"/>
              </a:rPr>
              <a:t>LL</a:t>
            </a:r>
            <a:r>
              <a:rPr dirty="0" sz="2400" spc="5" b="1">
                <a:solidFill>
                  <a:srgbClr val="871E33"/>
                </a:solidFill>
                <a:latin typeface="Franklin Gothic Medium"/>
                <a:cs typeface="Franklin Gothic Medium"/>
              </a:rPr>
              <a:t>’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M</a:t>
            </a:r>
            <a:r>
              <a:rPr dirty="0" sz="24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G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LO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B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INA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P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ER</a:t>
            </a:r>
            <a:r>
              <a:rPr dirty="0" sz="2400" spc="-4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10" b="1">
                <a:solidFill>
                  <a:srgbClr val="871E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5" b="1">
                <a:solidFill>
                  <a:srgbClr val="871E33"/>
                </a:solidFill>
                <a:latin typeface="Franklin Gothic Medium"/>
                <a:cs typeface="Franklin Gothic Medium"/>
              </a:rPr>
              <a:t>’</a:t>
            </a:r>
            <a:r>
              <a:rPr dirty="0" sz="2400" spc="10" b="1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SS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G</a:t>
            </a:r>
            <a:r>
              <a:rPr dirty="0" sz="2400" spc="-25" b="1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NO</a:t>
            </a:r>
            <a:r>
              <a:rPr dirty="0" sz="2400" spc="-5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CA</a:t>
            </a:r>
            <a:r>
              <a:rPr dirty="0" sz="2400" spc="5" b="1">
                <a:solidFill>
                  <a:srgbClr val="871E33"/>
                </a:solidFill>
                <a:latin typeface="Franklin Gothic Medium"/>
                <a:cs typeface="Franklin Gothic Medium"/>
              </a:rPr>
              <a:t>M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B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4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IN</a:t>
            </a:r>
            <a:endParaRPr sz="2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dirty="0" sz="24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B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3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10" b="1">
                <a:solidFill>
                  <a:srgbClr val="871E33"/>
                </a:solidFill>
                <a:latin typeface="Franklin Gothic Medium"/>
                <a:cs typeface="Franklin Gothic Medium"/>
              </a:rPr>
              <a:t>LL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5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P</a:t>
            </a:r>
            <a:r>
              <a:rPr dirty="0" sz="2400" spc="10" b="1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10" b="1">
                <a:solidFill>
                  <a:srgbClr val="87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IONE</a:t>
            </a:r>
            <a:r>
              <a:rPr dirty="0" sz="2400" spc="-6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P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RZIALE </a:t>
            </a:r>
            <a:r>
              <a:rPr dirty="0" sz="2400" spc="10" b="1">
                <a:solidFill>
                  <a:srgbClr val="871E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10" b="1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baseline="-20833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2</a:t>
            </a:r>
            <a:r>
              <a:rPr dirty="0" baseline="-20833" sz="2400" spc="277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E 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2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P</a:t>
            </a:r>
            <a:r>
              <a:rPr dirty="0" sz="24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H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138426"/>
            <a:ext cx="4321175" cy="3243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43501" y="2114550"/>
            <a:ext cx="4500499" cy="3252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495416" y="116598"/>
            <a:ext cx="3114675" cy="6480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8872" y="6595225"/>
            <a:ext cx="13843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 b="1">
                <a:latin typeface="Arial"/>
                <a:cs typeface="Arial"/>
              </a:rPr>
              <a:t>65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32325" y="1412875"/>
            <a:ext cx="3141726" cy="3922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97142" y="1571116"/>
            <a:ext cx="652145" cy="168275"/>
          </a:xfrm>
          <a:custGeom>
            <a:avLst/>
            <a:gdLst/>
            <a:ahLst/>
            <a:cxnLst/>
            <a:rect l="l" t="t" r="r" b="b"/>
            <a:pathLst>
              <a:path w="652145" h="168275">
                <a:moveTo>
                  <a:pt x="0" y="167767"/>
                </a:moveTo>
                <a:lnTo>
                  <a:pt x="651763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96459" y="2192654"/>
            <a:ext cx="619760" cy="147320"/>
          </a:xfrm>
          <a:custGeom>
            <a:avLst/>
            <a:gdLst/>
            <a:ahLst/>
            <a:cxnLst/>
            <a:rect l="l" t="t" r="r" b="b"/>
            <a:pathLst>
              <a:path w="619760" h="147319">
                <a:moveTo>
                  <a:pt x="0" y="0"/>
                </a:moveTo>
                <a:lnTo>
                  <a:pt x="619505" y="14681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67401" y="2469007"/>
            <a:ext cx="511175" cy="25400"/>
          </a:xfrm>
          <a:custGeom>
            <a:avLst/>
            <a:gdLst/>
            <a:ahLst/>
            <a:cxnLst/>
            <a:rect l="l" t="t" r="r" b="b"/>
            <a:pathLst>
              <a:path w="511175" h="25400">
                <a:moveTo>
                  <a:pt x="0" y="0"/>
                </a:moveTo>
                <a:lnTo>
                  <a:pt x="511048" y="254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635500" y="2120217"/>
            <a:ext cx="1061085" cy="1393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0975" marR="253365" indent="-95885">
              <a:lnSpc>
                <a:spcPct val="105200"/>
              </a:lnSpc>
            </a:pPr>
            <a:r>
              <a:rPr dirty="0" sz="1200">
                <a:latin typeface="Arial"/>
                <a:cs typeface="Arial"/>
              </a:rPr>
              <a:t>Ponte </a:t>
            </a:r>
            <a:r>
              <a:rPr dirty="0" sz="1200" spc="-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id</a:t>
            </a:r>
            <a:r>
              <a:rPr dirty="0" sz="1200" spc="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l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 al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un</a:t>
            </a:r>
            <a:r>
              <a:rPr dirty="0" sz="1200" spc="-10">
                <a:latin typeface="Arial"/>
                <a:cs typeface="Arial"/>
              </a:rPr>
              <a:t>g</a:t>
            </a:r>
            <a:r>
              <a:rPr dirty="0" sz="1200">
                <a:latin typeface="Arial"/>
                <a:cs typeface="Arial"/>
              </a:rPr>
              <a:t>ato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80"/>
              </a:spcBef>
            </a:pPr>
            <a:r>
              <a:rPr dirty="0" sz="1200">
                <a:latin typeface="Arial"/>
                <a:cs typeface="Arial"/>
              </a:rPr>
              <a:t>Se</a:t>
            </a:r>
            <a:r>
              <a:rPr dirty="0" sz="1200" spc="-10">
                <a:latin typeface="Arial"/>
                <a:cs typeface="Arial"/>
              </a:rPr>
              <a:t>g</a:t>
            </a:r>
            <a:r>
              <a:rPr dirty="0" sz="1200">
                <a:latin typeface="Arial"/>
                <a:cs typeface="Arial"/>
              </a:rPr>
              <a:t>nali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ner</a:t>
            </a:r>
            <a:r>
              <a:rPr dirty="0" sz="1200" spc="-20">
                <a:latin typeface="Arial"/>
                <a:cs typeface="Arial"/>
              </a:rPr>
              <a:t>v</a:t>
            </a:r>
            <a:r>
              <a:rPr dirty="0" sz="1200">
                <a:latin typeface="Arial"/>
                <a:cs typeface="Arial"/>
              </a:rPr>
              <a:t>osi</a:t>
            </a:r>
            <a:r>
              <a:rPr dirty="0" sz="1200">
                <a:latin typeface="Arial"/>
                <a:cs typeface="Arial"/>
              </a:rPr>
              <a:t> che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5">
                <a:latin typeface="Arial"/>
                <a:cs typeface="Arial"/>
              </a:rPr>
              <a:t>d</a:t>
            </a:r>
            <a:r>
              <a:rPr dirty="0" sz="1200">
                <a:latin typeface="Arial"/>
                <a:cs typeface="Arial"/>
              </a:rPr>
              <a:t>uco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 la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contra</a:t>
            </a:r>
            <a:r>
              <a:rPr dirty="0" sz="1200" spc="-10">
                <a:latin typeface="Arial"/>
                <a:cs typeface="Arial"/>
              </a:rPr>
              <a:t>z</a:t>
            </a:r>
            <a:r>
              <a:rPr dirty="0" sz="1200">
                <a:latin typeface="Arial"/>
                <a:cs typeface="Arial"/>
              </a:rPr>
              <a:t>io</a:t>
            </a:r>
            <a:r>
              <a:rPr dirty="0" sz="1200" spc="5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 dei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uscoli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73851" y="2629407"/>
            <a:ext cx="650875" cy="106680"/>
          </a:xfrm>
          <a:custGeom>
            <a:avLst/>
            <a:gdLst/>
            <a:ahLst/>
            <a:cxnLst/>
            <a:rect l="l" t="t" r="r" b="b"/>
            <a:pathLst>
              <a:path w="650875" h="106680">
                <a:moveTo>
                  <a:pt x="0" y="106425"/>
                </a:moveTo>
                <a:lnTo>
                  <a:pt x="65087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994400" y="3173983"/>
            <a:ext cx="533400" cy="42545"/>
          </a:xfrm>
          <a:custGeom>
            <a:avLst/>
            <a:gdLst/>
            <a:ahLst/>
            <a:cxnLst/>
            <a:rect l="l" t="t" r="r" b="b"/>
            <a:pathLst>
              <a:path w="533400" h="42544">
                <a:moveTo>
                  <a:pt x="0" y="42037"/>
                </a:moveTo>
                <a:lnTo>
                  <a:pt x="5334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329169" y="4154678"/>
            <a:ext cx="635" cy="305435"/>
          </a:xfrm>
          <a:custGeom>
            <a:avLst/>
            <a:gdLst/>
            <a:ahLst/>
            <a:cxnLst/>
            <a:rect l="l" t="t" r="r" b="b"/>
            <a:pathLst>
              <a:path w="634" h="305435">
                <a:moveTo>
                  <a:pt x="634" y="305181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510655" y="1502743"/>
            <a:ext cx="1270635" cy="2728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Cer</a:t>
            </a:r>
            <a:r>
              <a:rPr dirty="0" sz="1200" spc="-15">
                <a:latin typeface="Arial"/>
                <a:cs typeface="Arial"/>
              </a:rPr>
              <a:t>v</a:t>
            </a:r>
            <a:r>
              <a:rPr dirty="0" sz="1200">
                <a:latin typeface="Arial"/>
                <a:cs typeface="Arial"/>
              </a:rPr>
              <a:t>el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  <a:p>
            <a:pPr marL="337820" marR="38735" indent="55244">
              <a:lnSpc>
                <a:spcPct val="103200"/>
              </a:lnSpc>
              <a:spcBef>
                <a:spcPts val="675"/>
              </a:spcBef>
            </a:pPr>
            <a:r>
              <a:rPr dirty="0" sz="1200" spc="-5">
                <a:latin typeface="Arial"/>
                <a:cs typeface="Arial"/>
              </a:rPr>
              <a:t>C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5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tri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</a:t>
            </a:r>
            <a:r>
              <a:rPr dirty="0" sz="1200">
                <a:latin typeface="Arial"/>
                <a:cs typeface="Arial"/>
              </a:rPr>
              <a:t> controllo del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 respi</a:t>
            </a:r>
            <a:r>
              <a:rPr dirty="0" sz="1200" spc="-10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5">
                <a:latin typeface="Arial"/>
                <a:cs typeface="Arial"/>
              </a:rPr>
              <a:t>z</a:t>
            </a:r>
            <a:r>
              <a:rPr dirty="0" sz="1200">
                <a:latin typeface="Arial"/>
                <a:cs typeface="Arial"/>
              </a:rPr>
              <a:t>io</a:t>
            </a:r>
            <a:r>
              <a:rPr dirty="0" sz="1200" spc="5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 Au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ento</a:t>
            </a:r>
            <a:endParaRPr sz="1200">
              <a:latin typeface="Arial"/>
              <a:cs typeface="Arial"/>
            </a:endParaRPr>
          </a:p>
          <a:p>
            <a:pPr marL="12700" indent="32512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di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</a:t>
            </a:r>
            <a:r>
              <a:rPr dirty="0" baseline="-20833" sz="1200">
                <a:latin typeface="Arial"/>
                <a:cs typeface="Arial"/>
              </a:rPr>
              <a:t>2</a:t>
            </a:r>
            <a:endParaRPr baseline="-20833" sz="1200">
              <a:latin typeface="Arial"/>
              <a:cs typeface="Arial"/>
            </a:endParaRPr>
          </a:p>
          <a:p>
            <a:pPr algn="just" marL="12700" marR="111125">
              <a:lnSpc>
                <a:spcPct val="100000"/>
              </a:lnSpc>
              <a:spcBef>
                <a:spcPts val="985"/>
              </a:spcBef>
            </a:pPr>
            <a:r>
              <a:rPr dirty="0" sz="1200">
                <a:latin typeface="Arial"/>
                <a:cs typeface="Arial"/>
              </a:rPr>
              <a:t>Se</a:t>
            </a:r>
            <a:r>
              <a:rPr dirty="0" sz="1200" spc="-10">
                <a:latin typeface="Arial"/>
                <a:cs typeface="Arial"/>
              </a:rPr>
              <a:t>g</a:t>
            </a:r>
            <a:r>
              <a:rPr dirty="0" sz="1200">
                <a:latin typeface="Arial"/>
                <a:cs typeface="Arial"/>
              </a:rPr>
              <a:t>nale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ner</a:t>
            </a:r>
            <a:r>
              <a:rPr dirty="0" sz="1200" spc="-20">
                <a:latin typeface="Arial"/>
                <a:cs typeface="Arial"/>
              </a:rPr>
              <a:t>v</a:t>
            </a:r>
            <a:r>
              <a:rPr dirty="0" sz="1200">
                <a:latin typeface="Arial"/>
                <a:cs typeface="Arial"/>
              </a:rPr>
              <a:t>oso</a:t>
            </a:r>
            <a:r>
              <a:rPr dirty="0" sz="1200">
                <a:latin typeface="Arial"/>
                <a:cs typeface="Arial"/>
              </a:rPr>
              <a:t> che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</a:t>
            </a:r>
            <a:r>
              <a:rPr dirty="0" sz="1200" spc="-10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le</a:t>
            </a:r>
            <a:r>
              <a:rPr dirty="0" sz="1200" spc="-10">
                <a:latin typeface="Arial"/>
                <a:cs typeface="Arial"/>
              </a:rPr>
              <a:t>v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 l</a:t>
            </a:r>
            <a:r>
              <a:rPr dirty="0" sz="1200" spc="-5">
                <a:latin typeface="Arial"/>
                <a:cs typeface="Arial"/>
              </a:rPr>
              <a:t>i</a:t>
            </a:r>
            <a:r>
              <a:rPr dirty="0" sz="1200" spc="-15">
                <a:latin typeface="Arial"/>
                <a:cs typeface="Arial"/>
              </a:rPr>
              <a:t>v</a:t>
            </a:r>
            <a:r>
              <a:rPr dirty="0" sz="1200">
                <a:latin typeface="Arial"/>
                <a:cs typeface="Arial"/>
              </a:rPr>
              <a:t>el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 di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</a:t>
            </a:r>
            <a:r>
              <a:rPr dirty="0" baseline="-20833" sz="1200">
                <a:latin typeface="Arial"/>
                <a:cs typeface="Arial"/>
              </a:rPr>
              <a:t>2 </a:t>
            </a:r>
            <a:r>
              <a:rPr dirty="0" sz="1200">
                <a:latin typeface="Arial"/>
                <a:cs typeface="Arial"/>
              </a:rPr>
              <a:t>e </a:t>
            </a:r>
            <a:r>
              <a:rPr dirty="0" sz="1200" spc="5">
                <a:latin typeface="Arial"/>
                <a:cs typeface="Arial"/>
              </a:rPr>
              <a:t>O</a:t>
            </a:r>
            <a:r>
              <a:rPr dirty="0" baseline="-20833" sz="1200">
                <a:latin typeface="Arial"/>
                <a:cs typeface="Arial"/>
              </a:rPr>
              <a:t>2</a:t>
            </a:r>
            <a:endParaRPr baseline="-20833" sz="1200">
              <a:latin typeface="Arial"/>
              <a:cs typeface="Arial"/>
            </a:endParaRPr>
          </a:p>
          <a:p>
            <a:pPr marL="429895" marR="5080">
              <a:lnSpc>
                <a:spcPct val="100000"/>
              </a:lnSpc>
              <a:spcBef>
                <a:spcPts val="905"/>
              </a:spcBef>
            </a:pPr>
            <a:r>
              <a:rPr dirty="0" sz="1200">
                <a:latin typeface="Arial"/>
                <a:cs typeface="Arial"/>
              </a:rPr>
              <a:t>Sensore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per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baseline="-20833" sz="1200">
                <a:latin typeface="Arial"/>
                <a:cs typeface="Arial"/>
              </a:rPr>
              <a:t>2</a:t>
            </a:r>
            <a:r>
              <a:rPr dirty="0" baseline="-20833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baseline="-20833" sz="1200">
                <a:latin typeface="Arial"/>
                <a:cs typeface="Arial"/>
              </a:rPr>
              <a:t>2</a:t>
            </a:r>
            <a:endParaRPr baseline="-20833" sz="1200">
              <a:latin typeface="Arial"/>
              <a:cs typeface="Arial"/>
            </a:endParaRPr>
          </a:p>
          <a:p>
            <a:pPr marL="429895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nel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’a</a:t>
            </a:r>
            <a:r>
              <a:rPr dirty="0" sz="1200" spc="-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rta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34000" y="4805171"/>
            <a:ext cx="87630" cy="316230"/>
          </a:xfrm>
          <a:custGeom>
            <a:avLst/>
            <a:gdLst/>
            <a:ahLst/>
            <a:cxnLst/>
            <a:rect l="l" t="t" r="r" b="b"/>
            <a:pathLst>
              <a:path w="87629" h="316229">
                <a:moveTo>
                  <a:pt x="0" y="0"/>
                </a:moveTo>
                <a:lnTo>
                  <a:pt x="87375" y="31610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748654" y="4580254"/>
            <a:ext cx="358140" cy="18415"/>
          </a:xfrm>
          <a:custGeom>
            <a:avLst/>
            <a:gdLst/>
            <a:ahLst/>
            <a:cxnLst/>
            <a:rect l="l" t="t" r="r" b="b"/>
            <a:pathLst>
              <a:path w="358139" h="18414">
                <a:moveTo>
                  <a:pt x="0" y="18288"/>
                </a:moveTo>
                <a:lnTo>
                  <a:pt x="35814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915278" y="2074164"/>
            <a:ext cx="911225" cy="406400"/>
          </a:xfrm>
          <a:custGeom>
            <a:avLst/>
            <a:gdLst/>
            <a:ahLst/>
            <a:cxnLst/>
            <a:rect l="l" t="t" r="r" b="b"/>
            <a:pathLst>
              <a:path w="911225" h="406400">
                <a:moveTo>
                  <a:pt x="0" y="406146"/>
                </a:moveTo>
                <a:lnTo>
                  <a:pt x="910717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846826" y="2072132"/>
            <a:ext cx="970280" cy="257810"/>
          </a:xfrm>
          <a:custGeom>
            <a:avLst/>
            <a:gdLst/>
            <a:ahLst/>
            <a:cxnLst/>
            <a:rect l="l" t="t" r="r" b="b"/>
            <a:pathLst>
              <a:path w="970279" h="257810">
                <a:moveTo>
                  <a:pt x="0" y="257682"/>
                </a:moveTo>
                <a:lnTo>
                  <a:pt x="9698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87425" y="5135324"/>
            <a:ext cx="5178425" cy="299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ts val="1320"/>
              </a:lnSpc>
            </a:pPr>
            <a:r>
              <a:rPr dirty="0" sz="1200">
                <a:latin typeface="Arial"/>
                <a:cs typeface="Arial"/>
              </a:rPr>
              <a:t>D</a:t>
            </a:r>
            <a:r>
              <a:rPr dirty="0" sz="1200" spc="-5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0">
                <a:latin typeface="Arial"/>
                <a:cs typeface="Arial"/>
              </a:rPr>
              <a:t>f</a:t>
            </a:r>
            <a:r>
              <a:rPr dirty="0" sz="1200">
                <a:latin typeface="Arial"/>
                <a:cs typeface="Arial"/>
              </a:rPr>
              <a:t>ra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 spc="-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080"/>
              </a:lnSpc>
            </a:pPr>
            <a:r>
              <a:rPr dirty="0" sz="1000" spc="-10">
                <a:latin typeface="Arial"/>
                <a:cs typeface="Arial"/>
              </a:rPr>
              <a:t>Ce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tes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5">
                <a:latin typeface="Arial"/>
                <a:cs typeface="Arial"/>
              </a:rPr>
              <a:t>ut</a:t>
            </a:r>
            <a:r>
              <a:rPr dirty="0" sz="1000" spc="-10">
                <a:latin typeface="Arial"/>
                <a:cs typeface="Arial"/>
              </a:rPr>
              <a:t>al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di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tu</a:t>
            </a:r>
            <a:r>
              <a:rPr dirty="0" sz="1000" spc="-10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to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l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5">
                <a:latin typeface="Arial"/>
                <a:cs typeface="Arial"/>
              </a:rPr>
              <a:t>orpo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67805" y="4434926"/>
            <a:ext cx="755650" cy="361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uscoli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intercostali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99415" algn="l"/>
                <a:tab pos="2158365" algn="l"/>
                <a:tab pos="3164840" algn="l"/>
                <a:tab pos="5297170" algn="l"/>
              </a:tabLst>
            </a:pP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	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CONT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RO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pc="-35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O	D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LLA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	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RESP</a:t>
            </a:r>
            <a:r>
              <a:rPr dirty="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RA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Z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IONE	È</a:t>
            </a:r>
          </a:p>
          <a:p>
            <a:pPr marL="12700">
              <a:lnSpc>
                <a:spcPct val="100000"/>
              </a:lnSpc>
              <a:tabLst>
                <a:tab pos="5741670" algn="l"/>
              </a:tabLst>
            </a:pPr>
            <a:r>
              <a:rPr dirty="0" spc="-10" u="heavy">
                <a:solidFill>
                  <a:srgbClr val="822333"/>
                </a:solidFill>
                <a:latin typeface="Franklin Gothic Medium"/>
                <a:cs typeface="Franklin Gothic Medium"/>
              </a:rPr>
              <a:t>IN</a:t>
            </a:r>
            <a:r>
              <a:rPr dirty="0" spc="-55" u="heavy">
                <a:solidFill>
                  <a:srgbClr val="822333"/>
                </a:solidFill>
                <a:latin typeface="Franklin Gothic Medium"/>
                <a:cs typeface="Franklin Gothic Medium"/>
              </a:rPr>
              <a:t>V</a:t>
            </a:r>
            <a:r>
              <a:rPr dirty="0" spc="-10" u="heavy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pc="-50" u="heavy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pc="-20" u="heavy">
                <a:solidFill>
                  <a:srgbClr val="822333"/>
                </a:solidFill>
                <a:latin typeface="Franklin Gothic Medium"/>
                <a:cs typeface="Franklin Gothic Medium"/>
              </a:rPr>
              <a:t>ON</a:t>
            </a:r>
            <a:r>
              <a:rPr dirty="0" spc="-145" u="heavy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pc="-15" u="heavy">
                <a:solidFill>
                  <a:srgbClr val="822333"/>
                </a:solidFill>
                <a:latin typeface="Franklin Gothic Medium"/>
                <a:cs typeface="Franklin Gothic Medium"/>
              </a:rPr>
              <a:t>ARIO</a:t>
            </a:r>
            <a:r>
              <a:rPr dirty="0" u="heavy">
                <a:solidFill>
                  <a:srgbClr val="822333"/>
                </a:solidFill>
                <a:latin typeface="Franklin Gothic Medium"/>
                <a:cs typeface="Franklin Gothic Medium"/>
              </a:rPr>
              <a:t> 	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28600" y="5573712"/>
            <a:ext cx="8442325" cy="1006475"/>
          </a:xfrm>
          <a:prstGeom prst="rect">
            <a:avLst/>
          </a:prstGeom>
          <a:solidFill>
            <a:srgbClr val="CCCCCC"/>
          </a:solidFill>
        </p:spPr>
        <p:txBody>
          <a:bodyPr wrap="square" lIns="0" tIns="0" rIns="0" bIns="0" rtlCol="0" vert="horz">
            <a:spAutoFit/>
          </a:bodyPr>
          <a:lstStyle/>
          <a:p>
            <a:pPr algn="just" marL="90805" marR="83185">
              <a:lnSpc>
                <a:spcPct val="100000"/>
              </a:lnSpc>
            </a:pP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 spc="13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ce</a:t>
            </a:r>
            <a:r>
              <a:rPr dirty="0" sz="2000" spc="-10" b="1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tri</a:t>
            </a:r>
            <a:r>
              <a:rPr dirty="0" sz="2000" spc="12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822333"/>
                </a:solidFill>
                <a:latin typeface="Arial"/>
                <a:cs typeface="Arial"/>
              </a:rPr>
              <a:t>d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 spc="13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-10" b="1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ntrollo</a:t>
            </a:r>
            <a:r>
              <a:rPr dirty="0" sz="2000" spc="12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del</a:t>
            </a:r>
            <a:r>
              <a:rPr dirty="0" sz="2000" spc="-10" b="1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 spc="114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resp</a:t>
            </a:r>
            <a:r>
              <a:rPr dirty="0" sz="2000" spc="-15" b="1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raz</a:t>
            </a:r>
            <a:r>
              <a:rPr dirty="0" sz="2000" spc="-10" b="1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on</a:t>
            </a:r>
            <a:r>
              <a:rPr dirty="0" sz="2000" spc="-10" b="1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,</a:t>
            </a:r>
            <a:r>
              <a:rPr dirty="0" sz="2000" spc="1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situ</a:t>
            </a:r>
            <a:r>
              <a:rPr dirty="0" sz="2000" spc="-10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ti</a:t>
            </a:r>
            <a:r>
              <a:rPr dirty="0" sz="2000" spc="1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nell’en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-20">
                <a:latin typeface="Arial"/>
                <a:cs typeface="Arial"/>
              </a:rPr>
              <a:t>f</a:t>
            </a:r>
            <a:r>
              <a:rPr dirty="0" sz="2000">
                <a:latin typeface="Arial"/>
                <a:cs typeface="Arial"/>
              </a:rPr>
              <a:t>alo,</a:t>
            </a:r>
            <a:r>
              <a:rPr dirty="0" sz="2000" spc="1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</a:t>
            </a:r>
            <a:r>
              <a:rPr dirty="0" sz="2000" spc="-10">
                <a:latin typeface="Arial"/>
                <a:cs typeface="Arial"/>
              </a:rPr>
              <a:t>g</a:t>
            </a:r>
            <a:r>
              <a:rPr dirty="0" sz="2000">
                <a:latin typeface="Arial"/>
                <a:cs typeface="Arial"/>
              </a:rPr>
              <a:t>olano</a:t>
            </a:r>
            <a:r>
              <a:rPr dirty="0" sz="2000" spc="15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il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ritmo  </a:t>
            </a:r>
            <a:r>
              <a:rPr dirty="0" sz="2000" spc="2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respira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 spc="-10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rio  </a:t>
            </a:r>
            <a:r>
              <a:rPr dirty="0" sz="2000" spc="245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n  </a:t>
            </a:r>
            <a:r>
              <a:rPr dirty="0" sz="2000" spc="2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ba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e  </a:t>
            </a:r>
            <a:r>
              <a:rPr dirty="0" sz="2000" spc="2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alle  </a:t>
            </a:r>
            <a:r>
              <a:rPr dirty="0" sz="2000" spc="24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sige</a:t>
            </a:r>
            <a:r>
              <a:rPr dirty="0" sz="2000" spc="-10">
                <a:latin typeface="Arial"/>
                <a:cs typeface="Arial"/>
              </a:rPr>
              <a:t>n</a:t>
            </a:r>
            <a:r>
              <a:rPr dirty="0" sz="2000">
                <a:latin typeface="Arial"/>
                <a:cs typeface="Arial"/>
              </a:rPr>
              <a:t>ze  </a:t>
            </a:r>
            <a:r>
              <a:rPr dirty="0" sz="2000" spc="2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dell’o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gan</a:t>
            </a:r>
            <a:r>
              <a:rPr dirty="0" sz="2000" spc="-10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smo  </a:t>
            </a:r>
            <a:r>
              <a:rPr dirty="0" sz="2000" spc="2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ed  </a:t>
            </a:r>
            <a:r>
              <a:rPr dirty="0" sz="2000" spc="2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alla</a:t>
            </a:r>
            <a:r>
              <a:rPr dirty="0" sz="2000">
                <a:latin typeface="Arial"/>
                <a:cs typeface="Arial"/>
              </a:rPr>
              <a:t> c</a:t>
            </a:r>
            <a:r>
              <a:rPr dirty="0" sz="2000" spc="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n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entr</a:t>
            </a:r>
            <a:r>
              <a:rPr dirty="0" sz="2000" spc="-10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zione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baseline="-21367" sz="1950" spc="15">
                <a:latin typeface="Arial"/>
                <a:cs typeface="Arial"/>
              </a:rPr>
              <a:t>2</a:t>
            </a:r>
            <a:r>
              <a:rPr dirty="0" baseline="-21367" sz="1950" spc="254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nel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5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ngu</a:t>
            </a:r>
            <a:r>
              <a:rPr dirty="0" sz="2000" spc="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57175" y="1196847"/>
            <a:ext cx="2589276" cy="4227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206879" y="1610858"/>
            <a:ext cx="84264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25">
                <a:latin typeface="Arial"/>
                <a:cs typeface="Arial"/>
              </a:rPr>
              <a:t>z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lv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10">
                <a:latin typeface="Arial"/>
                <a:cs typeface="Arial"/>
              </a:rPr>
              <a:t>ol</a:t>
            </a:r>
            <a:r>
              <a:rPr dirty="0" sz="1000" spc="-5">
                <a:latin typeface="Arial"/>
                <a:cs typeface="Arial"/>
              </a:rPr>
              <a:t>ari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05916" y="2160768"/>
            <a:ext cx="263525" cy="174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C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baseline="-21367" sz="975" spc="15">
                <a:latin typeface="Arial"/>
                <a:cs typeface="Arial"/>
              </a:rPr>
              <a:t>2</a:t>
            </a:r>
            <a:endParaRPr baseline="-21367" sz="975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90445" y="2152767"/>
            <a:ext cx="172085" cy="174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O</a:t>
            </a:r>
            <a:r>
              <a:rPr dirty="0" baseline="-21367" sz="975" spc="15">
                <a:latin typeface="Arial"/>
                <a:cs typeface="Arial"/>
              </a:rPr>
              <a:t>2</a:t>
            </a:r>
            <a:endParaRPr baseline="-21367" sz="975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61998" y="2514197"/>
            <a:ext cx="162560" cy="154305"/>
          </a:xfrm>
          <a:custGeom>
            <a:avLst/>
            <a:gdLst/>
            <a:ahLst/>
            <a:cxnLst/>
            <a:rect l="l" t="t" r="r" b="b"/>
            <a:pathLst>
              <a:path w="162559" h="154305">
                <a:moveTo>
                  <a:pt x="41065" y="61853"/>
                </a:moveTo>
                <a:lnTo>
                  <a:pt x="2179" y="91003"/>
                </a:lnTo>
                <a:lnTo>
                  <a:pt x="0" y="104830"/>
                </a:lnTo>
                <a:lnTo>
                  <a:pt x="2097" y="115466"/>
                </a:lnTo>
                <a:lnTo>
                  <a:pt x="26774" y="146703"/>
                </a:lnTo>
                <a:lnTo>
                  <a:pt x="53312" y="153703"/>
                </a:lnTo>
                <a:lnTo>
                  <a:pt x="65095" y="150398"/>
                </a:lnTo>
                <a:lnTo>
                  <a:pt x="76235" y="142916"/>
                </a:lnTo>
                <a:lnTo>
                  <a:pt x="80549" y="137816"/>
                </a:lnTo>
                <a:lnTo>
                  <a:pt x="54661" y="137816"/>
                </a:lnTo>
                <a:lnTo>
                  <a:pt x="42063" y="136038"/>
                </a:lnTo>
                <a:lnTo>
                  <a:pt x="35142" y="131212"/>
                </a:lnTo>
                <a:lnTo>
                  <a:pt x="20498" y="114448"/>
                </a:lnTo>
                <a:lnTo>
                  <a:pt x="16930" y="107209"/>
                </a:lnTo>
                <a:lnTo>
                  <a:pt x="16866" y="94509"/>
                </a:lnTo>
                <a:lnTo>
                  <a:pt x="19381" y="89048"/>
                </a:lnTo>
                <a:lnTo>
                  <a:pt x="40768" y="79396"/>
                </a:lnTo>
                <a:lnTo>
                  <a:pt x="51690" y="79396"/>
                </a:lnTo>
                <a:lnTo>
                  <a:pt x="59564" y="68347"/>
                </a:lnTo>
                <a:lnTo>
                  <a:pt x="53239" y="64283"/>
                </a:lnTo>
                <a:lnTo>
                  <a:pt x="47245" y="62124"/>
                </a:lnTo>
                <a:lnTo>
                  <a:pt x="41065" y="61853"/>
                </a:lnTo>
                <a:close/>
              </a:path>
              <a:path w="162559" h="154305">
                <a:moveTo>
                  <a:pt x="84735" y="96668"/>
                </a:moveTo>
                <a:lnTo>
                  <a:pt x="67692" y="104161"/>
                </a:lnTo>
                <a:lnTo>
                  <a:pt x="70917" y="110130"/>
                </a:lnTo>
                <a:lnTo>
                  <a:pt x="72225" y="115466"/>
                </a:lnTo>
                <a:lnTo>
                  <a:pt x="71032" y="124735"/>
                </a:lnTo>
                <a:lnTo>
                  <a:pt x="68898" y="128672"/>
                </a:lnTo>
                <a:lnTo>
                  <a:pt x="60288" y="136165"/>
                </a:lnTo>
                <a:lnTo>
                  <a:pt x="54661" y="137816"/>
                </a:lnTo>
                <a:lnTo>
                  <a:pt x="80549" y="137816"/>
                </a:lnTo>
                <a:lnTo>
                  <a:pt x="84699" y="132910"/>
                </a:lnTo>
                <a:lnTo>
                  <a:pt x="89237" y="121142"/>
                </a:lnTo>
                <a:lnTo>
                  <a:pt x="89053" y="109426"/>
                </a:lnTo>
                <a:lnTo>
                  <a:pt x="84735" y="96668"/>
                </a:lnTo>
                <a:close/>
              </a:path>
              <a:path w="162559" h="154305">
                <a:moveTo>
                  <a:pt x="107293" y="0"/>
                </a:moveTo>
                <a:lnTo>
                  <a:pt x="74664" y="21484"/>
                </a:lnTo>
                <a:lnTo>
                  <a:pt x="68289" y="45995"/>
                </a:lnTo>
                <a:lnTo>
                  <a:pt x="68911" y="50948"/>
                </a:lnTo>
                <a:lnTo>
                  <a:pt x="94363" y="86267"/>
                </a:lnTo>
                <a:lnTo>
                  <a:pt x="120037" y="93578"/>
                </a:lnTo>
                <a:lnTo>
                  <a:pt x="129770" y="91003"/>
                </a:lnTo>
                <a:lnTo>
                  <a:pt x="140890" y="84403"/>
                </a:lnTo>
                <a:lnTo>
                  <a:pt x="149720" y="76729"/>
                </a:lnTo>
                <a:lnTo>
                  <a:pt x="124105" y="76729"/>
                </a:lnTo>
                <a:lnTo>
                  <a:pt x="117057" y="75967"/>
                </a:lnTo>
                <a:lnTo>
                  <a:pt x="110008" y="75078"/>
                </a:lnTo>
                <a:lnTo>
                  <a:pt x="103099" y="70760"/>
                </a:lnTo>
                <a:lnTo>
                  <a:pt x="95556" y="62124"/>
                </a:lnTo>
                <a:lnTo>
                  <a:pt x="89485" y="55266"/>
                </a:lnTo>
                <a:lnTo>
                  <a:pt x="86081" y="47773"/>
                </a:lnTo>
                <a:lnTo>
                  <a:pt x="86208" y="33930"/>
                </a:lnTo>
                <a:lnTo>
                  <a:pt x="89078" y="28088"/>
                </a:lnTo>
                <a:lnTo>
                  <a:pt x="94743" y="23135"/>
                </a:lnTo>
                <a:lnTo>
                  <a:pt x="100420" y="18055"/>
                </a:lnTo>
                <a:lnTo>
                  <a:pt x="106643" y="16023"/>
                </a:lnTo>
                <a:lnTo>
                  <a:pt x="146201" y="16023"/>
                </a:lnTo>
                <a:lnTo>
                  <a:pt x="143940" y="13158"/>
                </a:lnTo>
                <a:lnTo>
                  <a:pt x="134516" y="6230"/>
                </a:lnTo>
                <a:lnTo>
                  <a:pt x="122723" y="1839"/>
                </a:lnTo>
                <a:lnTo>
                  <a:pt x="107293" y="0"/>
                </a:lnTo>
                <a:close/>
              </a:path>
              <a:path w="162559" h="154305">
                <a:moveTo>
                  <a:pt x="51690" y="79396"/>
                </a:moveTo>
                <a:lnTo>
                  <a:pt x="40768" y="79396"/>
                </a:lnTo>
                <a:lnTo>
                  <a:pt x="44895" y="80666"/>
                </a:lnTo>
                <a:lnTo>
                  <a:pt x="48794" y="83460"/>
                </a:lnTo>
                <a:lnTo>
                  <a:pt x="51690" y="79396"/>
                </a:lnTo>
                <a:close/>
              </a:path>
              <a:path w="162559" h="154305">
                <a:moveTo>
                  <a:pt x="146201" y="16023"/>
                </a:moveTo>
                <a:lnTo>
                  <a:pt x="106643" y="16023"/>
                </a:lnTo>
                <a:lnTo>
                  <a:pt x="113424" y="16912"/>
                </a:lnTo>
                <a:lnTo>
                  <a:pt x="120219" y="17674"/>
                </a:lnTo>
                <a:lnTo>
                  <a:pt x="127026" y="22119"/>
                </a:lnTo>
                <a:lnTo>
                  <a:pt x="140780" y="37740"/>
                </a:lnTo>
                <a:lnTo>
                  <a:pt x="144209" y="45233"/>
                </a:lnTo>
                <a:lnTo>
                  <a:pt x="144095" y="59330"/>
                </a:lnTo>
                <a:lnTo>
                  <a:pt x="141326" y="65172"/>
                </a:lnTo>
                <a:lnTo>
                  <a:pt x="130366" y="74824"/>
                </a:lnTo>
                <a:lnTo>
                  <a:pt x="124105" y="76729"/>
                </a:lnTo>
                <a:lnTo>
                  <a:pt x="149720" y="76729"/>
                </a:lnTo>
                <a:lnTo>
                  <a:pt x="154409" y="72655"/>
                </a:lnTo>
                <a:lnTo>
                  <a:pt x="159830" y="61480"/>
                </a:lnTo>
                <a:lnTo>
                  <a:pt x="161991" y="47641"/>
                </a:lnTo>
                <a:lnTo>
                  <a:pt x="159842" y="37219"/>
                </a:lnTo>
                <a:lnTo>
                  <a:pt x="154055" y="25973"/>
                </a:lnTo>
                <a:lnTo>
                  <a:pt x="146201" y="160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233512" y="2517394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37642" y="10921"/>
                </a:moveTo>
                <a:lnTo>
                  <a:pt x="18440" y="10921"/>
                </a:lnTo>
                <a:lnTo>
                  <a:pt x="22402" y="11175"/>
                </a:lnTo>
                <a:lnTo>
                  <a:pt x="24244" y="12318"/>
                </a:lnTo>
                <a:lnTo>
                  <a:pt x="29100" y="24002"/>
                </a:lnTo>
                <a:lnTo>
                  <a:pt x="28892" y="27939"/>
                </a:lnTo>
                <a:lnTo>
                  <a:pt x="27228" y="44068"/>
                </a:lnTo>
                <a:lnTo>
                  <a:pt x="27152" y="50545"/>
                </a:lnTo>
                <a:lnTo>
                  <a:pt x="28651" y="59054"/>
                </a:lnTo>
                <a:lnTo>
                  <a:pt x="30226" y="62864"/>
                </a:lnTo>
                <a:lnTo>
                  <a:pt x="32600" y="66293"/>
                </a:lnTo>
                <a:lnTo>
                  <a:pt x="55310" y="46354"/>
                </a:lnTo>
                <a:lnTo>
                  <a:pt x="38773" y="46354"/>
                </a:lnTo>
                <a:lnTo>
                  <a:pt x="38519" y="45211"/>
                </a:lnTo>
                <a:lnTo>
                  <a:pt x="38519" y="40893"/>
                </a:lnTo>
                <a:lnTo>
                  <a:pt x="38773" y="37591"/>
                </a:lnTo>
                <a:lnTo>
                  <a:pt x="39281" y="32638"/>
                </a:lnTo>
                <a:lnTo>
                  <a:pt x="39883" y="27939"/>
                </a:lnTo>
                <a:lnTo>
                  <a:pt x="39973" y="26034"/>
                </a:lnTo>
                <a:lnTo>
                  <a:pt x="39887" y="20954"/>
                </a:lnTo>
                <a:lnTo>
                  <a:pt x="39789" y="18287"/>
                </a:lnTo>
                <a:lnTo>
                  <a:pt x="39281" y="15239"/>
                </a:lnTo>
                <a:lnTo>
                  <a:pt x="38265" y="12700"/>
                </a:lnTo>
                <a:lnTo>
                  <a:pt x="37642" y="10921"/>
                </a:lnTo>
                <a:close/>
              </a:path>
              <a:path w="63500" h="66675">
                <a:moveTo>
                  <a:pt x="56299" y="30987"/>
                </a:moveTo>
                <a:lnTo>
                  <a:pt x="38773" y="46354"/>
                </a:lnTo>
                <a:lnTo>
                  <a:pt x="55310" y="46354"/>
                </a:lnTo>
                <a:lnTo>
                  <a:pt x="63411" y="39242"/>
                </a:lnTo>
                <a:lnTo>
                  <a:pt x="56299" y="30987"/>
                </a:lnTo>
                <a:close/>
              </a:path>
              <a:path w="63500" h="66675">
                <a:moveTo>
                  <a:pt x="17653" y="0"/>
                </a:moveTo>
                <a:lnTo>
                  <a:pt x="13017" y="1904"/>
                </a:lnTo>
                <a:lnTo>
                  <a:pt x="4343" y="9397"/>
                </a:lnTo>
                <a:lnTo>
                  <a:pt x="1816" y="13588"/>
                </a:lnTo>
                <a:lnTo>
                  <a:pt x="0" y="22605"/>
                </a:lnTo>
                <a:lnTo>
                  <a:pt x="1409" y="27558"/>
                </a:lnTo>
                <a:lnTo>
                  <a:pt x="5130" y="32765"/>
                </a:lnTo>
                <a:lnTo>
                  <a:pt x="14681" y="26034"/>
                </a:lnTo>
                <a:lnTo>
                  <a:pt x="12598" y="23240"/>
                </a:lnTo>
                <a:lnTo>
                  <a:pt x="11607" y="20954"/>
                </a:lnTo>
                <a:lnTo>
                  <a:pt x="11836" y="16763"/>
                </a:lnTo>
                <a:lnTo>
                  <a:pt x="12814" y="14985"/>
                </a:lnTo>
                <a:lnTo>
                  <a:pt x="16522" y="11683"/>
                </a:lnTo>
                <a:lnTo>
                  <a:pt x="18440" y="10921"/>
                </a:lnTo>
                <a:lnTo>
                  <a:pt x="37642" y="10921"/>
                </a:lnTo>
                <a:lnTo>
                  <a:pt x="37376" y="10159"/>
                </a:lnTo>
                <a:lnTo>
                  <a:pt x="36068" y="7873"/>
                </a:lnTo>
                <a:lnTo>
                  <a:pt x="34264" y="5841"/>
                </a:lnTo>
                <a:lnTo>
                  <a:pt x="31076" y="2158"/>
                </a:lnTo>
                <a:lnTo>
                  <a:pt x="27114" y="253"/>
                </a:lnTo>
                <a:lnTo>
                  <a:pt x="176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013217" y="2541651"/>
            <a:ext cx="90805" cy="95250"/>
          </a:xfrm>
          <a:custGeom>
            <a:avLst/>
            <a:gdLst/>
            <a:ahLst/>
            <a:cxnLst/>
            <a:rect l="l" t="t" r="r" b="b"/>
            <a:pathLst>
              <a:path w="90805" h="95250">
                <a:moveTo>
                  <a:pt x="47865" y="0"/>
                </a:moveTo>
                <a:lnTo>
                  <a:pt x="13194" y="16383"/>
                </a:lnTo>
                <a:lnTo>
                  <a:pt x="0" y="53570"/>
                </a:lnTo>
                <a:lnTo>
                  <a:pt x="2509" y="68533"/>
                </a:lnTo>
                <a:lnTo>
                  <a:pt x="9693" y="78736"/>
                </a:lnTo>
                <a:lnTo>
                  <a:pt x="20954" y="87959"/>
                </a:lnTo>
                <a:lnTo>
                  <a:pt x="31783" y="92915"/>
                </a:lnTo>
                <a:lnTo>
                  <a:pt x="43520" y="94644"/>
                </a:lnTo>
                <a:lnTo>
                  <a:pt x="57027" y="92885"/>
                </a:lnTo>
                <a:lnTo>
                  <a:pt x="66324" y="87889"/>
                </a:lnTo>
                <a:lnTo>
                  <a:pt x="75665" y="78994"/>
                </a:lnTo>
                <a:lnTo>
                  <a:pt x="40499" y="78994"/>
                </a:lnTo>
                <a:lnTo>
                  <a:pt x="34022" y="77850"/>
                </a:lnTo>
                <a:lnTo>
                  <a:pt x="27926" y="73913"/>
                </a:lnTo>
                <a:lnTo>
                  <a:pt x="21830" y="69850"/>
                </a:lnTo>
                <a:lnTo>
                  <a:pt x="18274" y="64388"/>
                </a:lnTo>
                <a:lnTo>
                  <a:pt x="16242" y="50291"/>
                </a:lnTo>
                <a:lnTo>
                  <a:pt x="18528" y="42545"/>
                </a:lnTo>
                <a:lnTo>
                  <a:pt x="24116" y="33909"/>
                </a:lnTo>
                <a:lnTo>
                  <a:pt x="29831" y="25273"/>
                </a:lnTo>
                <a:lnTo>
                  <a:pt x="36054" y="20065"/>
                </a:lnTo>
                <a:lnTo>
                  <a:pt x="42785" y="18287"/>
                </a:lnTo>
                <a:lnTo>
                  <a:pt x="49516" y="16383"/>
                </a:lnTo>
                <a:lnTo>
                  <a:pt x="79828" y="16383"/>
                </a:lnTo>
                <a:lnTo>
                  <a:pt x="70725" y="8636"/>
                </a:lnTo>
                <a:lnTo>
                  <a:pt x="64502" y="4572"/>
                </a:lnTo>
                <a:lnTo>
                  <a:pt x="58406" y="2032"/>
                </a:lnTo>
                <a:lnTo>
                  <a:pt x="47865" y="0"/>
                </a:lnTo>
                <a:close/>
              </a:path>
              <a:path w="90805" h="95250">
                <a:moveTo>
                  <a:pt x="79828" y="16383"/>
                </a:moveTo>
                <a:lnTo>
                  <a:pt x="49516" y="16383"/>
                </a:lnTo>
                <a:lnTo>
                  <a:pt x="55993" y="17652"/>
                </a:lnTo>
                <a:lnTo>
                  <a:pt x="68566" y="25908"/>
                </a:lnTo>
                <a:lnTo>
                  <a:pt x="72249" y="31369"/>
                </a:lnTo>
                <a:lnTo>
                  <a:pt x="73265" y="38100"/>
                </a:lnTo>
                <a:lnTo>
                  <a:pt x="74154" y="44958"/>
                </a:lnTo>
                <a:lnTo>
                  <a:pt x="71868" y="52577"/>
                </a:lnTo>
                <a:lnTo>
                  <a:pt x="40499" y="78994"/>
                </a:lnTo>
                <a:lnTo>
                  <a:pt x="75665" y="78994"/>
                </a:lnTo>
                <a:lnTo>
                  <a:pt x="85585" y="65240"/>
                </a:lnTo>
                <a:lnTo>
                  <a:pt x="89335" y="54699"/>
                </a:lnTo>
                <a:lnTo>
                  <a:pt x="90275" y="42682"/>
                </a:lnTo>
                <a:lnTo>
                  <a:pt x="88076" y="28169"/>
                </a:lnTo>
                <a:lnTo>
                  <a:pt x="81259" y="17600"/>
                </a:lnTo>
                <a:lnTo>
                  <a:pt x="79828" y="163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059939" y="2637535"/>
            <a:ext cx="62230" cy="66675"/>
          </a:xfrm>
          <a:custGeom>
            <a:avLst/>
            <a:gdLst/>
            <a:ahLst/>
            <a:cxnLst/>
            <a:rect l="l" t="t" r="r" b="b"/>
            <a:pathLst>
              <a:path w="62230" h="66675">
                <a:moveTo>
                  <a:pt x="59022" y="10413"/>
                </a:moveTo>
                <a:lnTo>
                  <a:pt x="42164" y="10413"/>
                </a:lnTo>
                <a:lnTo>
                  <a:pt x="44196" y="10922"/>
                </a:lnTo>
                <a:lnTo>
                  <a:pt x="46228" y="12318"/>
                </a:lnTo>
                <a:lnTo>
                  <a:pt x="48260" y="13588"/>
                </a:lnTo>
                <a:lnTo>
                  <a:pt x="49530" y="15239"/>
                </a:lnTo>
                <a:lnTo>
                  <a:pt x="50292" y="19176"/>
                </a:lnTo>
                <a:lnTo>
                  <a:pt x="49784" y="21209"/>
                </a:lnTo>
                <a:lnTo>
                  <a:pt x="19939" y="32512"/>
                </a:lnTo>
                <a:lnTo>
                  <a:pt x="13589" y="34289"/>
                </a:lnTo>
                <a:lnTo>
                  <a:pt x="9779" y="36067"/>
                </a:lnTo>
                <a:lnTo>
                  <a:pt x="5842" y="37973"/>
                </a:lnTo>
                <a:lnTo>
                  <a:pt x="2540" y="40512"/>
                </a:lnTo>
                <a:lnTo>
                  <a:pt x="0" y="43687"/>
                </a:lnTo>
                <a:lnTo>
                  <a:pt x="34290" y="66166"/>
                </a:lnTo>
                <a:lnTo>
                  <a:pt x="40259" y="57150"/>
                </a:lnTo>
                <a:lnTo>
                  <a:pt x="20828" y="44323"/>
                </a:lnTo>
                <a:lnTo>
                  <a:pt x="21843" y="43814"/>
                </a:lnTo>
                <a:lnTo>
                  <a:pt x="23114" y="43306"/>
                </a:lnTo>
                <a:lnTo>
                  <a:pt x="24637" y="42925"/>
                </a:lnTo>
                <a:lnTo>
                  <a:pt x="26035" y="42544"/>
                </a:lnTo>
                <a:lnTo>
                  <a:pt x="29210" y="41910"/>
                </a:lnTo>
                <a:lnTo>
                  <a:pt x="39116" y="40386"/>
                </a:lnTo>
                <a:lnTo>
                  <a:pt x="42672" y="39624"/>
                </a:lnTo>
                <a:lnTo>
                  <a:pt x="62103" y="20827"/>
                </a:lnTo>
                <a:lnTo>
                  <a:pt x="60960" y="16255"/>
                </a:lnTo>
                <a:lnTo>
                  <a:pt x="59943" y="11556"/>
                </a:lnTo>
                <a:lnTo>
                  <a:pt x="59022" y="10413"/>
                </a:lnTo>
                <a:close/>
              </a:path>
              <a:path w="62230" h="66675">
                <a:moveTo>
                  <a:pt x="42545" y="0"/>
                </a:moveTo>
                <a:lnTo>
                  <a:pt x="37973" y="253"/>
                </a:lnTo>
                <a:lnTo>
                  <a:pt x="33401" y="635"/>
                </a:lnTo>
                <a:lnTo>
                  <a:pt x="28956" y="3301"/>
                </a:lnTo>
                <a:lnTo>
                  <a:pt x="24892" y="8254"/>
                </a:lnTo>
                <a:lnTo>
                  <a:pt x="34036" y="15621"/>
                </a:lnTo>
                <a:lnTo>
                  <a:pt x="36068" y="12953"/>
                </a:lnTo>
                <a:lnTo>
                  <a:pt x="38100" y="11302"/>
                </a:lnTo>
                <a:lnTo>
                  <a:pt x="40132" y="10922"/>
                </a:lnTo>
                <a:lnTo>
                  <a:pt x="42164" y="10413"/>
                </a:lnTo>
                <a:lnTo>
                  <a:pt x="59022" y="10413"/>
                </a:lnTo>
                <a:lnTo>
                  <a:pt x="56768" y="7619"/>
                </a:lnTo>
                <a:lnTo>
                  <a:pt x="47243" y="1269"/>
                </a:lnTo>
                <a:lnTo>
                  <a:pt x="425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267330" y="3213607"/>
            <a:ext cx="320040" cy="189230"/>
          </a:xfrm>
          <a:custGeom>
            <a:avLst/>
            <a:gdLst/>
            <a:ahLst/>
            <a:cxnLst/>
            <a:rect l="l" t="t" r="r" b="b"/>
            <a:pathLst>
              <a:path w="320039" h="189229">
                <a:moveTo>
                  <a:pt x="319913" y="0"/>
                </a:moveTo>
                <a:lnTo>
                  <a:pt x="0" y="18884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345440" y="2439914"/>
            <a:ext cx="46037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g</a:t>
            </a:r>
            <a:r>
              <a:rPr dirty="0" sz="1000" spc="-15">
                <a:latin typeface="Arial"/>
                <a:cs typeface="Arial"/>
              </a:rPr>
              <a:t>u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po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5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ro</a:t>
            </a:r>
            <a:r>
              <a:rPr dirty="0" sz="1000" spc="-5">
                <a:latin typeface="Arial"/>
                <a:cs typeface="Arial"/>
              </a:rPr>
              <a:t> di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baseline="-21367" sz="975" spc="15">
                <a:latin typeface="Arial"/>
                <a:cs typeface="Arial"/>
              </a:rPr>
              <a:t>2</a:t>
            </a:r>
            <a:endParaRPr baseline="-21367" sz="975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cc</a:t>
            </a:r>
            <a:r>
              <a:rPr dirty="0" sz="1000" spc="-1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5440" y="3049895"/>
            <a:ext cx="3467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di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67004" y="3113718"/>
            <a:ext cx="73025" cy="111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10">
                <a:latin typeface="Arial"/>
                <a:cs typeface="Arial"/>
              </a:rPr>
              <a:t>2</a:t>
            </a:r>
            <a:endParaRPr sz="65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39064" y="3213226"/>
            <a:ext cx="360680" cy="321310"/>
          </a:xfrm>
          <a:custGeom>
            <a:avLst/>
            <a:gdLst/>
            <a:ahLst/>
            <a:cxnLst/>
            <a:rect l="l" t="t" r="r" b="b"/>
            <a:pathLst>
              <a:path w="360680" h="321310">
                <a:moveTo>
                  <a:pt x="360146" y="32131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2490597" y="2403084"/>
            <a:ext cx="46037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g</a:t>
            </a:r>
            <a:r>
              <a:rPr dirty="0" sz="1000" spc="-15">
                <a:latin typeface="Arial"/>
                <a:cs typeface="Arial"/>
              </a:rPr>
              <a:t>u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 r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cc</a:t>
            </a:r>
            <a:r>
              <a:rPr dirty="0" sz="1000" spc="-1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90597" y="2708138"/>
            <a:ext cx="410845" cy="479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di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baseline="-21367" sz="975" spc="15">
                <a:latin typeface="Arial"/>
                <a:cs typeface="Arial"/>
              </a:rPr>
              <a:t>2</a:t>
            </a:r>
            <a:r>
              <a:rPr dirty="0" baseline="-21367" sz="975">
                <a:latin typeface="Arial"/>
                <a:cs typeface="Arial"/>
              </a:rPr>
              <a:t> </a:t>
            </a:r>
            <a:r>
              <a:rPr dirty="0" baseline="-21367" sz="975" spc="-1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 p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5">
                <a:latin typeface="Arial"/>
                <a:cs typeface="Arial"/>
              </a:rPr>
              <a:t>ero</a:t>
            </a:r>
            <a:r>
              <a:rPr dirty="0" sz="1000" spc="-5">
                <a:latin typeface="Arial"/>
                <a:cs typeface="Arial"/>
              </a:rPr>
              <a:t> di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baseline="-21367" sz="975" spc="15">
                <a:latin typeface="Arial"/>
                <a:cs typeface="Arial"/>
              </a:rPr>
              <a:t>2</a:t>
            </a:r>
            <a:endParaRPr baseline="-21367" sz="975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552575" y="4268723"/>
            <a:ext cx="0" cy="88265"/>
          </a:xfrm>
          <a:custGeom>
            <a:avLst/>
            <a:gdLst/>
            <a:ahLst/>
            <a:cxnLst/>
            <a:rect l="l" t="t" r="r" b="b"/>
            <a:pathLst>
              <a:path w="0" h="88264">
                <a:moveTo>
                  <a:pt x="0" y="88264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1058976" y="3891397"/>
            <a:ext cx="1109345" cy="364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739140">
              <a:lnSpc>
                <a:spcPct val="139200"/>
              </a:lnSpc>
            </a:pPr>
            <a:r>
              <a:rPr dirty="0" sz="1000" spc="-10">
                <a:latin typeface="Arial"/>
                <a:cs typeface="Arial"/>
              </a:rPr>
              <a:t>Cuore Cap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ll</a:t>
            </a:r>
            <a:r>
              <a:rPr dirty="0" sz="1000" spc="-5">
                <a:latin typeface="Arial"/>
                <a:cs typeface="Arial"/>
              </a:rPr>
              <a:t>ari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tes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5">
                <a:latin typeface="Arial"/>
                <a:cs typeface="Arial"/>
              </a:rPr>
              <a:t>ut</a:t>
            </a:r>
            <a:r>
              <a:rPr dirty="0" sz="1000" spc="-10">
                <a:latin typeface="Arial"/>
                <a:cs typeface="Arial"/>
              </a:rPr>
              <a:t>al</a:t>
            </a:r>
            <a:r>
              <a:rPr dirty="0" sz="1000" spc="-5"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69341" y="4240574"/>
            <a:ext cx="158115" cy="157480"/>
          </a:xfrm>
          <a:custGeom>
            <a:avLst/>
            <a:gdLst/>
            <a:ahLst/>
            <a:cxnLst/>
            <a:rect l="l" t="t" r="r" b="b"/>
            <a:pathLst>
              <a:path w="158115" h="157479">
                <a:moveTo>
                  <a:pt x="118909" y="63455"/>
                </a:moveTo>
                <a:lnTo>
                  <a:pt x="79856" y="80219"/>
                </a:lnTo>
                <a:lnTo>
                  <a:pt x="65001" y="118512"/>
                </a:lnTo>
                <a:lnTo>
                  <a:pt x="68232" y="128129"/>
                </a:lnTo>
                <a:lnTo>
                  <a:pt x="75701" y="138866"/>
                </a:lnTo>
                <a:lnTo>
                  <a:pt x="88659" y="151704"/>
                </a:lnTo>
                <a:lnTo>
                  <a:pt x="100105" y="156199"/>
                </a:lnTo>
                <a:lnTo>
                  <a:pt x="113812" y="157278"/>
                </a:lnTo>
                <a:lnTo>
                  <a:pt x="124084" y="154365"/>
                </a:lnTo>
                <a:lnTo>
                  <a:pt x="134979" y="147715"/>
                </a:lnTo>
                <a:lnTo>
                  <a:pt x="143084" y="140290"/>
                </a:lnTo>
                <a:lnTo>
                  <a:pt x="101065" y="140290"/>
                </a:lnTo>
                <a:lnTo>
                  <a:pt x="94956" y="138004"/>
                </a:lnTo>
                <a:lnTo>
                  <a:pt x="89749" y="132924"/>
                </a:lnTo>
                <a:lnTo>
                  <a:pt x="84555" y="127717"/>
                </a:lnTo>
                <a:lnTo>
                  <a:pt x="82117" y="121621"/>
                </a:lnTo>
                <a:lnTo>
                  <a:pt x="82777" y="107524"/>
                </a:lnTo>
                <a:lnTo>
                  <a:pt x="115048" y="81108"/>
                </a:lnTo>
                <a:lnTo>
                  <a:pt x="121957" y="80727"/>
                </a:lnTo>
                <a:lnTo>
                  <a:pt x="147213" y="80727"/>
                </a:lnTo>
                <a:lnTo>
                  <a:pt x="144296" y="77044"/>
                </a:lnTo>
                <a:lnTo>
                  <a:pt x="139038" y="71964"/>
                </a:lnTo>
                <a:lnTo>
                  <a:pt x="133552" y="68281"/>
                </a:lnTo>
                <a:lnTo>
                  <a:pt x="127862" y="65995"/>
                </a:lnTo>
                <a:lnTo>
                  <a:pt x="123595" y="64217"/>
                </a:lnTo>
                <a:lnTo>
                  <a:pt x="118909" y="63455"/>
                </a:lnTo>
                <a:close/>
              </a:path>
              <a:path w="158115" h="157479">
                <a:moveTo>
                  <a:pt x="147213" y="80727"/>
                </a:moveTo>
                <a:lnTo>
                  <a:pt x="121957" y="80727"/>
                </a:lnTo>
                <a:lnTo>
                  <a:pt x="128103" y="83140"/>
                </a:lnTo>
                <a:lnTo>
                  <a:pt x="133475" y="88347"/>
                </a:lnTo>
                <a:lnTo>
                  <a:pt x="138848" y="93681"/>
                </a:lnTo>
                <a:lnTo>
                  <a:pt x="141319" y="99518"/>
                </a:lnTo>
                <a:lnTo>
                  <a:pt x="141344" y="100285"/>
                </a:lnTo>
                <a:lnTo>
                  <a:pt x="140702" y="113366"/>
                </a:lnTo>
                <a:lnTo>
                  <a:pt x="136904" y="120478"/>
                </a:lnTo>
                <a:lnTo>
                  <a:pt x="129627" y="127844"/>
                </a:lnTo>
                <a:lnTo>
                  <a:pt x="122274" y="135337"/>
                </a:lnTo>
                <a:lnTo>
                  <a:pt x="115086" y="139401"/>
                </a:lnTo>
                <a:lnTo>
                  <a:pt x="108075" y="139782"/>
                </a:lnTo>
                <a:lnTo>
                  <a:pt x="101065" y="140290"/>
                </a:lnTo>
                <a:lnTo>
                  <a:pt x="143084" y="140290"/>
                </a:lnTo>
                <a:lnTo>
                  <a:pt x="147200" y="136519"/>
                </a:lnTo>
                <a:lnTo>
                  <a:pt x="153318" y="126683"/>
                </a:lnTo>
                <a:lnTo>
                  <a:pt x="156795" y="114760"/>
                </a:lnTo>
                <a:lnTo>
                  <a:pt x="157502" y="99518"/>
                </a:lnTo>
                <a:lnTo>
                  <a:pt x="152853" y="87849"/>
                </a:lnTo>
                <a:lnTo>
                  <a:pt x="147213" y="80727"/>
                </a:lnTo>
                <a:close/>
              </a:path>
              <a:path w="158115" h="157479">
                <a:moveTo>
                  <a:pt x="45232" y="0"/>
                </a:moveTo>
                <a:lnTo>
                  <a:pt x="11812" y="19836"/>
                </a:lnTo>
                <a:lnTo>
                  <a:pt x="0" y="56304"/>
                </a:lnTo>
                <a:lnTo>
                  <a:pt x="4128" y="68066"/>
                </a:lnTo>
                <a:lnTo>
                  <a:pt x="12478" y="78793"/>
                </a:lnTo>
                <a:lnTo>
                  <a:pt x="23125" y="86562"/>
                </a:lnTo>
                <a:lnTo>
                  <a:pt x="35111" y="90228"/>
                </a:lnTo>
                <a:lnTo>
                  <a:pt x="46855" y="89175"/>
                </a:lnTo>
                <a:lnTo>
                  <a:pt x="59295" y="83902"/>
                </a:lnTo>
                <a:lnTo>
                  <a:pt x="53428" y="72853"/>
                </a:lnTo>
                <a:lnTo>
                  <a:pt x="39661" y="72853"/>
                </a:lnTo>
                <a:lnTo>
                  <a:pt x="30339" y="72345"/>
                </a:lnTo>
                <a:lnTo>
                  <a:pt x="26275" y="70440"/>
                </a:lnTo>
                <a:lnTo>
                  <a:pt x="22808" y="67138"/>
                </a:lnTo>
                <a:lnTo>
                  <a:pt x="18109" y="62439"/>
                </a:lnTo>
                <a:lnTo>
                  <a:pt x="15988" y="56978"/>
                </a:lnTo>
                <a:lnTo>
                  <a:pt x="16928" y="44278"/>
                </a:lnTo>
                <a:lnTo>
                  <a:pt x="21169" y="37039"/>
                </a:lnTo>
                <a:lnTo>
                  <a:pt x="29196" y="28911"/>
                </a:lnTo>
                <a:lnTo>
                  <a:pt x="36752" y="21164"/>
                </a:lnTo>
                <a:lnTo>
                  <a:pt x="43712" y="17100"/>
                </a:lnTo>
                <a:lnTo>
                  <a:pt x="56437" y="16084"/>
                </a:lnTo>
                <a:lnTo>
                  <a:pt x="80232" y="16084"/>
                </a:lnTo>
                <a:lnTo>
                  <a:pt x="70091" y="5805"/>
                </a:lnTo>
                <a:lnTo>
                  <a:pt x="58707" y="1098"/>
                </a:lnTo>
                <a:lnTo>
                  <a:pt x="45232" y="0"/>
                </a:lnTo>
                <a:close/>
              </a:path>
              <a:path w="158115" h="157479">
                <a:moveTo>
                  <a:pt x="50595" y="67519"/>
                </a:moveTo>
                <a:lnTo>
                  <a:pt x="44855" y="71075"/>
                </a:lnTo>
                <a:lnTo>
                  <a:pt x="39661" y="72853"/>
                </a:lnTo>
                <a:lnTo>
                  <a:pt x="53428" y="72853"/>
                </a:lnTo>
                <a:lnTo>
                  <a:pt x="50595" y="67519"/>
                </a:lnTo>
                <a:close/>
              </a:path>
              <a:path w="158115" h="157479">
                <a:moveTo>
                  <a:pt x="80232" y="16084"/>
                </a:moveTo>
                <a:lnTo>
                  <a:pt x="56437" y="16084"/>
                </a:lnTo>
                <a:lnTo>
                  <a:pt x="62000" y="18116"/>
                </a:lnTo>
                <a:lnTo>
                  <a:pt x="70255" y="26244"/>
                </a:lnTo>
                <a:lnTo>
                  <a:pt x="72249" y="30181"/>
                </a:lnTo>
                <a:lnTo>
                  <a:pt x="73290" y="38817"/>
                </a:lnTo>
                <a:lnTo>
                  <a:pt x="72287" y="43008"/>
                </a:lnTo>
                <a:lnTo>
                  <a:pt x="69760" y="47072"/>
                </a:lnTo>
                <a:lnTo>
                  <a:pt x="85698" y="56724"/>
                </a:lnTo>
                <a:lnTo>
                  <a:pt x="89305" y="50120"/>
                </a:lnTo>
                <a:lnTo>
                  <a:pt x="90890" y="44278"/>
                </a:lnTo>
                <a:lnTo>
                  <a:pt x="90765" y="37991"/>
                </a:lnTo>
                <a:lnTo>
                  <a:pt x="88775" y="28621"/>
                </a:lnTo>
                <a:lnTo>
                  <a:pt x="82481" y="18364"/>
                </a:lnTo>
                <a:lnTo>
                  <a:pt x="80232" y="160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964755" y="4405757"/>
            <a:ext cx="65405" cy="64769"/>
          </a:xfrm>
          <a:custGeom>
            <a:avLst/>
            <a:gdLst/>
            <a:ahLst/>
            <a:cxnLst/>
            <a:rect l="l" t="t" r="r" b="b"/>
            <a:pathLst>
              <a:path w="65405" h="64770">
                <a:moveTo>
                  <a:pt x="21767" y="28702"/>
                </a:moveTo>
                <a:lnTo>
                  <a:pt x="15214" y="29083"/>
                </a:lnTo>
                <a:lnTo>
                  <a:pt x="11048" y="30226"/>
                </a:lnTo>
                <a:lnTo>
                  <a:pt x="6883" y="31242"/>
                </a:lnTo>
                <a:lnTo>
                  <a:pt x="3200" y="33147"/>
                </a:lnTo>
                <a:lnTo>
                  <a:pt x="0" y="35687"/>
                </a:lnTo>
                <a:lnTo>
                  <a:pt x="29286" y="64516"/>
                </a:lnTo>
                <a:lnTo>
                  <a:pt x="36906" y="56769"/>
                </a:lnTo>
                <a:lnTo>
                  <a:pt x="20319" y="40386"/>
                </a:lnTo>
                <a:lnTo>
                  <a:pt x="21488" y="40132"/>
                </a:lnTo>
                <a:lnTo>
                  <a:pt x="22821" y="39878"/>
                </a:lnTo>
                <a:lnTo>
                  <a:pt x="24307" y="39751"/>
                </a:lnTo>
                <a:lnTo>
                  <a:pt x="44970" y="39751"/>
                </a:lnTo>
                <a:lnTo>
                  <a:pt x="48412" y="39243"/>
                </a:lnTo>
                <a:lnTo>
                  <a:pt x="63838" y="29210"/>
                </a:lnTo>
                <a:lnTo>
                  <a:pt x="37922" y="29210"/>
                </a:lnTo>
                <a:lnTo>
                  <a:pt x="21767" y="28702"/>
                </a:lnTo>
                <a:close/>
              </a:path>
              <a:path w="65405" h="64770">
                <a:moveTo>
                  <a:pt x="44970" y="39751"/>
                </a:moveTo>
                <a:lnTo>
                  <a:pt x="29032" y="39751"/>
                </a:lnTo>
                <a:lnTo>
                  <a:pt x="34048" y="39878"/>
                </a:lnTo>
                <a:lnTo>
                  <a:pt x="42697" y="40005"/>
                </a:lnTo>
                <a:lnTo>
                  <a:pt x="44970" y="39751"/>
                </a:lnTo>
                <a:close/>
              </a:path>
              <a:path w="65405" h="64770">
                <a:moveTo>
                  <a:pt x="62624" y="11303"/>
                </a:moveTo>
                <a:lnTo>
                  <a:pt x="47790" y="11303"/>
                </a:lnTo>
                <a:lnTo>
                  <a:pt x="49695" y="12192"/>
                </a:lnTo>
                <a:lnTo>
                  <a:pt x="51434" y="13843"/>
                </a:lnTo>
                <a:lnTo>
                  <a:pt x="53200" y="15621"/>
                </a:lnTo>
                <a:lnTo>
                  <a:pt x="54089" y="17399"/>
                </a:lnTo>
                <a:lnTo>
                  <a:pt x="54127" y="21463"/>
                </a:lnTo>
                <a:lnTo>
                  <a:pt x="53212" y="23368"/>
                </a:lnTo>
                <a:lnTo>
                  <a:pt x="51384" y="25273"/>
                </a:lnTo>
                <a:lnTo>
                  <a:pt x="49733" y="26924"/>
                </a:lnTo>
                <a:lnTo>
                  <a:pt x="47485" y="28067"/>
                </a:lnTo>
                <a:lnTo>
                  <a:pt x="44640" y="28575"/>
                </a:lnTo>
                <a:lnTo>
                  <a:pt x="42557" y="29083"/>
                </a:lnTo>
                <a:lnTo>
                  <a:pt x="37922" y="29210"/>
                </a:lnTo>
                <a:lnTo>
                  <a:pt x="63838" y="29210"/>
                </a:lnTo>
                <a:lnTo>
                  <a:pt x="65341" y="25273"/>
                </a:lnTo>
                <a:lnTo>
                  <a:pt x="64985" y="15875"/>
                </a:lnTo>
                <a:lnTo>
                  <a:pt x="62750" y="11430"/>
                </a:lnTo>
                <a:close/>
              </a:path>
              <a:path w="65405" h="64770">
                <a:moveTo>
                  <a:pt x="41109" y="0"/>
                </a:moveTo>
                <a:lnTo>
                  <a:pt x="36309" y="1651"/>
                </a:lnTo>
                <a:lnTo>
                  <a:pt x="31292" y="5842"/>
                </a:lnTo>
                <a:lnTo>
                  <a:pt x="38798" y="14859"/>
                </a:lnTo>
                <a:lnTo>
                  <a:pt x="41351" y="12573"/>
                </a:lnTo>
                <a:lnTo>
                  <a:pt x="43662" y="11430"/>
                </a:lnTo>
                <a:lnTo>
                  <a:pt x="47790" y="11303"/>
                </a:lnTo>
                <a:lnTo>
                  <a:pt x="62624" y="11303"/>
                </a:lnTo>
                <a:lnTo>
                  <a:pt x="58445" y="7112"/>
                </a:lnTo>
                <a:lnTo>
                  <a:pt x="54521" y="3302"/>
                </a:lnTo>
                <a:lnTo>
                  <a:pt x="50266" y="1016"/>
                </a:lnTo>
                <a:lnTo>
                  <a:pt x="411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088514" y="4239069"/>
            <a:ext cx="93980" cy="91440"/>
          </a:xfrm>
          <a:custGeom>
            <a:avLst/>
            <a:gdLst/>
            <a:ahLst/>
            <a:cxnLst/>
            <a:rect l="l" t="t" r="r" b="b"/>
            <a:pathLst>
              <a:path w="93980" h="91439">
                <a:moveTo>
                  <a:pt x="47693" y="0"/>
                </a:moveTo>
                <a:lnTo>
                  <a:pt x="11430" y="15684"/>
                </a:lnTo>
                <a:lnTo>
                  <a:pt x="1778" y="32956"/>
                </a:lnTo>
                <a:lnTo>
                  <a:pt x="381" y="37401"/>
                </a:lnTo>
                <a:lnTo>
                  <a:pt x="12827" y="73723"/>
                </a:lnTo>
                <a:lnTo>
                  <a:pt x="47718" y="90948"/>
                </a:lnTo>
                <a:lnTo>
                  <a:pt x="62900" y="90277"/>
                </a:lnTo>
                <a:lnTo>
                  <a:pt x="73965" y="84451"/>
                </a:lnTo>
                <a:lnTo>
                  <a:pt x="84258" y="74554"/>
                </a:lnTo>
                <a:lnTo>
                  <a:pt x="84380" y="74358"/>
                </a:lnTo>
                <a:lnTo>
                  <a:pt x="46862" y="74358"/>
                </a:lnTo>
                <a:lnTo>
                  <a:pt x="39370" y="71310"/>
                </a:lnTo>
                <a:lnTo>
                  <a:pt x="31496" y="64706"/>
                </a:lnTo>
                <a:lnTo>
                  <a:pt x="23495" y="58102"/>
                </a:lnTo>
                <a:lnTo>
                  <a:pt x="18923" y="51244"/>
                </a:lnTo>
                <a:lnTo>
                  <a:pt x="17073" y="38873"/>
                </a:lnTo>
                <a:lnTo>
                  <a:pt x="16967" y="37401"/>
                </a:lnTo>
                <a:lnTo>
                  <a:pt x="18796" y="31305"/>
                </a:lnTo>
                <a:lnTo>
                  <a:pt x="28448" y="19621"/>
                </a:lnTo>
                <a:lnTo>
                  <a:pt x="34290" y="16700"/>
                </a:lnTo>
                <a:lnTo>
                  <a:pt x="47879" y="16192"/>
                </a:lnTo>
                <a:lnTo>
                  <a:pt x="79549" y="16192"/>
                </a:lnTo>
                <a:lnTo>
                  <a:pt x="69872" y="7402"/>
                </a:lnTo>
                <a:lnTo>
                  <a:pt x="59698" y="2352"/>
                </a:lnTo>
                <a:lnTo>
                  <a:pt x="47693" y="0"/>
                </a:lnTo>
                <a:close/>
              </a:path>
              <a:path w="93980" h="91439">
                <a:moveTo>
                  <a:pt x="79549" y="16192"/>
                </a:moveTo>
                <a:lnTo>
                  <a:pt x="47879" y="16192"/>
                </a:lnTo>
                <a:lnTo>
                  <a:pt x="55372" y="19367"/>
                </a:lnTo>
                <a:lnTo>
                  <a:pt x="63246" y="25971"/>
                </a:lnTo>
                <a:lnTo>
                  <a:pt x="71374" y="32702"/>
                </a:lnTo>
                <a:lnTo>
                  <a:pt x="75946" y="39560"/>
                </a:lnTo>
                <a:lnTo>
                  <a:pt x="77086" y="47180"/>
                </a:lnTo>
                <a:lnTo>
                  <a:pt x="78105" y="53403"/>
                </a:lnTo>
                <a:lnTo>
                  <a:pt x="46862" y="74358"/>
                </a:lnTo>
                <a:lnTo>
                  <a:pt x="84380" y="74358"/>
                </a:lnTo>
                <a:lnTo>
                  <a:pt x="90758" y="64145"/>
                </a:lnTo>
                <a:lnTo>
                  <a:pt x="93985" y="52527"/>
                </a:lnTo>
                <a:lnTo>
                  <a:pt x="93826" y="38873"/>
                </a:lnTo>
                <a:lnTo>
                  <a:pt x="89988" y="28971"/>
                </a:lnTo>
                <a:lnTo>
                  <a:pt x="82306" y="18696"/>
                </a:lnTo>
                <a:lnTo>
                  <a:pt x="79549" y="161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188336" y="4228846"/>
            <a:ext cx="65405" cy="64135"/>
          </a:xfrm>
          <a:custGeom>
            <a:avLst/>
            <a:gdLst/>
            <a:ahLst/>
            <a:cxnLst/>
            <a:rect l="l" t="t" r="r" b="b"/>
            <a:pathLst>
              <a:path w="65405" h="64135">
                <a:moveTo>
                  <a:pt x="36856" y="11429"/>
                </a:moveTo>
                <a:lnTo>
                  <a:pt x="20319" y="11429"/>
                </a:lnTo>
                <a:lnTo>
                  <a:pt x="22351" y="12191"/>
                </a:lnTo>
                <a:lnTo>
                  <a:pt x="24256" y="13842"/>
                </a:lnTo>
                <a:lnTo>
                  <a:pt x="30198" y="42417"/>
                </a:lnTo>
                <a:lnTo>
                  <a:pt x="30305" y="43560"/>
                </a:lnTo>
                <a:lnTo>
                  <a:pt x="31242" y="49529"/>
                </a:lnTo>
                <a:lnTo>
                  <a:pt x="34036" y="57657"/>
                </a:lnTo>
                <a:lnTo>
                  <a:pt x="36194" y="61213"/>
                </a:lnTo>
                <a:lnTo>
                  <a:pt x="39115" y="64134"/>
                </a:lnTo>
                <a:lnTo>
                  <a:pt x="56205" y="43560"/>
                </a:lnTo>
                <a:lnTo>
                  <a:pt x="42037" y="43560"/>
                </a:lnTo>
                <a:lnTo>
                  <a:pt x="41656" y="42417"/>
                </a:lnTo>
                <a:lnTo>
                  <a:pt x="41401" y="41147"/>
                </a:lnTo>
                <a:lnTo>
                  <a:pt x="40893" y="38099"/>
                </a:lnTo>
                <a:lnTo>
                  <a:pt x="40690" y="35559"/>
                </a:lnTo>
                <a:lnTo>
                  <a:pt x="40131" y="24891"/>
                </a:lnTo>
                <a:lnTo>
                  <a:pt x="39750" y="21335"/>
                </a:lnTo>
                <a:lnTo>
                  <a:pt x="39172" y="18668"/>
                </a:lnTo>
                <a:lnTo>
                  <a:pt x="38607" y="15620"/>
                </a:lnTo>
                <a:lnTo>
                  <a:pt x="37592" y="12826"/>
                </a:lnTo>
                <a:lnTo>
                  <a:pt x="36856" y="11429"/>
                </a:lnTo>
                <a:close/>
              </a:path>
              <a:path w="65405" h="64135">
                <a:moveTo>
                  <a:pt x="56895" y="25653"/>
                </a:moveTo>
                <a:lnTo>
                  <a:pt x="42037" y="43560"/>
                </a:lnTo>
                <a:lnTo>
                  <a:pt x="56205" y="43560"/>
                </a:lnTo>
                <a:lnTo>
                  <a:pt x="65277" y="32638"/>
                </a:lnTo>
                <a:lnTo>
                  <a:pt x="56895" y="25653"/>
                </a:lnTo>
                <a:close/>
              </a:path>
              <a:path w="65405" h="64135">
                <a:moveTo>
                  <a:pt x="23240" y="0"/>
                </a:moveTo>
                <a:lnTo>
                  <a:pt x="18542" y="507"/>
                </a:lnTo>
                <a:lnTo>
                  <a:pt x="13843" y="1142"/>
                </a:lnTo>
                <a:lnTo>
                  <a:pt x="9525" y="3682"/>
                </a:lnTo>
                <a:lnTo>
                  <a:pt x="5714" y="8381"/>
                </a:lnTo>
                <a:lnTo>
                  <a:pt x="2158" y="12572"/>
                </a:lnTo>
                <a:lnTo>
                  <a:pt x="381" y="17017"/>
                </a:lnTo>
                <a:lnTo>
                  <a:pt x="126" y="21589"/>
                </a:lnTo>
                <a:lnTo>
                  <a:pt x="0" y="26161"/>
                </a:lnTo>
                <a:lnTo>
                  <a:pt x="2158" y="30860"/>
                </a:lnTo>
                <a:lnTo>
                  <a:pt x="6731" y="35559"/>
                </a:lnTo>
                <a:lnTo>
                  <a:pt x="14986" y="27304"/>
                </a:lnTo>
                <a:lnTo>
                  <a:pt x="12573" y="24891"/>
                </a:lnTo>
                <a:lnTo>
                  <a:pt x="11175" y="22732"/>
                </a:lnTo>
                <a:lnTo>
                  <a:pt x="11049" y="20700"/>
                </a:lnTo>
                <a:lnTo>
                  <a:pt x="10794" y="18668"/>
                </a:lnTo>
                <a:lnTo>
                  <a:pt x="11430" y="16636"/>
                </a:lnTo>
                <a:lnTo>
                  <a:pt x="12954" y="14731"/>
                </a:lnTo>
                <a:lnTo>
                  <a:pt x="14605" y="12826"/>
                </a:lnTo>
                <a:lnTo>
                  <a:pt x="16382" y="11810"/>
                </a:lnTo>
                <a:lnTo>
                  <a:pt x="18287" y="11683"/>
                </a:lnTo>
                <a:lnTo>
                  <a:pt x="20319" y="11429"/>
                </a:lnTo>
                <a:lnTo>
                  <a:pt x="36856" y="11429"/>
                </a:lnTo>
                <a:lnTo>
                  <a:pt x="36321" y="10413"/>
                </a:lnTo>
                <a:lnTo>
                  <a:pt x="35051" y="8127"/>
                </a:lnTo>
                <a:lnTo>
                  <a:pt x="33274" y="6095"/>
                </a:lnTo>
                <a:lnTo>
                  <a:pt x="31242" y="4317"/>
                </a:lnTo>
                <a:lnTo>
                  <a:pt x="27431" y="1142"/>
                </a:lnTo>
                <a:lnTo>
                  <a:pt x="232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273555" y="4800691"/>
            <a:ext cx="600710" cy="263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88265">
              <a:lnSpc>
                <a:spcPts val="969"/>
              </a:lnSpc>
            </a:pPr>
            <a:r>
              <a:rPr dirty="0" sz="900">
                <a:latin typeface="Arial"/>
                <a:cs typeface="Arial"/>
              </a:rPr>
              <a:t>Liquido inter</a:t>
            </a:r>
            <a:r>
              <a:rPr dirty="0" sz="900" spc="5">
                <a:latin typeface="Arial"/>
                <a:cs typeface="Arial"/>
              </a:rPr>
              <a:t>s</a:t>
            </a:r>
            <a:r>
              <a:rPr dirty="0" sz="900">
                <a:latin typeface="Arial"/>
                <a:cs typeface="Arial"/>
              </a:rPr>
              <a:t>t</a:t>
            </a:r>
            <a:r>
              <a:rPr dirty="0" sz="900" spc="5">
                <a:latin typeface="Arial"/>
                <a:cs typeface="Arial"/>
              </a:rPr>
              <a:t>i</a:t>
            </a:r>
            <a:r>
              <a:rPr dirty="0" sz="900" spc="-10">
                <a:latin typeface="Arial"/>
                <a:cs typeface="Arial"/>
              </a:rPr>
              <a:t>z</a:t>
            </a:r>
            <a:r>
              <a:rPr dirty="0" sz="900">
                <a:latin typeface="Arial"/>
                <a:cs typeface="Arial"/>
              </a:rPr>
              <a:t>iale</a:t>
            </a:r>
            <a:endParaRPr sz="9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50467" y="4833864"/>
            <a:ext cx="263525" cy="174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C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baseline="-21367" sz="975" spc="15">
                <a:latin typeface="Arial"/>
                <a:cs typeface="Arial"/>
              </a:rPr>
              <a:t>2</a:t>
            </a:r>
            <a:endParaRPr baseline="-21367" sz="975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885569" y="4837801"/>
            <a:ext cx="172085" cy="174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O</a:t>
            </a:r>
            <a:r>
              <a:rPr dirty="0" baseline="-21367" sz="975" spc="15">
                <a:latin typeface="Arial"/>
                <a:cs typeface="Arial"/>
              </a:rPr>
              <a:t>2</a:t>
            </a:r>
            <a:endParaRPr baseline="-21367" sz="975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38555" y="2823708"/>
            <a:ext cx="98615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7640" marR="5080" indent="-155575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Cap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ll</a:t>
            </a:r>
            <a:r>
              <a:rPr dirty="0" sz="1000" spc="-5">
                <a:latin typeface="Arial"/>
                <a:cs typeface="Arial"/>
              </a:rPr>
              <a:t>ari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lv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10">
                <a:latin typeface="Arial"/>
                <a:cs typeface="Arial"/>
              </a:rPr>
              <a:t>ol</a:t>
            </a:r>
            <a:r>
              <a:rPr dirty="0" sz="1000" spc="-5">
                <a:latin typeface="Arial"/>
                <a:cs typeface="Arial"/>
              </a:rPr>
              <a:t>ari</a:t>
            </a:r>
            <a:r>
              <a:rPr dirty="0" sz="1000" spc="-5">
                <a:latin typeface="Arial"/>
                <a:cs typeface="Arial"/>
              </a:rPr>
              <a:t> d</a:t>
            </a:r>
            <a:r>
              <a:rPr dirty="0" sz="1000" spc="-15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10">
                <a:latin typeface="Arial"/>
                <a:cs typeface="Arial"/>
              </a:rPr>
              <a:t>ol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536700" y="2618739"/>
            <a:ext cx="0" cy="192405"/>
          </a:xfrm>
          <a:custGeom>
            <a:avLst/>
            <a:gdLst/>
            <a:ahLst/>
            <a:cxnLst/>
            <a:rect l="l" t="t" r="r" b="b"/>
            <a:pathLst>
              <a:path w="0" h="192405">
                <a:moveTo>
                  <a:pt x="0" y="0"/>
                </a:moveTo>
                <a:lnTo>
                  <a:pt x="0" y="19240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402742" y="1355562"/>
            <a:ext cx="726440" cy="336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955">
              <a:lnSpc>
                <a:spcPct val="100000"/>
              </a:lnSpc>
            </a:pPr>
            <a:r>
              <a:rPr dirty="0" sz="900" spc="-1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ria espirata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1000" spc="-15" b="1">
                <a:latin typeface="Arial"/>
                <a:cs typeface="Arial"/>
              </a:rPr>
              <a:t>P</a:t>
            </a:r>
            <a:r>
              <a:rPr dirty="0" sz="1000" spc="-10" b="1">
                <a:latin typeface="Arial"/>
                <a:cs typeface="Arial"/>
              </a:rPr>
              <a:t>olmoni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909317" y="1355562"/>
            <a:ext cx="75628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ria inspirata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25500" y="1723898"/>
            <a:ext cx="173355" cy="105410"/>
          </a:xfrm>
          <a:custGeom>
            <a:avLst/>
            <a:gdLst/>
            <a:ahLst/>
            <a:cxnLst/>
            <a:rect l="l" t="t" r="r" b="b"/>
            <a:pathLst>
              <a:path w="173355" h="105410">
                <a:moveTo>
                  <a:pt x="0" y="0"/>
                </a:moveTo>
                <a:lnTo>
                  <a:pt x="173037" y="10541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444234" y="188683"/>
            <a:ext cx="2453893" cy="5105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2290565"/>
            <a:ext cx="3820160" cy="1483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Il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bulbo,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nell’en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efalo,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con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rolla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il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ri</a:t>
            </a:r>
            <a:r>
              <a:rPr dirty="0" sz="2400" spc="-25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30">
                <a:solidFill>
                  <a:srgbClr val="871E33"/>
                </a:solidFill>
                <a:latin typeface="Franklin Gothic Medium"/>
                <a:cs typeface="Franklin Gothic Medium"/>
              </a:rPr>
              <a:t>m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1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respira</a:t>
            </a:r>
            <a:r>
              <a:rPr dirty="0" sz="2400" spc="-25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orio,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è</a:t>
            </a:r>
            <a:r>
              <a:rPr dirty="0" sz="2400" spc="1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sensibil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alle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variazi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ni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 di</a:t>
            </a:r>
            <a:r>
              <a:rPr dirty="0" sz="2400" spc="-2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5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baseline="-20833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2</a:t>
            </a:r>
            <a:r>
              <a:rPr dirty="0" baseline="-20833" sz="2400" spc="292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di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 pH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48326" y="1268729"/>
            <a:ext cx="3695700" cy="5589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057519" y="260616"/>
            <a:ext cx="2768600" cy="5760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4137" rIns="0" bIns="0" rtlCol="0" vert="horz">
            <a:spAutoFit/>
          </a:bodyPr>
          <a:lstStyle/>
          <a:p>
            <a:pPr marL="84455">
              <a:lnSpc>
                <a:spcPct val="100000"/>
              </a:lnSpc>
            </a:pP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CO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pc="-35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pc="-6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pc="-3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LL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3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ES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IR</a:t>
            </a:r>
            <a:r>
              <a:rPr dirty="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ZIONE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546" y="1268780"/>
            <a:ext cx="8208518" cy="5364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783453" y="260616"/>
            <a:ext cx="3114675" cy="648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10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pc="10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AZ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ONE</a:t>
            </a:r>
            <a:r>
              <a:rPr dirty="0" spc="-3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5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pc="1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pc="-3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5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pc="10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ALI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508872" y="6595225"/>
            <a:ext cx="13843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68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3609" y="2636964"/>
            <a:ext cx="7416800" cy="584835"/>
          </a:xfrm>
          <a:prstGeom prst="rect">
            <a:avLst/>
          </a:prstGeom>
          <a:solidFill>
            <a:srgbClr val="CCCCCC"/>
          </a:solidFill>
          <a:ln w="1270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820545">
              <a:lnSpc>
                <a:spcPct val="100000"/>
              </a:lnSpc>
            </a:pPr>
            <a:r>
              <a:rPr dirty="0" sz="32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AP</a:t>
            </a:r>
            <a:r>
              <a:rPr dirty="0" sz="3200" spc="-135" b="1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32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32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3200" spc="-17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3200" spc="-5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3200" spc="-4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UR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32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ARIO</a:t>
            </a:r>
            <a:endParaRPr sz="3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251" rIns="0" bIns="0" rtlCol="0" vert="horz">
            <a:spAutoFit/>
          </a:bodyPr>
          <a:lstStyle/>
          <a:p>
            <a:pPr marL="300355">
              <a:lnSpc>
                <a:spcPct val="100000"/>
              </a:lnSpc>
            </a:pP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AP</a:t>
            </a:r>
            <a:r>
              <a:rPr dirty="0" sz="2800" spc="-135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AR</a:t>
            </a:r>
            <a:r>
              <a:rPr dirty="0" sz="2800" spc="-17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800" spc="-60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800" spc="-4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UR</a:t>
            </a:r>
            <a:r>
              <a:rPr dirty="0" sz="28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8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2275" y="1132184"/>
            <a:ext cx="8613140" cy="5121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22575" marR="2919730" indent="383540">
              <a:lnSpc>
                <a:spcPct val="100000"/>
              </a:lnSpc>
            </a:pP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8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8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ti</a:t>
            </a:r>
            <a:r>
              <a:rPr dirty="0" sz="28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tui</a:t>
            </a:r>
            <a:r>
              <a:rPr dirty="0" sz="2800" spc="-55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8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800" spc="-5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8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: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8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NI</a:t>
            </a:r>
            <a:r>
              <a:rPr dirty="0" sz="28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8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V</a:t>
            </a:r>
            <a:r>
              <a:rPr dirty="0" sz="2800" spc="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800" spc="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8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arie</a:t>
            </a:r>
            <a:endParaRPr sz="28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100">
              <a:latin typeface="Times New Roman"/>
              <a:cs typeface="Times New Roman"/>
            </a:endParaRPr>
          </a:p>
          <a:p>
            <a:pPr algn="ctr" marR="333375">
              <a:lnSpc>
                <a:spcPct val="100000"/>
              </a:lnSpc>
            </a:pPr>
            <a:r>
              <a:rPr dirty="0" sz="2400" b="1">
                <a:solidFill>
                  <a:srgbClr val="A40020"/>
                </a:solidFill>
                <a:latin typeface="Arial"/>
                <a:cs typeface="Arial"/>
              </a:rPr>
              <a:t>Funzioni</a:t>
            </a:r>
            <a:endParaRPr sz="2400">
              <a:latin typeface="Arial"/>
              <a:cs typeface="Arial"/>
            </a:endParaRPr>
          </a:p>
          <a:p>
            <a:pPr marL="1428750" marR="5080" indent="-1416685">
              <a:lnSpc>
                <a:spcPct val="150000"/>
              </a:lnSpc>
            </a:pPr>
            <a:r>
              <a:rPr dirty="0" sz="2400">
                <a:latin typeface="Arial"/>
                <a:cs typeface="Arial"/>
              </a:rPr>
              <a:t>El</a:t>
            </a:r>
            <a:r>
              <a:rPr dirty="0" sz="2400" spc="-15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minare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 prodo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ti del </a:t>
            </a:r>
            <a:r>
              <a:rPr dirty="0" sz="2400" spc="5">
                <a:latin typeface="Arial"/>
                <a:cs typeface="Arial"/>
              </a:rPr>
              <a:t>m</a:t>
            </a:r>
            <a:r>
              <a:rPr dirty="0" sz="2400">
                <a:latin typeface="Arial"/>
                <a:cs typeface="Arial"/>
              </a:rPr>
              <a:t>etabolismo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del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eine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 dei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fa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maci</a:t>
            </a:r>
            <a:r>
              <a:rPr dirty="0" sz="2400">
                <a:latin typeface="Arial"/>
                <a:cs typeface="Arial"/>
              </a:rPr>
              <a:t> Mantene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un cor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et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o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equi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ib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io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idrosal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no</a:t>
            </a:r>
            <a:r>
              <a:rPr dirty="0" sz="2400">
                <a:latin typeface="Arial"/>
                <a:cs typeface="Arial"/>
              </a:rPr>
              <a:t> Control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il pH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la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pressione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del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sangue</a:t>
            </a:r>
            <a:endParaRPr sz="2400">
              <a:latin typeface="Arial"/>
              <a:cs typeface="Arial"/>
            </a:endParaRPr>
          </a:p>
          <a:p>
            <a:pPr algn="ctr" marL="88900" marR="567690">
              <a:lnSpc>
                <a:spcPct val="150100"/>
              </a:lnSpc>
              <a:spcBef>
                <a:spcPts val="1580"/>
              </a:spcBef>
            </a:pPr>
            <a:r>
              <a:rPr dirty="0" sz="2400" b="1">
                <a:solidFill>
                  <a:srgbClr val="A40020"/>
                </a:solidFill>
                <a:latin typeface="Arial"/>
                <a:cs typeface="Arial"/>
              </a:rPr>
              <a:t>I</a:t>
            </a:r>
            <a:r>
              <a:rPr dirty="0" sz="2400" spc="-30" b="1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A40020"/>
                </a:solidFill>
                <a:latin typeface="Arial"/>
                <a:cs typeface="Arial"/>
              </a:rPr>
              <a:t>R</a:t>
            </a:r>
            <a:r>
              <a:rPr dirty="0" sz="2400" spc="-10" b="1">
                <a:solidFill>
                  <a:srgbClr val="A40020"/>
                </a:solidFill>
                <a:latin typeface="Arial"/>
                <a:cs typeface="Arial"/>
              </a:rPr>
              <a:t>e</a:t>
            </a:r>
            <a:r>
              <a:rPr dirty="0" sz="2400" b="1">
                <a:solidFill>
                  <a:srgbClr val="A40020"/>
                </a:solidFill>
                <a:latin typeface="Arial"/>
                <a:cs typeface="Arial"/>
              </a:rPr>
              <a:t>ni hanno</a:t>
            </a:r>
            <a:r>
              <a:rPr dirty="0" sz="2400" spc="-15" b="1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A40020"/>
                </a:solidFill>
                <a:latin typeface="Arial"/>
                <a:cs typeface="Arial"/>
              </a:rPr>
              <a:t>an</a:t>
            </a:r>
            <a:r>
              <a:rPr dirty="0" sz="2400" spc="-10" b="1">
                <a:solidFill>
                  <a:srgbClr val="A40020"/>
                </a:solidFill>
                <a:latin typeface="Arial"/>
                <a:cs typeface="Arial"/>
              </a:rPr>
              <a:t>c</a:t>
            </a:r>
            <a:r>
              <a:rPr dirty="0" sz="2400" b="1">
                <a:solidFill>
                  <a:srgbClr val="A40020"/>
                </a:solidFill>
                <a:latin typeface="Arial"/>
                <a:cs typeface="Arial"/>
              </a:rPr>
              <a:t>he una</a:t>
            </a:r>
            <a:r>
              <a:rPr dirty="0" sz="2400" spc="-10" b="1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dirty="0" sz="2400" spc="5" b="1">
                <a:solidFill>
                  <a:srgbClr val="A40020"/>
                </a:solidFill>
                <a:latin typeface="Arial"/>
                <a:cs typeface="Arial"/>
              </a:rPr>
              <a:t>i</a:t>
            </a:r>
            <a:r>
              <a:rPr dirty="0" sz="2400" b="1">
                <a:solidFill>
                  <a:srgbClr val="A40020"/>
                </a:solidFill>
                <a:latin typeface="Arial"/>
                <a:cs typeface="Arial"/>
              </a:rPr>
              <a:t>mportante</a:t>
            </a:r>
            <a:r>
              <a:rPr dirty="0" sz="2400" spc="-20" b="1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A40020"/>
                </a:solidFill>
                <a:latin typeface="Arial"/>
                <a:cs typeface="Arial"/>
              </a:rPr>
              <a:t>funzione</a:t>
            </a:r>
            <a:r>
              <a:rPr dirty="0" sz="2400" spc="-25" b="1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A40020"/>
                </a:solidFill>
                <a:latin typeface="Arial"/>
                <a:cs typeface="Arial"/>
              </a:rPr>
              <a:t>en</a:t>
            </a:r>
            <a:r>
              <a:rPr dirty="0" sz="2400" spc="-10" b="1">
                <a:solidFill>
                  <a:srgbClr val="A40020"/>
                </a:solidFill>
                <a:latin typeface="Arial"/>
                <a:cs typeface="Arial"/>
              </a:rPr>
              <a:t>d</a:t>
            </a:r>
            <a:r>
              <a:rPr dirty="0" sz="2400" b="1">
                <a:solidFill>
                  <a:srgbClr val="A40020"/>
                </a:solidFill>
                <a:latin typeface="Arial"/>
                <a:cs typeface="Arial"/>
              </a:rPr>
              <a:t>ocrina</a:t>
            </a:r>
            <a:r>
              <a:rPr dirty="0" sz="2400" b="1">
                <a:solidFill>
                  <a:srgbClr val="A40020"/>
                </a:solidFill>
                <a:latin typeface="Arial"/>
                <a:cs typeface="Arial"/>
              </a:rPr>
              <a:t> prod</a:t>
            </a:r>
            <a:r>
              <a:rPr dirty="0" sz="2400" spc="-10" b="1">
                <a:solidFill>
                  <a:srgbClr val="A40020"/>
                </a:solidFill>
                <a:latin typeface="Arial"/>
                <a:cs typeface="Arial"/>
              </a:rPr>
              <a:t>u</a:t>
            </a:r>
            <a:r>
              <a:rPr dirty="0" sz="2400" b="1">
                <a:solidFill>
                  <a:srgbClr val="A40020"/>
                </a:solidFill>
                <a:latin typeface="Arial"/>
                <a:cs typeface="Arial"/>
              </a:rPr>
              <a:t>zione</a:t>
            </a:r>
            <a:r>
              <a:rPr dirty="0" sz="2400" spc="-35" b="1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A40020"/>
                </a:solidFill>
                <a:latin typeface="Arial"/>
                <a:cs typeface="Arial"/>
              </a:rPr>
              <a:t>di:</a:t>
            </a:r>
            <a:endParaRPr sz="2400">
              <a:latin typeface="Arial"/>
              <a:cs typeface="Arial"/>
            </a:endParaRPr>
          </a:p>
          <a:p>
            <a:pPr algn="ctr" marR="481965">
              <a:lnSpc>
                <a:spcPct val="100000"/>
              </a:lnSpc>
              <a:spcBef>
                <a:spcPts val="1440"/>
              </a:spcBef>
            </a:pPr>
            <a:r>
              <a:rPr dirty="0" sz="2400" b="1">
                <a:solidFill>
                  <a:srgbClr val="A40020"/>
                </a:solidFill>
                <a:latin typeface="Arial"/>
                <a:cs typeface="Arial"/>
              </a:rPr>
              <a:t>R</a:t>
            </a:r>
            <a:r>
              <a:rPr dirty="0" sz="2400" spc="-10" b="1">
                <a:solidFill>
                  <a:srgbClr val="A40020"/>
                </a:solidFill>
                <a:latin typeface="Arial"/>
                <a:cs typeface="Arial"/>
              </a:rPr>
              <a:t>e</a:t>
            </a:r>
            <a:r>
              <a:rPr dirty="0" sz="2400" b="1">
                <a:solidFill>
                  <a:srgbClr val="A40020"/>
                </a:solidFill>
                <a:latin typeface="Arial"/>
                <a:cs typeface="Arial"/>
              </a:rPr>
              <a:t>nina,</a:t>
            </a:r>
            <a:r>
              <a:rPr dirty="0" sz="2400" spc="-20" b="1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A40020"/>
                </a:solidFill>
                <a:latin typeface="Arial"/>
                <a:cs typeface="Arial"/>
              </a:rPr>
              <a:t>Eritropoietina,</a:t>
            </a:r>
            <a:r>
              <a:rPr dirty="0" sz="2400" spc="-45" b="1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A40020"/>
                </a:solidFill>
                <a:latin typeface="Arial"/>
                <a:cs typeface="Arial"/>
              </a:rPr>
              <a:t>Pro</a:t>
            </a:r>
            <a:r>
              <a:rPr dirty="0" sz="2400" spc="-10" b="1">
                <a:solidFill>
                  <a:srgbClr val="A40020"/>
                </a:solidFill>
                <a:latin typeface="Arial"/>
                <a:cs typeface="Arial"/>
              </a:rPr>
              <a:t>s</a:t>
            </a:r>
            <a:r>
              <a:rPr dirty="0" sz="2400" b="1">
                <a:solidFill>
                  <a:srgbClr val="A40020"/>
                </a:solidFill>
                <a:latin typeface="Arial"/>
                <a:cs typeface="Arial"/>
              </a:rPr>
              <a:t>taglandine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80126" y="260616"/>
            <a:ext cx="2957956" cy="720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27100" y="324351"/>
            <a:ext cx="2404745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2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RCOL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ZIONE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NE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3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VE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BRATI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9514" y="1556791"/>
            <a:ext cx="5472557" cy="48394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508872" y="6595225"/>
            <a:ext cx="8255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24144" y="1196708"/>
            <a:ext cx="3131820" cy="4801870"/>
          </a:xfrm>
          <a:prstGeom prst="rect">
            <a:avLst/>
          </a:prstGeom>
          <a:solidFill>
            <a:srgbClr val="C1B9A3"/>
          </a:solidFill>
          <a:ln w="1905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2550" marR="78105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Il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uo</a:t>
            </a:r>
            <a:r>
              <a:rPr dirty="0" sz="1800">
                <a:latin typeface="Arial"/>
                <a:cs typeface="Arial"/>
              </a:rPr>
              <a:t>re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pe</a:t>
            </a:r>
            <a:r>
              <a:rPr dirty="0" sz="1800">
                <a:latin typeface="Arial"/>
                <a:cs typeface="Arial"/>
              </a:rPr>
              <a:t>sci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po</a:t>
            </a:r>
            <a:r>
              <a:rPr dirty="0" sz="1800">
                <a:latin typeface="Arial"/>
                <a:cs typeface="Arial"/>
              </a:rPr>
              <a:t>ss</a:t>
            </a:r>
            <a:r>
              <a:rPr dirty="0" sz="1800" spc="-10">
                <a:latin typeface="Arial"/>
                <a:cs typeface="Arial"/>
              </a:rPr>
              <a:t>ied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 d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e c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mer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: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il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sa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vi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ne</a:t>
            </a:r>
            <a:r>
              <a:rPr dirty="0" sz="1800">
                <a:latin typeface="Arial"/>
                <a:cs typeface="Arial"/>
              </a:rPr>
              <a:t> p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mp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to d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cu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re 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 br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nc</a:t>
            </a:r>
            <a:r>
              <a:rPr dirty="0" sz="1800" spc="-10">
                <a:latin typeface="Arial"/>
                <a:cs typeface="Arial"/>
              </a:rPr>
              <a:t>h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,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da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i ai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vari</a:t>
            </a:r>
            <a:r>
              <a:rPr dirty="0" sz="1800">
                <a:latin typeface="Arial"/>
                <a:cs typeface="Arial"/>
              </a:rPr>
              <a:t> tess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ti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cor</a:t>
            </a:r>
            <a:r>
              <a:rPr dirty="0" sz="1800" spc="-10">
                <a:latin typeface="Arial"/>
                <a:cs typeface="Arial"/>
              </a:rPr>
              <a:t>p</a:t>
            </a:r>
            <a:r>
              <a:rPr dirty="0" sz="1800">
                <a:latin typeface="Arial"/>
                <a:cs typeface="Arial"/>
              </a:rPr>
              <a:t>o 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tor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uo</a:t>
            </a:r>
            <a:r>
              <a:rPr dirty="0" sz="1800">
                <a:latin typeface="Arial"/>
                <a:cs typeface="Arial"/>
              </a:rPr>
              <a:t>re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h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10">
                <a:latin typeface="Arial"/>
                <a:cs typeface="Arial"/>
              </a:rPr>
              <a:t>en</a:t>
            </a:r>
            <a:r>
              <a:rPr dirty="0" sz="1800">
                <a:latin typeface="Arial"/>
                <a:cs typeface="Arial"/>
              </a:rPr>
              <a:t>ta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lo</a:t>
            </a:r>
            <a:r>
              <a:rPr dirty="0" sz="1800">
                <a:latin typeface="Arial"/>
                <a:cs typeface="Arial"/>
              </a:rPr>
              <a:t> un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atrio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 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n v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ntric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lo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 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na</a:t>
            </a:r>
            <a:r>
              <a:rPr dirty="0" sz="1800">
                <a:latin typeface="Arial"/>
                <a:cs typeface="Arial"/>
              </a:rPr>
              <a:t> circ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zi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ne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sem</a:t>
            </a:r>
            <a:r>
              <a:rPr dirty="0" sz="1800" spc="-10">
                <a:latin typeface="Arial"/>
                <a:cs typeface="Arial"/>
              </a:rPr>
              <a:t>p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ce.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Gli</a:t>
            </a:r>
            <a:r>
              <a:rPr dirty="0" sz="1800">
                <a:latin typeface="Arial"/>
                <a:cs typeface="Arial"/>
              </a:rPr>
              <a:t> a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fibi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cu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re c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 d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e 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tri e un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trico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o.</a:t>
            </a:r>
            <a:endParaRPr sz="1800">
              <a:latin typeface="Arial"/>
              <a:cs typeface="Arial"/>
            </a:endParaRPr>
          </a:p>
          <a:p>
            <a:pPr marL="82550" marR="14351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rco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az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lm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re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 sistem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ca s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no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rzi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lm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nte</a:t>
            </a:r>
            <a:r>
              <a:rPr dirty="0" sz="1800">
                <a:latin typeface="Arial"/>
                <a:cs typeface="Arial"/>
              </a:rPr>
              <a:t> se</a:t>
            </a:r>
            <a:r>
              <a:rPr dirty="0" sz="1800" spc="-10">
                <a:latin typeface="Arial"/>
                <a:cs typeface="Arial"/>
              </a:rPr>
              <a:t>p</a:t>
            </a:r>
            <a:r>
              <a:rPr dirty="0" sz="1800">
                <a:latin typeface="Arial"/>
                <a:cs typeface="Arial"/>
              </a:rPr>
              <a:t>ar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te. N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i rettil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,</a:t>
            </a:r>
            <a:r>
              <a:rPr dirty="0" sz="1800">
                <a:latin typeface="Arial"/>
                <a:cs typeface="Arial"/>
              </a:rPr>
              <a:t> so</a:t>
            </a:r>
            <a:r>
              <a:rPr dirty="0" sz="1800" spc="-10">
                <a:latin typeface="Arial"/>
                <a:cs typeface="Arial"/>
              </a:rPr>
              <a:t>p</a:t>
            </a:r>
            <a:r>
              <a:rPr dirty="0" sz="1800">
                <a:latin typeface="Arial"/>
                <a:cs typeface="Arial"/>
              </a:rPr>
              <a:t>rattutto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cocc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dr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i,</a:t>
            </a:r>
            <a:r>
              <a:rPr dirty="0" sz="1800">
                <a:latin typeface="Arial"/>
                <a:cs typeface="Arial"/>
              </a:rPr>
              <a:t> c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10">
                <a:latin typeface="Arial"/>
                <a:cs typeface="Arial"/>
              </a:rPr>
              <a:t>pa</a:t>
            </a:r>
            <a:r>
              <a:rPr dirty="0" sz="1800">
                <a:latin typeface="Arial"/>
                <a:cs typeface="Arial"/>
              </a:rPr>
              <a:t>re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cu</a:t>
            </a:r>
            <a:r>
              <a:rPr dirty="0" sz="1800" spc="-15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re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4</a:t>
            </a:r>
            <a:r>
              <a:rPr dirty="0" sz="1800">
                <a:latin typeface="Arial"/>
                <a:cs typeface="Arial"/>
              </a:rPr>
              <a:t> cav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tà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come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ucc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 n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i mamm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feri.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580126" y="260616"/>
            <a:ext cx="2957956" cy="720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4268" rIns="0" bIns="0" rtlCol="0" vert="horz">
            <a:spAutoFit/>
          </a:bodyPr>
          <a:lstStyle/>
          <a:p>
            <a:pPr marL="228600">
              <a:lnSpc>
                <a:spcPct val="100000"/>
              </a:lnSpc>
            </a:pPr>
            <a:r>
              <a:rPr dirty="0" sz="2800" spc="-10">
                <a:solidFill>
                  <a:srgbClr val="663300"/>
                </a:solidFill>
                <a:latin typeface="Franklin Gothic Medium"/>
                <a:cs typeface="Franklin Gothic Medium"/>
              </a:rPr>
              <a:t>R</a:t>
            </a:r>
            <a:r>
              <a:rPr dirty="0" sz="2800" spc="-10">
                <a:solidFill>
                  <a:srgbClr val="663300"/>
                </a:solidFill>
                <a:latin typeface="Franklin Gothic Medium"/>
                <a:cs typeface="Franklin Gothic Medium"/>
              </a:rPr>
              <a:t>E</a:t>
            </a:r>
            <a:r>
              <a:rPr dirty="0" sz="2800" spc="-15">
                <a:solidFill>
                  <a:srgbClr val="663300"/>
                </a:solidFill>
                <a:latin typeface="Franklin Gothic Medium"/>
                <a:cs typeface="Franklin Gothic Medium"/>
              </a:rPr>
              <a:t>NI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400" y="1238250"/>
            <a:ext cx="5029200" cy="1882775"/>
          </a:xfrm>
          <a:prstGeom prst="rect">
            <a:avLst/>
          </a:prstGeom>
          <a:solidFill>
            <a:srgbClr val="CCCCCC"/>
          </a:solidFill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828040" marR="821690" indent="-635">
              <a:lnSpc>
                <a:spcPct val="150000"/>
              </a:lnSpc>
            </a:pPr>
            <a:r>
              <a:rPr dirty="0" sz="2000">
                <a:latin typeface="Arial"/>
                <a:cs typeface="Arial"/>
              </a:rPr>
              <a:t>Sono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organi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retrope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itone</a:t>
            </a:r>
            <a:r>
              <a:rPr dirty="0" sz="2000" spc="-10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li</a:t>
            </a:r>
            <a:r>
              <a:rPr dirty="0" sz="2000">
                <a:latin typeface="Arial"/>
                <a:cs typeface="Arial"/>
              </a:rPr>
              <a:t> ai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lati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della colonna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vertebrale</a:t>
            </a:r>
            <a:endParaRPr sz="2000">
              <a:latin typeface="Arial"/>
              <a:cs typeface="Arial"/>
            </a:endParaRPr>
          </a:p>
          <a:p>
            <a:pPr algn="ctr" marL="184785" marR="176530">
              <a:lnSpc>
                <a:spcPct val="150000"/>
              </a:lnSpc>
            </a:pPr>
            <a:r>
              <a:rPr dirty="0" sz="2000">
                <a:latin typeface="Arial"/>
                <a:cs typeface="Arial"/>
              </a:rPr>
              <a:t>tra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 </a:t>
            </a:r>
            <a:r>
              <a:rPr dirty="0" sz="2000" spc="-10">
                <a:latin typeface="Arial"/>
                <a:cs typeface="Arial"/>
              </a:rPr>
              <a:t>X</a:t>
            </a:r>
            <a:r>
              <a:rPr dirty="0" sz="2000">
                <a:latin typeface="Arial"/>
                <a:cs typeface="Arial"/>
              </a:rPr>
              <a:t>II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v</a:t>
            </a:r>
            <a:r>
              <a:rPr dirty="0" sz="2000">
                <a:latin typeface="Arial"/>
                <a:cs typeface="Arial"/>
              </a:rPr>
              <a:t>ertebra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tora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ica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I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lomba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e,</a:t>
            </a:r>
            <a:r>
              <a:rPr dirty="0" sz="2000">
                <a:latin typeface="Arial"/>
                <a:cs typeface="Arial"/>
              </a:rPr>
              <a:t> han</a:t>
            </a:r>
            <a:r>
              <a:rPr dirty="0" sz="2000" spc="5">
                <a:latin typeface="Arial"/>
                <a:cs typeface="Arial"/>
              </a:rPr>
              <a:t>n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 </a:t>
            </a:r>
            <a:r>
              <a:rPr dirty="0" sz="2000" spc="-10">
                <a:latin typeface="Arial"/>
                <a:cs typeface="Arial"/>
              </a:rPr>
              <a:t>f</a:t>
            </a:r>
            <a:r>
              <a:rPr dirty="0" sz="2000">
                <a:latin typeface="Arial"/>
                <a:cs typeface="Arial"/>
              </a:rPr>
              <a:t>orma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 un </a:t>
            </a:r>
            <a:r>
              <a:rPr dirty="0" sz="2000" spc="-10">
                <a:latin typeface="Arial"/>
                <a:cs typeface="Arial"/>
              </a:rPr>
              <a:t>f</a:t>
            </a:r>
            <a:r>
              <a:rPr dirty="0" sz="2000">
                <a:latin typeface="Arial"/>
                <a:cs typeface="Arial"/>
              </a:rPr>
              <a:t>agiolo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8365" y="3624103"/>
            <a:ext cx="3852545" cy="1057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635">
              <a:lnSpc>
                <a:spcPct val="99400"/>
              </a:lnSpc>
            </a:pP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vestiti da una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caps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la</a:t>
            </a:r>
            <a:r>
              <a:rPr dirty="0" sz="2400">
                <a:latin typeface="Arial"/>
                <a:cs typeface="Arial"/>
              </a:rPr>
              <a:t> ricop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da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tessuto a</a:t>
            </a:r>
            <a:r>
              <a:rPr dirty="0" sz="2400" spc="-10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10">
                <a:latin typeface="Arial"/>
                <a:cs typeface="Arial"/>
              </a:rPr>
              <a:t>p</a:t>
            </a:r>
            <a:r>
              <a:rPr dirty="0" sz="2400">
                <a:latin typeface="Arial"/>
                <a:cs typeface="Arial"/>
              </a:rPr>
              <a:t>oso</a:t>
            </a:r>
            <a:r>
              <a:rPr dirty="0" sz="2400">
                <a:latin typeface="Arial"/>
                <a:cs typeface="Arial"/>
              </a:rPr>
              <a:t> 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da con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ettivo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sso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9757" y="5227637"/>
            <a:ext cx="4375785" cy="831215"/>
          </a:xfrm>
          <a:prstGeom prst="rect">
            <a:avLst/>
          </a:prstGeom>
          <a:solidFill>
            <a:srgbClr val="FFCCCC"/>
          </a:solidFill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1270" marR="9525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Il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ne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stro è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più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sso</a:t>
            </a:r>
            <a:endParaRPr sz="2400">
              <a:latin typeface="Arial"/>
              <a:cs typeface="Arial"/>
            </a:endParaRPr>
          </a:p>
          <a:p>
            <a:pPr algn="ctr" marL="67945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a causa del rapporto col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Fe</a:t>
            </a:r>
            <a:r>
              <a:rPr dirty="0" sz="2400" spc="-10">
                <a:latin typeface="Arial"/>
                <a:cs typeface="Arial"/>
              </a:rPr>
              <a:t>g</a:t>
            </a:r>
            <a:r>
              <a:rPr dirty="0" sz="2400">
                <a:latin typeface="Arial"/>
                <a:cs typeface="Arial"/>
              </a:rPr>
              <a:t>ato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56148" y="412750"/>
            <a:ext cx="3583051" cy="5835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251" rIns="0" bIns="0" rtlCol="0" vert="horz">
            <a:spAutoFit/>
          </a:bodyPr>
          <a:lstStyle/>
          <a:p>
            <a:pPr marL="300355">
              <a:lnSpc>
                <a:spcPct val="100000"/>
              </a:lnSpc>
            </a:pP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80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:</a:t>
            </a:r>
            <a:r>
              <a:rPr dirty="0" sz="2800" spc="-4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SEZI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ONE</a:t>
            </a:r>
            <a:r>
              <a:rPr dirty="0" sz="2800" spc="-4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TRA</a:t>
            </a:r>
            <a:r>
              <a:rPr dirty="0" sz="2800" spc="-50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VER</a:t>
            </a:r>
            <a:r>
              <a:rPr dirty="0" sz="2800" spc="-35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ALE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6112" y="1196975"/>
            <a:ext cx="7355205" cy="3416300"/>
          </a:xfrm>
          <a:custGeom>
            <a:avLst/>
            <a:gdLst/>
            <a:ahLst/>
            <a:cxnLst/>
            <a:rect l="l" t="t" r="r" b="b"/>
            <a:pathLst>
              <a:path w="7355205" h="3416300">
                <a:moveTo>
                  <a:pt x="0" y="3416300"/>
                </a:moveTo>
                <a:lnTo>
                  <a:pt x="7354824" y="3416300"/>
                </a:lnTo>
                <a:lnTo>
                  <a:pt x="7354824" y="0"/>
                </a:lnTo>
                <a:lnTo>
                  <a:pt x="0" y="0"/>
                </a:lnTo>
                <a:lnTo>
                  <a:pt x="0" y="3416300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6112" y="1196975"/>
            <a:ext cx="7355205" cy="3416300"/>
          </a:xfrm>
          <a:custGeom>
            <a:avLst/>
            <a:gdLst/>
            <a:ahLst/>
            <a:cxnLst/>
            <a:rect l="l" t="t" r="r" b="b"/>
            <a:pathLst>
              <a:path w="7355205" h="3416300">
                <a:moveTo>
                  <a:pt x="0" y="3416300"/>
                </a:moveTo>
                <a:lnTo>
                  <a:pt x="7354824" y="3416300"/>
                </a:lnTo>
                <a:lnTo>
                  <a:pt x="7354824" y="0"/>
                </a:lnTo>
                <a:lnTo>
                  <a:pt x="0" y="0"/>
                </a:lnTo>
                <a:lnTo>
                  <a:pt x="0" y="3416300"/>
                </a:lnTo>
                <a:close/>
              </a:path>
            </a:pathLst>
          </a:custGeom>
          <a:ln w="9525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89584" y="1394745"/>
            <a:ext cx="7478395" cy="3074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658620" marR="1657350" indent="-85725">
              <a:lnSpc>
                <a:spcPct val="150100"/>
              </a:lnSpc>
            </a:pPr>
            <a:r>
              <a:rPr dirty="0" sz="2400">
                <a:latin typeface="Arial"/>
                <a:cs typeface="Arial"/>
              </a:rPr>
              <a:t>Si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possono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osse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vare 2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zone,</a:t>
            </a:r>
            <a:r>
              <a:rPr dirty="0" sz="2400">
                <a:latin typeface="Arial"/>
                <a:cs typeface="Arial"/>
              </a:rPr>
              <a:t> una co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ticale, ed una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midol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are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dirty="0" sz="2400">
                <a:latin typeface="Arial"/>
                <a:cs typeface="Arial"/>
              </a:rPr>
              <a:t>La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midol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è divisa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lobi di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ma </a:t>
            </a:r>
            <a:r>
              <a:rPr dirty="0" sz="2400" spc="-10">
                <a:latin typeface="Arial"/>
                <a:cs typeface="Arial"/>
              </a:rPr>
              <a:t>p</a:t>
            </a:r>
            <a:r>
              <a:rPr dirty="0" sz="2400">
                <a:latin typeface="Arial"/>
                <a:cs typeface="Arial"/>
              </a:rPr>
              <a:t>iramida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dirty="0" sz="2400">
                <a:latin typeface="Arial"/>
                <a:cs typeface="Arial"/>
              </a:rPr>
              <a:t>che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sboccano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ne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’</a:t>
            </a:r>
            <a:r>
              <a:rPr dirty="0" sz="2400">
                <a:latin typeface="Arial"/>
                <a:cs typeface="Arial"/>
              </a:rPr>
              <a:t>amp</a:t>
            </a:r>
            <a:r>
              <a:rPr dirty="0" sz="2400" spc="5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cavità cent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ale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la pe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vi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renale.</a:t>
            </a:r>
            <a:endParaRPr sz="2400">
              <a:latin typeface="Arial"/>
              <a:cs typeface="Arial"/>
            </a:endParaRPr>
          </a:p>
          <a:p>
            <a:pPr algn="ctr" marR="86995">
              <a:lnSpc>
                <a:spcPct val="100000"/>
              </a:lnSpc>
              <a:spcBef>
                <a:spcPts val="1440"/>
              </a:spcBef>
            </a:pP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essa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sbocca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nel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’urete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e,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dirty="0" sz="2400">
                <a:latin typeface="Arial"/>
                <a:cs typeface="Arial"/>
              </a:rPr>
              <a:t>condotto che traspor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’</a:t>
            </a:r>
            <a:r>
              <a:rPr dirty="0" sz="2400">
                <a:latin typeface="Arial"/>
                <a:cs typeface="Arial"/>
              </a:rPr>
              <a:t>urina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fuori dal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80126" y="260616"/>
            <a:ext cx="2957956" cy="720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400" y="1082675"/>
            <a:ext cx="6553200" cy="5311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580126" y="260616"/>
            <a:ext cx="2957956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251" rIns="0" bIns="0" rtlCol="0" vert="horz">
            <a:spAutoFit/>
          </a:bodyPr>
          <a:lstStyle/>
          <a:p>
            <a:pPr marL="300355">
              <a:lnSpc>
                <a:spcPct val="100000"/>
              </a:lnSpc>
            </a:pP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80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:</a:t>
            </a:r>
            <a:r>
              <a:rPr dirty="0" sz="2800" spc="-4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SEZI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ONE</a:t>
            </a:r>
            <a:r>
              <a:rPr dirty="0" sz="2800" spc="-4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TRA</a:t>
            </a:r>
            <a:r>
              <a:rPr dirty="0" sz="2800" spc="-50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VER</a:t>
            </a:r>
            <a:r>
              <a:rPr dirty="0" sz="2800" spc="-35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ALE</a:t>
            </a:r>
            <a:endParaRPr sz="2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251" rIns="0" bIns="0" rtlCol="0" vert="horz">
            <a:spAutoFit/>
          </a:bodyPr>
          <a:lstStyle/>
          <a:p>
            <a:pPr marL="156845">
              <a:lnSpc>
                <a:spcPct val="100000"/>
              </a:lnSpc>
            </a:pPr>
            <a:r>
              <a:rPr dirty="0" sz="28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80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80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FR</a:t>
            </a:r>
            <a:r>
              <a:rPr dirty="0" sz="2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NE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69570">
              <a:lnSpc>
                <a:spcPct val="100000"/>
              </a:lnSpc>
            </a:pPr>
            <a:r>
              <a:rPr dirty="0"/>
              <a:t>È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5"/>
              <a:t>m</a:t>
            </a:r>
            <a:r>
              <a:rPr dirty="0"/>
              <a:t>ato</a:t>
            </a:r>
            <a:r>
              <a:rPr dirty="0" spc="-20"/>
              <a:t> </a:t>
            </a:r>
            <a:r>
              <a:rPr dirty="0"/>
              <a:t>da 2</a:t>
            </a:r>
            <a:r>
              <a:rPr dirty="0" spc="5"/>
              <a:t> </a:t>
            </a:r>
            <a:r>
              <a:rPr dirty="0"/>
              <a:t>po</a:t>
            </a:r>
            <a:r>
              <a:rPr dirty="0" spc="-10"/>
              <a:t>l</a:t>
            </a:r>
            <a:r>
              <a:rPr dirty="0"/>
              <a:t>i:</a:t>
            </a:r>
          </a:p>
          <a:p>
            <a:pPr marL="369570">
              <a:lnSpc>
                <a:spcPct val="100000"/>
              </a:lnSpc>
            </a:pPr>
            <a:r>
              <a:rPr dirty="0" i="1">
                <a:solidFill>
                  <a:srgbClr val="822333"/>
                </a:solidFill>
                <a:latin typeface="Arial"/>
                <a:cs typeface="Arial"/>
              </a:rPr>
              <a:t>un</a:t>
            </a:r>
            <a:r>
              <a:rPr dirty="0" spc="-15" i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i="1">
                <a:solidFill>
                  <a:srgbClr val="822333"/>
                </a:solidFill>
                <a:latin typeface="Arial"/>
                <a:cs typeface="Arial"/>
              </a:rPr>
              <a:t>p</a:t>
            </a:r>
            <a:r>
              <a:rPr dirty="0" spc="-10" i="1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i="1">
                <a:solidFill>
                  <a:srgbClr val="822333"/>
                </a:solidFill>
                <a:latin typeface="Arial"/>
                <a:cs typeface="Arial"/>
              </a:rPr>
              <a:t>lo</a:t>
            </a:r>
            <a:r>
              <a:rPr dirty="0" spc="5" i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i="1">
                <a:solidFill>
                  <a:srgbClr val="822333"/>
                </a:solidFill>
                <a:latin typeface="Arial"/>
                <a:cs typeface="Arial"/>
              </a:rPr>
              <a:t>vas</a:t>
            </a:r>
            <a:r>
              <a:rPr dirty="0" spc="-10" i="1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i="1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pc="-10" i="1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i="1">
                <a:solidFill>
                  <a:srgbClr val="822333"/>
                </a:solidFill>
                <a:latin typeface="Arial"/>
                <a:cs typeface="Arial"/>
              </a:rPr>
              <a:t>are</a:t>
            </a:r>
            <a:r>
              <a:rPr dirty="0" spc="20" i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i="1">
                <a:solidFill>
                  <a:srgbClr val="822333"/>
                </a:solidFill>
                <a:latin typeface="Arial"/>
                <a:cs typeface="Arial"/>
              </a:rPr>
              <a:t>ed</a:t>
            </a:r>
            <a:r>
              <a:rPr dirty="0" spc="-10" i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i="1">
                <a:solidFill>
                  <a:srgbClr val="822333"/>
                </a:solidFill>
                <a:latin typeface="Arial"/>
                <a:cs typeface="Arial"/>
              </a:rPr>
              <a:t>un po</a:t>
            </a:r>
            <a:r>
              <a:rPr dirty="0" spc="-15" i="1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i="1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pc="20" i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i="1">
                <a:solidFill>
                  <a:srgbClr val="822333"/>
                </a:solidFill>
                <a:latin typeface="Arial"/>
                <a:cs typeface="Arial"/>
              </a:rPr>
              <a:t>uri</a:t>
            </a:r>
            <a:r>
              <a:rPr dirty="0" spc="-10" i="1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i="1">
                <a:solidFill>
                  <a:srgbClr val="822333"/>
                </a:solidFill>
                <a:latin typeface="Arial"/>
                <a:cs typeface="Arial"/>
              </a:rPr>
              <a:t>ari</a:t>
            </a:r>
            <a:r>
              <a:rPr dirty="0" spc="-10" i="1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i="1">
                <a:solidFill>
                  <a:srgbClr val="822333"/>
                </a:solidFill>
                <a:latin typeface="Arial"/>
                <a:cs typeface="Arial"/>
              </a:rPr>
              <a:t>.</a:t>
            </a:r>
          </a:p>
          <a:p>
            <a:pPr marL="369570" marR="5080">
              <a:lnSpc>
                <a:spcPct val="100000"/>
              </a:lnSpc>
            </a:pPr>
            <a:r>
              <a:rPr dirty="0"/>
              <a:t>Il</a:t>
            </a:r>
            <a:r>
              <a:rPr dirty="0" spc="-20"/>
              <a:t> </a:t>
            </a:r>
            <a:r>
              <a:rPr dirty="0"/>
              <a:t>po</a:t>
            </a:r>
            <a:r>
              <a:rPr dirty="0" spc="-10"/>
              <a:t>l</a:t>
            </a:r>
            <a:r>
              <a:rPr dirty="0"/>
              <a:t>o</a:t>
            </a:r>
            <a:r>
              <a:rPr dirty="0" spc="20"/>
              <a:t> </a:t>
            </a:r>
            <a:r>
              <a:rPr dirty="0"/>
              <a:t>vasco</a:t>
            </a:r>
            <a:r>
              <a:rPr dirty="0" spc="-10"/>
              <a:t>l</a:t>
            </a:r>
            <a:r>
              <a:rPr dirty="0"/>
              <a:t>are</a:t>
            </a:r>
            <a:r>
              <a:rPr dirty="0" spc="10"/>
              <a:t> </a:t>
            </a:r>
            <a:r>
              <a:rPr dirty="0"/>
              <a:t>conti</a:t>
            </a:r>
            <a:r>
              <a:rPr dirty="0" spc="-10"/>
              <a:t>e</a:t>
            </a:r>
            <a:r>
              <a:rPr dirty="0"/>
              <a:t>ne</a:t>
            </a:r>
            <a:r>
              <a:rPr dirty="0" spc="20"/>
              <a:t> </a:t>
            </a:r>
            <a:r>
              <a:rPr dirty="0"/>
              <a:t>il</a:t>
            </a:r>
            <a:r>
              <a:rPr dirty="0" spc="-10"/>
              <a:t> </a:t>
            </a:r>
            <a:r>
              <a:rPr dirty="0"/>
              <a:t>glomerul</a:t>
            </a:r>
            <a:r>
              <a:rPr dirty="0" spc="-10"/>
              <a:t>o</a:t>
            </a:r>
            <a:r>
              <a:rPr dirty="0"/>
              <a:t>,</a:t>
            </a:r>
            <a:r>
              <a:rPr dirty="0" spc="45"/>
              <a:t> </a:t>
            </a:r>
            <a:r>
              <a:rPr dirty="0" spc="-5"/>
              <a:t>u</a:t>
            </a:r>
            <a:r>
              <a:rPr dirty="0"/>
              <a:t>n i</a:t>
            </a:r>
            <a:r>
              <a:rPr dirty="0" spc="-10"/>
              <a:t>n</a:t>
            </a:r>
            <a:r>
              <a:rPr dirty="0"/>
              <a:t>si</a:t>
            </a:r>
            <a:r>
              <a:rPr dirty="0" spc="-10"/>
              <a:t>e</a:t>
            </a:r>
            <a:r>
              <a:rPr dirty="0"/>
              <a:t>me</a:t>
            </a:r>
            <a:r>
              <a:rPr dirty="0" spc="25"/>
              <a:t> </a:t>
            </a:r>
            <a:r>
              <a:rPr dirty="0"/>
              <a:t>di cap</a:t>
            </a:r>
            <a:r>
              <a:rPr dirty="0" spc="-15"/>
              <a:t>i</a:t>
            </a:r>
            <a:r>
              <a:rPr dirty="0"/>
              <a:t>l</a:t>
            </a:r>
            <a:r>
              <a:rPr dirty="0" spc="-10"/>
              <a:t>l</a:t>
            </a:r>
            <a:r>
              <a:rPr dirty="0"/>
              <a:t>a</a:t>
            </a:r>
            <a:r>
              <a:rPr dirty="0" spc="10"/>
              <a:t>r</a:t>
            </a:r>
            <a:r>
              <a:rPr dirty="0"/>
              <a:t>i</a:t>
            </a:r>
            <a:r>
              <a:rPr dirty="0"/>
              <a:t> che</a:t>
            </a:r>
            <a:r>
              <a:rPr dirty="0" spc="-10"/>
              <a:t> </a:t>
            </a:r>
            <a:r>
              <a:rPr dirty="0"/>
              <a:t>si sfiocca da una</a:t>
            </a:r>
            <a:r>
              <a:rPr dirty="0" spc="5"/>
              <a:t> </a:t>
            </a:r>
            <a:r>
              <a:rPr dirty="0"/>
              <a:t>arte</a:t>
            </a:r>
            <a:r>
              <a:rPr dirty="0" spc="5"/>
              <a:t>r</a:t>
            </a:r>
            <a:r>
              <a:rPr dirty="0"/>
              <a:t>i</a:t>
            </a:r>
            <a:r>
              <a:rPr dirty="0" spc="-10"/>
              <a:t>o</a:t>
            </a:r>
            <a:r>
              <a:rPr dirty="0"/>
              <a:t>la</a:t>
            </a:r>
            <a:r>
              <a:rPr dirty="0" spc="10"/>
              <a:t> </a:t>
            </a:r>
            <a:r>
              <a:rPr dirty="0"/>
              <a:t>a</a:t>
            </a:r>
            <a:r>
              <a:rPr dirty="0" spc="-50"/>
              <a:t>f</a:t>
            </a:r>
            <a:r>
              <a:rPr dirty="0"/>
              <a:t>ferente e che si ricompone</a:t>
            </a:r>
            <a:r>
              <a:rPr dirty="0" spc="15"/>
              <a:t> </a:t>
            </a:r>
            <a:r>
              <a:rPr dirty="0"/>
              <a:t>in</a:t>
            </a:r>
            <a:r>
              <a:rPr dirty="0"/>
              <a:t> </a:t>
            </a:r>
            <a:r>
              <a:rPr dirty="0" spc="-5"/>
              <a:t>un</a:t>
            </a:r>
            <a:r>
              <a:rPr dirty="0"/>
              <a:t>a arte</a:t>
            </a:r>
            <a:r>
              <a:rPr dirty="0" spc="5"/>
              <a:t>r</a:t>
            </a:r>
            <a:r>
              <a:rPr dirty="0"/>
              <a:t>i</a:t>
            </a:r>
            <a:r>
              <a:rPr dirty="0" spc="-10"/>
              <a:t>o</a:t>
            </a:r>
            <a:r>
              <a:rPr dirty="0"/>
              <a:t>la</a:t>
            </a:r>
            <a:r>
              <a:rPr dirty="0" spc="5"/>
              <a:t> </a:t>
            </a:r>
            <a:r>
              <a:rPr dirty="0"/>
              <a:t>e</a:t>
            </a:r>
            <a:r>
              <a:rPr dirty="0" spc="-50"/>
              <a:t>f</a:t>
            </a:r>
            <a:r>
              <a:rPr dirty="0"/>
              <a:t>ferente.</a:t>
            </a:r>
          </a:p>
          <a:p>
            <a:pPr marL="369570">
              <a:lnSpc>
                <a:spcPct val="100000"/>
              </a:lnSpc>
            </a:pPr>
            <a:r>
              <a:rPr dirty="0"/>
              <a:t>Il</a:t>
            </a:r>
            <a:r>
              <a:rPr dirty="0" spc="-20"/>
              <a:t> </a:t>
            </a:r>
            <a:r>
              <a:rPr dirty="0"/>
              <a:t>passa</a:t>
            </a:r>
            <a:r>
              <a:rPr dirty="0" spc="-10"/>
              <a:t>g</a:t>
            </a:r>
            <a:r>
              <a:rPr dirty="0"/>
              <a:t>gio</a:t>
            </a:r>
            <a:r>
              <a:rPr dirty="0" spc="25"/>
              <a:t> </a:t>
            </a:r>
            <a:r>
              <a:rPr dirty="0"/>
              <a:t>del san</a:t>
            </a:r>
            <a:r>
              <a:rPr dirty="0" spc="-10"/>
              <a:t>g</a:t>
            </a:r>
            <a:r>
              <a:rPr dirty="0"/>
              <a:t>ue</a:t>
            </a:r>
            <a:r>
              <a:rPr dirty="0" spc="5"/>
              <a:t> </a:t>
            </a:r>
            <a:r>
              <a:rPr dirty="0"/>
              <a:t>in</a:t>
            </a:r>
            <a:r>
              <a:rPr dirty="0" spc="5"/>
              <a:t> </a:t>
            </a:r>
            <a:r>
              <a:rPr dirty="0"/>
              <a:t>qu</a:t>
            </a:r>
            <a:r>
              <a:rPr dirty="0" spc="-10"/>
              <a:t>e</a:t>
            </a:r>
            <a:r>
              <a:rPr dirty="0"/>
              <a:t>sti capi</a:t>
            </a:r>
            <a:r>
              <a:rPr dirty="0" spc="-10"/>
              <a:t>l</a:t>
            </a:r>
            <a:r>
              <a:rPr dirty="0"/>
              <a:t>l</a:t>
            </a:r>
            <a:r>
              <a:rPr dirty="0" spc="-10"/>
              <a:t>a</a:t>
            </a:r>
            <a:r>
              <a:rPr dirty="0" spc="10"/>
              <a:t>r</a:t>
            </a:r>
            <a:r>
              <a:rPr dirty="0"/>
              <a:t>i</a:t>
            </a:r>
          </a:p>
          <a:p>
            <a:pPr marL="369570" marR="286385">
              <a:lnSpc>
                <a:spcPct val="100000"/>
              </a:lnSpc>
              <a:tabLst>
                <a:tab pos="2334260" algn="l"/>
                <a:tab pos="3707129" algn="l"/>
              </a:tabLst>
            </a:pPr>
            <a:r>
              <a:rPr dirty="0"/>
              <a:t>produce</a:t>
            </a:r>
            <a:r>
              <a:rPr dirty="0" spc="-10"/>
              <a:t> </a:t>
            </a:r>
            <a:r>
              <a:rPr dirty="0"/>
              <a:t>un Ultrafi</a:t>
            </a:r>
            <a:r>
              <a:rPr dirty="0" spc="-10"/>
              <a:t>l</a:t>
            </a:r>
            <a:r>
              <a:rPr dirty="0"/>
              <a:t>t</a:t>
            </a:r>
            <a:r>
              <a:rPr dirty="0" spc="5"/>
              <a:t>r</a:t>
            </a:r>
            <a:r>
              <a:rPr dirty="0"/>
              <a:t>ato,	</a:t>
            </a:r>
            <a:r>
              <a:rPr dirty="0" spc="-5"/>
              <a:t>un</a:t>
            </a:r>
            <a:r>
              <a:rPr dirty="0"/>
              <a:t>a urina</a:t>
            </a:r>
            <a:r>
              <a:rPr dirty="0" spc="5"/>
              <a:t> </a:t>
            </a:r>
            <a:r>
              <a:rPr dirty="0"/>
              <a:t>primaria</a:t>
            </a:r>
            <a:r>
              <a:rPr dirty="0" spc="10"/>
              <a:t> </a:t>
            </a:r>
            <a:r>
              <a:rPr dirty="0"/>
              <a:t>che</a:t>
            </a:r>
            <a:r>
              <a:rPr dirty="0" spc="5"/>
              <a:t> </a:t>
            </a:r>
            <a:r>
              <a:rPr dirty="0"/>
              <a:t>verrà</a:t>
            </a:r>
            <a:r>
              <a:rPr dirty="0"/>
              <a:t> modificata profondamente</a:t>
            </a:r>
            <a:r>
              <a:rPr dirty="0" spc="10"/>
              <a:t> </a:t>
            </a:r>
            <a:r>
              <a:rPr dirty="0"/>
              <a:t>durante</a:t>
            </a:r>
            <a:r>
              <a:rPr dirty="0" spc="10"/>
              <a:t> </a:t>
            </a:r>
            <a:r>
              <a:rPr dirty="0"/>
              <a:t>il passa</a:t>
            </a:r>
            <a:r>
              <a:rPr dirty="0" spc="-10"/>
              <a:t>g</a:t>
            </a:r>
            <a:r>
              <a:rPr dirty="0"/>
              <a:t>gio</a:t>
            </a:r>
            <a:r>
              <a:rPr dirty="0" spc="25"/>
              <a:t> </a:t>
            </a:r>
            <a:r>
              <a:rPr dirty="0"/>
              <a:t>attraverso </a:t>
            </a:r>
            <a:r>
              <a:rPr dirty="0" spc="-10"/>
              <a:t>i</a:t>
            </a:r>
            <a:r>
              <a:rPr dirty="0"/>
              <a:t>l</a:t>
            </a:r>
            <a:r>
              <a:rPr dirty="0"/>
              <a:t> P</a:t>
            </a:r>
            <a:r>
              <a:rPr dirty="0" spc="-10"/>
              <a:t>o</a:t>
            </a:r>
            <a:r>
              <a:rPr dirty="0"/>
              <a:t>lo</a:t>
            </a:r>
            <a:r>
              <a:rPr dirty="0" spc="-5"/>
              <a:t> </a:t>
            </a:r>
            <a:r>
              <a:rPr dirty="0"/>
              <a:t>uri</a:t>
            </a:r>
            <a:r>
              <a:rPr dirty="0" spc="-10"/>
              <a:t>n</a:t>
            </a:r>
            <a:r>
              <a:rPr dirty="0"/>
              <a:t>ari</a:t>
            </a:r>
            <a:r>
              <a:rPr dirty="0" spc="-10"/>
              <a:t>o</a:t>
            </a:r>
            <a:r>
              <a:rPr dirty="0"/>
              <a:t>,	costitu</a:t>
            </a:r>
            <a:r>
              <a:rPr dirty="0" spc="-10"/>
              <a:t>i</a:t>
            </a:r>
            <a:r>
              <a:rPr dirty="0"/>
              <a:t>to</a:t>
            </a:r>
            <a:r>
              <a:rPr dirty="0" spc="-5"/>
              <a:t> </a:t>
            </a:r>
            <a:r>
              <a:rPr dirty="0"/>
              <a:t>da</a:t>
            </a:r>
            <a:r>
              <a:rPr dirty="0" spc="5"/>
              <a:t> </a:t>
            </a:r>
            <a:r>
              <a:rPr dirty="0"/>
              <a:t>un</a:t>
            </a:r>
            <a:r>
              <a:rPr dirty="0" spc="-10"/>
              <a:t> </a:t>
            </a:r>
            <a:r>
              <a:rPr dirty="0"/>
              <a:t>ins</a:t>
            </a:r>
            <a:r>
              <a:rPr dirty="0" spc="-15"/>
              <a:t>i</a:t>
            </a:r>
            <a:r>
              <a:rPr dirty="0"/>
              <a:t>eme</a:t>
            </a:r>
            <a:r>
              <a:rPr dirty="0" spc="20"/>
              <a:t> </a:t>
            </a:r>
            <a:r>
              <a:rPr dirty="0"/>
              <a:t>di</a:t>
            </a:r>
            <a:r>
              <a:rPr dirty="0" spc="-10"/>
              <a:t> </a:t>
            </a:r>
            <a:r>
              <a:rPr dirty="0"/>
              <a:t>tu</a:t>
            </a:r>
            <a:r>
              <a:rPr dirty="0" spc="-10"/>
              <a:t>b</a:t>
            </a:r>
            <a:r>
              <a:rPr dirty="0"/>
              <a:t>u</a:t>
            </a:r>
            <a:r>
              <a:rPr dirty="0" spc="-10"/>
              <a:t>l</a:t>
            </a:r>
            <a:r>
              <a:rPr dirty="0"/>
              <a:t>i</a:t>
            </a:r>
            <a:r>
              <a:rPr dirty="0" spc="5"/>
              <a:t> </a:t>
            </a:r>
            <a:r>
              <a:rPr dirty="0"/>
              <a:t>co</a:t>
            </a:r>
            <a:r>
              <a:rPr dirty="0" spc="-10"/>
              <a:t>n</a:t>
            </a:r>
            <a:r>
              <a:rPr dirty="0"/>
              <a:t>vo</a:t>
            </a:r>
            <a:r>
              <a:rPr dirty="0" spc="-10"/>
              <a:t>l</a:t>
            </a:r>
            <a:r>
              <a:rPr dirty="0"/>
              <a:t>uti,</a:t>
            </a:r>
            <a:r>
              <a:rPr dirty="0"/>
              <a:t> che</a:t>
            </a:r>
            <a:r>
              <a:rPr dirty="0" spc="-15"/>
              <a:t> </a:t>
            </a:r>
            <a:r>
              <a:rPr dirty="0"/>
              <a:t>ter</a:t>
            </a:r>
            <a:r>
              <a:rPr dirty="0" spc="5"/>
              <a:t>m</a:t>
            </a:r>
            <a:r>
              <a:rPr dirty="0"/>
              <a:t>i</a:t>
            </a:r>
            <a:r>
              <a:rPr dirty="0" spc="-10"/>
              <a:t>n</a:t>
            </a:r>
            <a:r>
              <a:rPr dirty="0"/>
              <a:t>ano</a:t>
            </a:r>
            <a:r>
              <a:rPr dirty="0" spc="5"/>
              <a:t> </a:t>
            </a:r>
            <a:r>
              <a:rPr dirty="0"/>
              <a:t>in</a:t>
            </a:r>
            <a:r>
              <a:rPr dirty="0" spc="-10"/>
              <a:t> </a:t>
            </a:r>
            <a:r>
              <a:rPr dirty="0"/>
              <a:t>dot</a:t>
            </a:r>
            <a:r>
              <a:rPr dirty="0" spc="5"/>
              <a:t>t</a:t>
            </a:r>
            <a:r>
              <a:rPr dirty="0"/>
              <a:t>i di</a:t>
            </a:r>
            <a:r>
              <a:rPr dirty="0" spc="-10"/>
              <a:t> </a:t>
            </a:r>
            <a:r>
              <a:rPr dirty="0"/>
              <a:t>dimens</a:t>
            </a:r>
            <a:r>
              <a:rPr dirty="0" spc="-10"/>
              <a:t>i</a:t>
            </a:r>
            <a:r>
              <a:rPr dirty="0"/>
              <a:t>oni</a:t>
            </a:r>
            <a:r>
              <a:rPr dirty="0" spc="30"/>
              <a:t> </a:t>
            </a:r>
            <a:r>
              <a:rPr dirty="0"/>
              <a:t>sempre magg</a:t>
            </a:r>
            <a:r>
              <a:rPr dirty="0" spc="-10"/>
              <a:t>i</a:t>
            </a:r>
            <a:r>
              <a:rPr dirty="0"/>
              <a:t>ori</a:t>
            </a:r>
          </a:p>
          <a:p>
            <a:pPr marL="369570">
              <a:lnSpc>
                <a:spcPct val="100000"/>
              </a:lnSpc>
            </a:pPr>
            <a:r>
              <a:rPr dirty="0"/>
              <a:t>si</a:t>
            </a:r>
            <a:r>
              <a:rPr dirty="0" spc="-10"/>
              <a:t>n</a:t>
            </a:r>
            <a:r>
              <a:rPr dirty="0"/>
              <a:t>o a sboccare,</a:t>
            </a:r>
            <a:r>
              <a:rPr dirty="0" spc="5"/>
              <a:t> </a:t>
            </a:r>
            <a:r>
              <a:rPr dirty="0"/>
              <a:t>in</a:t>
            </a:r>
            <a:r>
              <a:rPr dirty="0" spc="-10"/>
              <a:t> </a:t>
            </a:r>
            <a:r>
              <a:rPr dirty="0"/>
              <a:t>dot</a:t>
            </a:r>
            <a:r>
              <a:rPr dirty="0" spc="5"/>
              <a:t>t</a:t>
            </a:r>
            <a:r>
              <a:rPr dirty="0"/>
              <a:t>i</a:t>
            </a:r>
            <a:r>
              <a:rPr dirty="0" spc="-15"/>
              <a:t> </a:t>
            </a:r>
            <a:r>
              <a:rPr dirty="0"/>
              <a:t>co</a:t>
            </a:r>
            <a:r>
              <a:rPr dirty="0" spc="-10"/>
              <a:t>l</a:t>
            </a:r>
            <a:r>
              <a:rPr dirty="0"/>
              <a:t>l</a:t>
            </a:r>
            <a:r>
              <a:rPr dirty="0" spc="-10"/>
              <a:t>e</a:t>
            </a:r>
            <a:r>
              <a:rPr dirty="0"/>
              <a:t>t</a:t>
            </a:r>
            <a:r>
              <a:rPr dirty="0" spc="5"/>
              <a:t>t</a:t>
            </a:r>
            <a:r>
              <a:rPr dirty="0"/>
              <a:t>ori,</a:t>
            </a:r>
            <a:r>
              <a:rPr dirty="0" spc="15"/>
              <a:t> </a:t>
            </a:r>
            <a:r>
              <a:rPr dirty="0"/>
              <a:t>ne</a:t>
            </a:r>
            <a:r>
              <a:rPr dirty="0" spc="-10"/>
              <a:t>l</a:t>
            </a:r>
            <a:r>
              <a:rPr dirty="0"/>
              <a:t>la</a:t>
            </a:r>
            <a:r>
              <a:rPr dirty="0" spc="15"/>
              <a:t> </a:t>
            </a:r>
            <a:r>
              <a:rPr dirty="0"/>
              <a:t>pe</a:t>
            </a:r>
            <a:r>
              <a:rPr dirty="0" spc="-10"/>
              <a:t>l</a:t>
            </a:r>
            <a:r>
              <a:rPr dirty="0"/>
              <a:t>vi</a:t>
            </a:r>
            <a:r>
              <a:rPr dirty="0" spc="5"/>
              <a:t> </a:t>
            </a:r>
            <a:r>
              <a:rPr dirty="0"/>
              <a:t>rena</a:t>
            </a:r>
            <a:r>
              <a:rPr dirty="0" spc="-10"/>
              <a:t>l</a:t>
            </a:r>
            <a:r>
              <a:rPr dirty="0"/>
              <a:t>e</a:t>
            </a:r>
          </a:p>
        </p:txBody>
      </p:sp>
      <p:sp>
        <p:nvSpPr>
          <p:cNvPr id="5" name="object 5"/>
          <p:cNvSpPr/>
          <p:nvPr/>
        </p:nvSpPr>
        <p:spPr>
          <a:xfrm>
            <a:off x="5580126" y="260616"/>
            <a:ext cx="2957956" cy="720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1065275"/>
            <a:ext cx="5257800" cy="5094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580126" y="260616"/>
            <a:ext cx="2957956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251" rIns="0" bIns="0" rtlCol="0" vert="horz">
            <a:spAutoFit/>
          </a:bodyPr>
          <a:lstStyle/>
          <a:p>
            <a:pPr marL="156845">
              <a:lnSpc>
                <a:spcPct val="100000"/>
              </a:lnSpc>
            </a:pPr>
            <a:r>
              <a:rPr dirty="0" sz="28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80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80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FR</a:t>
            </a:r>
            <a:r>
              <a:rPr dirty="0" sz="2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NE</a:t>
            </a:r>
            <a:endParaRPr sz="2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251" rIns="0" bIns="0" rtlCol="0" vert="horz">
            <a:spAutoFit/>
          </a:bodyPr>
          <a:lstStyle/>
          <a:p>
            <a:pPr marL="228600">
              <a:lnSpc>
                <a:spcPct val="100000"/>
              </a:lnSpc>
            </a:pPr>
            <a:r>
              <a:rPr dirty="0" sz="28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80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RP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US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800" spc="-7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800" spc="-4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80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564" y="1124800"/>
            <a:ext cx="7569200" cy="831215"/>
          </a:xfrm>
          <a:custGeom>
            <a:avLst/>
            <a:gdLst/>
            <a:ahLst/>
            <a:cxnLst/>
            <a:rect l="l" t="t" r="r" b="b"/>
            <a:pathLst>
              <a:path w="7569200" h="831214">
                <a:moveTo>
                  <a:pt x="0" y="830999"/>
                </a:moveTo>
                <a:lnTo>
                  <a:pt x="7568946" y="830999"/>
                </a:lnTo>
                <a:lnTo>
                  <a:pt x="7568946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24331" y="1208182"/>
            <a:ext cx="7602855" cy="696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C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ntie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il gl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merulo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ed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il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primo trat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o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lo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uri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ari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,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la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</a:t>
            </a:r>
            <a:r>
              <a:rPr dirty="0" sz="2400" spc="-10">
                <a:latin typeface="Arial"/>
                <a:cs typeface="Arial"/>
              </a:rPr>
              <a:t>p</a:t>
            </a:r>
            <a:r>
              <a:rPr dirty="0" sz="2400">
                <a:latin typeface="Arial"/>
                <a:cs typeface="Arial"/>
              </a:rPr>
              <a:t>su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B</a:t>
            </a:r>
            <a:r>
              <a:rPr dirty="0" sz="2400">
                <a:latin typeface="Arial"/>
                <a:cs typeface="Arial"/>
              </a:rPr>
              <a:t>o</a:t>
            </a:r>
            <a:r>
              <a:rPr dirty="0" sz="2400" spc="-10">
                <a:latin typeface="Arial"/>
                <a:cs typeface="Arial"/>
              </a:rPr>
              <a:t>w</a:t>
            </a:r>
            <a:r>
              <a:rPr dirty="0" sz="2400">
                <a:latin typeface="Arial"/>
                <a:cs typeface="Arial"/>
              </a:rPr>
              <a:t>man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95400" y="1916772"/>
            <a:ext cx="6440424" cy="4195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580126" y="260616"/>
            <a:ext cx="2957956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06133" y="5949276"/>
            <a:ext cx="8039734" cy="708025"/>
          </a:xfrm>
          <a:prstGeom prst="rect">
            <a:avLst/>
          </a:prstGeom>
          <a:solidFill>
            <a:srgbClr val="FFCCCC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53340">
              <a:lnSpc>
                <a:spcPct val="100000"/>
              </a:lnSpc>
            </a:pPr>
            <a:r>
              <a:rPr dirty="0" sz="2000" spc="-105">
                <a:latin typeface="Arial"/>
                <a:cs typeface="Arial"/>
              </a:rPr>
              <a:t>L</a:t>
            </a:r>
            <a:r>
              <a:rPr dirty="0" sz="2000">
                <a:latin typeface="Arial"/>
                <a:cs typeface="Arial"/>
              </a:rPr>
              <a:t>’en</a:t>
            </a:r>
            <a:r>
              <a:rPr dirty="0" sz="2000" spc="5">
                <a:latin typeface="Arial"/>
                <a:cs typeface="Arial"/>
              </a:rPr>
              <a:t>d</a:t>
            </a:r>
            <a:r>
              <a:rPr dirty="0" sz="2000">
                <a:latin typeface="Arial"/>
                <a:cs typeface="Arial"/>
              </a:rPr>
              <a:t>otelio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dei c</a:t>
            </a:r>
            <a:r>
              <a:rPr dirty="0" sz="2000" spc="5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pillari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glomerulari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è </a:t>
            </a:r>
            <a:r>
              <a:rPr dirty="0" sz="2000" spc="-10">
                <a:latin typeface="Arial"/>
                <a:cs typeface="Arial"/>
              </a:rPr>
              <a:t>f</a:t>
            </a:r>
            <a:r>
              <a:rPr dirty="0" sz="2000">
                <a:latin typeface="Arial"/>
                <a:cs typeface="Arial"/>
              </a:rPr>
              <a:t>en</a:t>
            </a:r>
            <a:r>
              <a:rPr dirty="0" sz="2000" spc="5">
                <a:latin typeface="Arial"/>
                <a:cs typeface="Arial"/>
              </a:rPr>
              <a:t>es</a:t>
            </a:r>
            <a:r>
              <a:rPr dirty="0" sz="2000">
                <a:latin typeface="Arial"/>
                <a:cs typeface="Arial"/>
              </a:rPr>
              <a:t>trato,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p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10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5">
                <a:latin typeface="Arial"/>
                <a:cs typeface="Arial"/>
              </a:rPr>
              <a:t>n</a:t>
            </a:r>
            <a:r>
              <a:rPr dirty="0" sz="2000">
                <a:latin typeface="Arial"/>
                <a:cs typeface="Arial"/>
              </a:rPr>
              <a:t>ta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</a:t>
            </a:r>
            <a:r>
              <a:rPr dirty="0" sz="2000" spc="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lle di</a:t>
            </a:r>
            <a:r>
              <a:rPr dirty="0" sz="2000" spc="5">
                <a:latin typeface="Arial"/>
                <a:cs typeface="Arial"/>
              </a:rPr>
              <a:t>sc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sz="2000" spc="5">
                <a:latin typeface="Arial"/>
                <a:cs typeface="Arial"/>
              </a:rPr>
              <a:t>n</a:t>
            </a:r>
            <a:r>
              <a:rPr dirty="0" sz="2000">
                <a:latin typeface="Arial"/>
                <a:cs typeface="Arial"/>
              </a:rPr>
              <a:t>tinuità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he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</a:t>
            </a:r>
            <a:r>
              <a:rPr dirty="0" sz="2000" spc="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rm</a:t>
            </a:r>
            <a:r>
              <a:rPr dirty="0" sz="2000" spc="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t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sz="2000" spc="5">
                <a:latin typeface="Arial"/>
                <a:cs typeface="Arial"/>
              </a:rPr>
              <a:t>n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il </a:t>
            </a:r>
            <a:r>
              <a:rPr dirty="0" sz="2000" spc="5">
                <a:latin typeface="Arial"/>
                <a:cs typeface="Arial"/>
              </a:rPr>
              <a:t>p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10">
                <a:latin typeface="Arial"/>
                <a:cs typeface="Arial"/>
              </a:rPr>
              <a:t>s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5">
                <a:latin typeface="Arial"/>
                <a:cs typeface="Arial"/>
              </a:rPr>
              <a:t>g</a:t>
            </a:r>
            <a:r>
              <a:rPr dirty="0" sz="2000">
                <a:latin typeface="Arial"/>
                <a:cs typeface="Arial"/>
              </a:rPr>
              <a:t>gio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</a:t>
            </a:r>
            <a:r>
              <a:rPr dirty="0" sz="2000" spc="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ll</a:t>
            </a:r>
            <a:r>
              <a:rPr dirty="0" sz="2000" spc="-45">
                <a:latin typeface="Arial"/>
                <a:cs typeface="Arial"/>
              </a:rPr>
              <a:t>’</a:t>
            </a:r>
            <a:r>
              <a:rPr dirty="0" sz="2000">
                <a:latin typeface="Arial"/>
                <a:cs typeface="Arial"/>
              </a:rPr>
              <a:t>ultr</a:t>
            </a:r>
            <a:r>
              <a:rPr dirty="0" sz="2000" spc="5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fi</a:t>
            </a:r>
            <a:r>
              <a:rPr dirty="0" sz="2000" spc="-10">
                <a:latin typeface="Arial"/>
                <a:cs typeface="Arial"/>
              </a:rPr>
              <a:t>l</a:t>
            </a:r>
            <a:r>
              <a:rPr dirty="0" sz="2000">
                <a:latin typeface="Arial"/>
                <a:cs typeface="Arial"/>
              </a:rPr>
              <a:t>trato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4268" rIns="0" bIns="0" rtlCol="0" vert="horz">
            <a:spAutoFit/>
          </a:bodyPr>
          <a:lstStyle/>
          <a:p>
            <a:pPr marL="156845">
              <a:lnSpc>
                <a:spcPct val="100000"/>
              </a:lnSpc>
            </a:pPr>
            <a:r>
              <a:rPr dirty="0" sz="2800" spc="-10">
                <a:solidFill>
                  <a:srgbClr val="822333"/>
                </a:solidFill>
              </a:rPr>
              <a:t>P</a:t>
            </a:r>
            <a:r>
              <a:rPr dirty="0" sz="2800" spc="-35">
                <a:solidFill>
                  <a:srgbClr val="822333"/>
                </a:solidFill>
              </a:rPr>
              <a:t>R</a:t>
            </a:r>
            <a:r>
              <a:rPr dirty="0" sz="2800" spc="-15">
                <a:solidFill>
                  <a:srgbClr val="822333"/>
                </a:solidFill>
              </a:rPr>
              <a:t>O</a:t>
            </a:r>
            <a:r>
              <a:rPr dirty="0" sz="2800" spc="-20">
                <a:solidFill>
                  <a:srgbClr val="822333"/>
                </a:solidFill>
              </a:rPr>
              <a:t>DU</a:t>
            </a:r>
            <a:r>
              <a:rPr dirty="0" sz="2800" spc="-25">
                <a:solidFill>
                  <a:srgbClr val="822333"/>
                </a:solidFill>
              </a:rPr>
              <a:t>Z</a:t>
            </a:r>
            <a:r>
              <a:rPr dirty="0" sz="2800" spc="-5">
                <a:solidFill>
                  <a:srgbClr val="822333"/>
                </a:solidFill>
              </a:rPr>
              <a:t>I</a:t>
            </a:r>
            <a:r>
              <a:rPr dirty="0" sz="2800" spc="-20">
                <a:solidFill>
                  <a:srgbClr val="822333"/>
                </a:solidFill>
              </a:rPr>
              <a:t>ONE</a:t>
            </a:r>
            <a:r>
              <a:rPr dirty="0" sz="2800" spc="-55">
                <a:solidFill>
                  <a:srgbClr val="822333"/>
                </a:solidFill>
              </a:rPr>
              <a:t> </a:t>
            </a:r>
            <a:r>
              <a:rPr dirty="0" sz="2800" spc="-10">
                <a:solidFill>
                  <a:srgbClr val="822333"/>
                </a:solidFill>
              </a:rPr>
              <a:t>D</a:t>
            </a:r>
            <a:r>
              <a:rPr dirty="0" sz="2800" spc="-10">
                <a:solidFill>
                  <a:srgbClr val="822333"/>
                </a:solidFill>
              </a:rPr>
              <a:t>E</a:t>
            </a:r>
            <a:r>
              <a:rPr dirty="0" sz="2800" spc="-15">
                <a:solidFill>
                  <a:srgbClr val="822333"/>
                </a:solidFill>
              </a:rPr>
              <a:t>L</a:t>
            </a:r>
            <a:r>
              <a:rPr dirty="0" sz="2800" spc="-305">
                <a:solidFill>
                  <a:srgbClr val="822333"/>
                </a:solidFill>
              </a:rPr>
              <a:t>L</a:t>
            </a:r>
            <a:r>
              <a:rPr dirty="0" sz="2800" spc="-5">
                <a:solidFill>
                  <a:srgbClr val="822333"/>
                </a:solidFill>
              </a:rPr>
              <a:t>’</a:t>
            </a:r>
            <a:r>
              <a:rPr dirty="0" sz="2800" spc="-20">
                <a:solidFill>
                  <a:srgbClr val="822333"/>
                </a:solidFill>
              </a:rPr>
              <a:t>UR</a:t>
            </a:r>
            <a:r>
              <a:rPr dirty="0" sz="2800" spc="-5">
                <a:solidFill>
                  <a:srgbClr val="822333"/>
                </a:solidFill>
              </a:rPr>
              <a:t>I</a:t>
            </a:r>
            <a:r>
              <a:rPr dirty="0" sz="2800" spc="-20">
                <a:solidFill>
                  <a:srgbClr val="822333"/>
                </a:solidFill>
              </a:rPr>
              <a:t>NA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3741928" y="1244561"/>
            <a:ext cx="4962525" cy="1016000"/>
          </a:xfrm>
          <a:prstGeom prst="rect">
            <a:avLst/>
          </a:prstGeom>
          <a:solidFill>
            <a:srgbClr val="FFCCCC"/>
          </a:solidFill>
        </p:spPr>
        <p:txBody>
          <a:bodyPr wrap="square" lIns="0" tIns="0" rIns="0" bIns="0" rtlCol="0" vert="horz">
            <a:spAutoFit/>
          </a:bodyPr>
          <a:lstStyle/>
          <a:p>
            <a:pPr marL="776605">
              <a:lnSpc>
                <a:spcPct val="100000"/>
              </a:lnSpc>
            </a:pPr>
            <a:r>
              <a:rPr dirty="0" sz="2000" spc="-150" b="1">
                <a:latin typeface="Arial"/>
                <a:cs typeface="Arial"/>
              </a:rPr>
              <a:t>T</a:t>
            </a:r>
            <a:r>
              <a:rPr dirty="0" sz="2000" b="1">
                <a:latin typeface="Arial"/>
                <a:cs typeface="Arial"/>
              </a:rPr>
              <a:t>ubu</a:t>
            </a:r>
            <a:r>
              <a:rPr dirty="0" sz="2000" spc="-15" b="1">
                <a:latin typeface="Arial"/>
                <a:cs typeface="Arial"/>
              </a:rPr>
              <a:t>l</a:t>
            </a:r>
            <a:r>
              <a:rPr dirty="0" sz="2000" b="1">
                <a:latin typeface="Arial"/>
                <a:cs typeface="Arial"/>
              </a:rPr>
              <a:t>o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Contorto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P</a:t>
            </a:r>
            <a:r>
              <a:rPr dirty="0" sz="2000" b="1">
                <a:latin typeface="Arial"/>
                <a:cs typeface="Arial"/>
              </a:rPr>
              <a:t>ross</a:t>
            </a:r>
            <a:r>
              <a:rPr dirty="0" sz="2000" spc="-10" b="1">
                <a:latin typeface="Arial"/>
                <a:cs typeface="Arial"/>
              </a:rPr>
              <a:t>im</a:t>
            </a:r>
            <a:r>
              <a:rPr dirty="0" sz="2000" b="1">
                <a:latin typeface="Arial"/>
                <a:cs typeface="Arial"/>
              </a:rPr>
              <a:t>ale</a:t>
            </a:r>
            <a:endParaRPr sz="2000">
              <a:latin typeface="Arial"/>
              <a:cs typeface="Arial"/>
            </a:endParaRPr>
          </a:p>
          <a:p>
            <a:pPr marL="66040" indent="643255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ria</a:t>
            </a:r>
            <a:r>
              <a:rPr dirty="0" sz="2000" spc="10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rbiti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z</a:t>
            </a:r>
            <a:r>
              <a:rPr dirty="0" sz="2000" spc="5">
                <a:latin typeface="Arial"/>
                <a:cs typeface="Arial"/>
              </a:rPr>
              <a:t>u</a:t>
            </a: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10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he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i,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aminoa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idi,</a:t>
            </a:r>
            <a:r>
              <a:rPr dirty="0" sz="2000">
                <a:latin typeface="Arial"/>
                <a:cs typeface="Arial"/>
              </a:rPr>
              <a:t> bicarbon</a:t>
            </a:r>
            <a:r>
              <a:rPr dirty="0" sz="2000" spc="5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ti,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5">
                <a:latin typeface="Arial"/>
                <a:cs typeface="Arial"/>
              </a:rPr>
              <a:t>N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5">
                <a:latin typeface="Arial"/>
                <a:cs typeface="Arial"/>
              </a:rPr>
              <a:t>u</a:t>
            </a:r>
            <a:r>
              <a:rPr dirty="0" sz="2000">
                <a:latin typeface="Arial"/>
                <a:cs typeface="Arial"/>
              </a:rPr>
              <a:t>i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guo</a:t>
            </a:r>
            <a:r>
              <a:rPr dirty="0" sz="2000" spc="5">
                <a:latin typeface="Arial"/>
                <a:cs typeface="Arial"/>
              </a:rPr>
              <a:t>n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qua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 clo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uri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83964" y="2979762"/>
            <a:ext cx="4464685" cy="1016000"/>
          </a:xfrm>
          <a:prstGeom prst="rect">
            <a:avLst/>
          </a:prstGeom>
          <a:solidFill>
            <a:srgbClr val="C1B9A3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Ansa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di</a:t>
            </a:r>
            <a:r>
              <a:rPr dirty="0" sz="2000" spc="-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Henle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spc="-110" b="1">
                <a:latin typeface="Arial"/>
                <a:cs typeface="Arial"/>
              </a:rPr>
              <a:t>T</a:t>
            </a:r>
            <a:r>
              <a:rPr dirty="0" sz="2000" b="1">
                <a:latin typeface="Arial"/>
                <a:cs typeface="Arial"/>
              </a:rPr>
              <a:t>ratto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Discendente</a:t>
            </a:r>
            <a:endParaRPr sz="2000">
              <a:latin typeface="Arial"/>
              <a:cs typeface="Arial"/>
            </a:endParaRPr>
          </a:p>
          <a:p>
            <a:pPr algn="ctr" marL="671195" marR="59563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molto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pe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meabile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all’acqua,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il volume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del </a:t>
            </a:r>
            <a:r>
              <a:rPr dirty="0" sz="2000" spc="-10">
                <a:latin typeface="Arial"/>
                <a:cs typeface="Arial"/>
              </a:rPr>
              <a:t>f</a:t>
            </a:r>
            <a:r>
              <a:rPr dirty="0" sz="2000">
                <a:latin typeface="Arial"/>
                <a:cs typeface="Arial"/>
              </a:rPr>
              <a:t>il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rato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si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rid</a:t>
            </a:r>
            <a:r>
              <a:rPr dirty="0" sz="2000" spc="5">
                <a:latin typeface="Arial"/>
                <a:cs typeface="Arial"/>
              </a:rPr>
              <a:t>u</a:t>
            </a:r>
            <a:r>
              <a:rPr dirty="0" sz="2000">
                <a:latin typeface="Arial"/>
                <a:cs typeface="Arial"/>
              </a:rPr>
              <a:t>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55972" y="4732337"/>
            <a:ext cx="4320540" cy="1016000"/>
          </a:xfrm>
          <a:prstGeom prst="rect">
            <a:avLst/>
          </a:prstGeom>
          <a:solidFill>
            <a:srgbClr val="CCCCCC"/>
          </a:solidFill>
        </p:spPr>
        <p:txBody>
          <a:bodyPr wrap="square" lIns="0" tIns="0" rIns="0" bIns="0" rtlCol="0" vert="horz">
            <a:spAutoFit/>
          </a:bodyPr>
          <a:lstStyle/>
          <a:p>
            <a:pPr marL="727710" marR="173355" indent="-546100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Ansa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di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Henle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spc="-110" b="1">
                <a:latin typeface="Arial"/>
                <a:cs typeface="Arial"/>
              </a:rPr>
              <a:t>T</a:t>
            </a:r>
            <a:r>
              <a:rPr dirty="0" sz="2000" b="1">
                <a:latin typeface="Arial"/>
                <a:cs typeface="Arial"/>
              </a:rPr>
              <a:t>ratto</a:t>
            </a:r>
            <a:r>
              <a:rPr dirty="0" sz="2000" spc="-11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Ascenden</a:t>
            </a:r>
            <a:r>
              <a:rPr dirty="0" sz="2000" spc="5" b="1">
                <a:latin typeface="Arial"/>
                <a:cs typeface="Arial"/>
              </a:rPr>
              <a:t>t</a:t>
            </a:r>
            <a:r>
              <a:rPr dirty="0" sz="2000" b="1">
                <a:latin typeface="Arial"/>
                <a:cs typeface="Arial"/>
              </a:rPr>
              <a:t>e</a:t>
            </a:r>
            <a:r>
              <a:rPr dirty="0" sz="2000" b="1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impermeabile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all’acqua,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estra</a:t>
            </a:r>
            <a:r>
              <a:rPr dirty="0" sz="2000" spc="5">
                <a:latin typeface="Arial"/>
                <a:cs typeface="Arial"/>
              </a:rPr>
              <a:t>z</a:t>
            </a:r>
            <a:r>
              <a:rPr dirty="0" sz="2000">
                <a:latin typeface="Arial"/>
                <a:cs typeface="Arial"/>
              </a:rPr>
              <a:t>ione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Na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 Cloruri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1548" y="1178941"/>
            <a:ext cx="2508250" cy="5221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711444" y="188607"/>
            <a:ext cx="3114675" cy="648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82930" y="585217"/>
            <a:ext cx="4492625" cy="330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5" b="1">
                <a:solidFill>
                  <a:srgbClr val="871E33"/>
                </a:solidFill>
                <a:latin typeface="Franklin Gothic Medium"/>
                <a:cs typeface="Franklin Gothic Medium"/>
              </a:rPr>
              <a:t>M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CANISM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4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10" b="1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5" b="1">
                <a:solidFill>
                  <a:srgbClr val="871E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TR</a:t>
            </a:r>
            <a:r>
              <a:rPr dirty="0" sz="2400" spc="5" b="1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CORRE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NTE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9546" y="1124788"/>
            <a:ext cx="8136890" cy="55445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508872" y="6595225"/>
            <a:ext cx="13843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77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6680443"/>
            <a:ext cx="177228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Zani</a:t>
            </a:r>
            <a:r>
              <a:rPr dirty="0" sz="900" spc="5">
                <a:latin typeface="Arial"/>
                <a:cs typeface="Arial"/>
              </a:rPr>
              <a:t>c</a:t>
            </a:r>
            <a:r>
              <a:rPr dirty="0" sz="900">
                <a:latin typeface="Arial"/>
                <a:cs typeface="Arial"/>
              </a:rPr>
              <a:t>helli,</a:t>
            </a:r>
            <a:r>
              <a:rPr dirty="0" sz="900" spc="-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Longo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F. 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Un</a:t>
            </a:r>
            <a:r>
              <a:rPr dirty="0" sz="900" spc="5">
                <a:latin typeface="Arial"/>
                <a:cs typeface="Arial"/>
              </a:rPr>
              <a:t>i</a:t>
            </a:r>
            <a:r>
              <a:rPr dirty="0" sz="900">
                <a:latin typeface="Arial"/>
                <a:cs typeface="Arial"/>
              </a:rPr>
              <a:t>tutor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2016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18540" y="279125"/>
            <a:ext cx="4837430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17470" algn="l"/>
              </a:tabLst>
            </a:pPr>
            <a:r>
              <a:rPr dirty="0" sz="28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800" spc="-35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8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8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ISMI</a:t>
            </a:r>
            <a:r>
              <a:rPr dirty="0" sz="2800" spc="-3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b="1">
                <a:solidFill>
                  <a:srgbClr val="822333"/>
                </a:solidFill>
                <a:latin typeface="Franklin Gothic Medium"/>
                <a:cs typeface="Franklin Gothic Medium"/>
              </a:rPr>
              <a:t>	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z="28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OL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8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ZIONE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46194" y="1293130"/>
            <a:ext cx="4726940" cy="54787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407670">
              <a:lnSpc>
                <a:spcPct val="100000"/>
              </a:lnSpc>
            </a:pPr>
            <a:r>
              <a:rPr dirty="0" sz="2000" spc="5" b="1">
                <a:latin typeface="Arial"/>
                <a:cs typeface="Arial"/>
              </a:rPr>
              <a:t>A</a:t>
            </a:r>
            <a:r>
              <a:rPr dirty="0" sz="2000" b="1">
                <a:latin typeface="Arial"/>
                <a:cs typeface="Arial"/>
              </a:rPr>
              <a:t>ldos</a:t>
            </a:r>
            <a:r>
              <a:rPr dirty="0" sz="2000" spc="5" b="1">
                <a:latin typeface="Arial"/>
                <a:cs typeface="Arial"/>
              </a:rPr>
              <a:t>t</a:t>
            </a:r>
            <a:r>
              <a:rPr dirty="0" sz="2000" b="1">
                <a:latin typeface="Arial"/>
                <a:cs typeface="Arial"/>
              </a:rPr>
              <a:t>erone</a:t>
            </a:r>
            <a:endParaRPr sz="2000">
              <a:latin typeface="Arial"/>
              <a:cs typeface="Arial"/>
            </a:endParaRPr>
          </a:p>
          <a:p>
            <a:pPr algn="ctr" marL="12700" marR="354965" indent="-635">
              <a:lnSpc>
                <a:spcPts val="237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r</a:t>
            </a:r>
            <a:r>
              <a:rPr dirty="0" sz="2000" spc="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g</a:t>
            </a:r>
            <a:r>
              <a:rPr dirty="0" sz="2000" spc="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la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 co</a:t>
            </a:r>
            <a:r>
              <a:rPr dirty="0" sz="2000" spc="5">
                <a:latin typeface="Arial"/>
                <a:cs typeface="Arial"/>
              </a:rPr>
              <a:t>nc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5">
                <a:latin typeface="Arial"/>
                <a:cs typeface="Arial"/>
              </a:rPr>
              <a:t>n</a:t>
            </a:r>
            <a:r>
              <a:rPr dirty="0" sz="2000">
                <a:latin typeface="Arial"/>
                <a:cs typeface="Arial"/>
              </a:rPr>
              <a:t>tra</a:t>
            </a:r>
            <a:r>
              <a:rPr dirty="0" sz="2000" spc="10">
                <a:latin typeface="Arial"/>
                <a:cs typeface="Arial"/>
              </a:rPr>
              <a:t>z</a:t>
            </a:r>
            <a:r>
              <a:rPr dirty="0" sz="2000">
                <a:latin typeface="Arial"/>
                <a:cs typeface="Arial"/>
              </a:rPr>
              <a:t>io</a:t>
            </a:r>
            <a:r>
              <a:rPr dirty="0" sz="2000" spc="5">
                <a:latin typeface="Arial"/>
                <a:cs typeface="Arial"/>
              </a:rPr>
              <a:t>n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5">
                <a:latin typeface="Arial"/>
                <a:cs typeface="Arial"/>
              </a:rPr>
              <a:t>N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K .</a:t>
            </a:r>
            <a:r>
              <a:rPr dirty="0" sz="2000">
                <a:latin typeface="Arial"/>
                <a:cs typeface="Arial"/>
              </a:rPr>
              <a:t> As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be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5">
                <a:latin typeface="Arial"/>
                <a:cs typeface="Arial"/>
              </a:rPr>
              <a:t>N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ovo</a:t>
            </a:r>
            <a:r>
              <a:rPr dirty="0" sz="2000" spc="10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rite</a:t>
            </a:r>
            <a:r>
              <a:rPr dirty="0" sz="2000" spc="5">
                <a:latin typeface="Arial"/>
                <a:cs typeface="Arial"/>
              </a:rPr>
              <a:t>nz</a:t>
            </a:r>
            <a:r>
              <a:rPr dirty="0" sz="2000">
                <a:latin typeface="Arial"/>
                <a:cs typeface="Arial"/>
              </a:rPr>
              <a:t>io</a:t>
            </a:r>
            <a:r>
              <a:rPr dirty="0" sz="2000" spc="5">
                <a:latin typeface="Arial"/>
                <a:cs typeface="Arial"/>
              </a:rPr>
              <a:t>n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id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i</a:t>
            </a:r>
            <a:r>
              <a:rPr dirty="0" sz="2000" spc="-20">
                <a:latin typeface="Arial"/>
                <a:cs typeface="Arial"/>
              </a:rPr>
              <a:t>c</a:t>
            </a:r>
            <a:r>
              <a:rPr dirty="0" sz="2000">
                <a:latin typeface="Comic Sans MS"/>
                <a:cs typeface="Comic Sans MS"/>
              </a:rPr>
              <a:t>a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2050">
              <a:latin typeface="Times New Roman"/>
              <a:cs typeface="Times New Roman"/>
            </a:endParaRPr>
          </a:p>
          <a:p>
            <a:pPr algn="ctr" marR="44450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A</a:t>
            </a:r>
            <a:r>
              <a:rPr dirty="0" sz="2000" spc="5" b="1">
                <a:latin typeface="Arial"/>
                <a:cs typeface="Arial"/>
              </a:rPr>
              <a:t>D</a:t>
            </a:r>
            <a:r>
              <a:rPr dirty="0" sz="2000" b="1">
                <a:latin typeface="Arial"/>
                <a:cs typeface="Arial"/>
              </a:rPr>
              <a:t>H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 </a:t>
            </a:r>
            <a:r>
              <a:rPr dirty="0" sz="2000" spc="-30" b="1">
                <a:latin typeface="Arial"/>
                <a:cs typeface="Arial"/>
              </a:rPr>
              <a:t>v</a:t>
            </a:r>
            <a:r>
              <a:rPr dirty="0" sz="2000" b="1">
                <a:latin typeface="Arial"/>
                <a:cs typeface="Arial"/>
              </a:rPr>
              <a:t>asopressin</a:t>
            </a:r>
            <a:r>
              <a:rPr dirty="0" sz="2000" spc="5" b="1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  <a:p>
            <a:pPr algn="ctr" marL="29845" marR="508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aumenta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 permeabilità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dei dot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i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llet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ori</a:t>
            </a:r>
            <a:r>
              <a:rPr dirty="0" sz="2000">
                <a:latin typeface="Arial"/>
                <a:cs typeface="Arial"/>
              </a:rPr>
              <a:t> fa</a:t>
            </a:r>
            <a:r>
              <a:rPr dirty="0" sz="2000" spc="-10">
                <a:latin typeface="Arial"/>
                <a:cs typeface="Arial"/>
              </a:rPr>
              <a:t>v</a:t>
            </a:r>
            <a:r>
              <a:rPr dirty="0" sz="2000">
                <a:latin typeface="Arial"/>
                <a:cs typeface="Arial"/>
              </a:rPr>
              <a:t>orendo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 </a:t>
            </a:r>
            <a:r>
              <a:rPr dirty="0" sz="2000" spc="-10">
                <a:latin typeface="Arial"/>
                <a:cs typeface="Arial"/>
              </a:rPr>
              <a:t>f</a:t>
            </a:r>
            <a:r>
              <a:rPr dirty="0" sz="2000">
                <a:latin typeface="Arial"/>
                <a:cs typeface="Arial"/>
              </a:rPr>
              <a:t>uo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iuscita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 acq</a:t>
            </a:r>
            <a:r>
              <a:rPr dirty="0" sz="2000" spc="5">
                <a:latin typeface="Arial"/>
                <a:cs typeface="Arial"/>
              </a:rPr>
              <a:t>u</a:t>
            </a:r>
            <a:r>
              <a:rPr dirty="0" sz="200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1950">
              <a:latin typeface="Times New Roman"/>
              <a:cs typeface="Times New Roman"/>
            </a:endParaRPr>
          </a:p>
          <a:p>
            <a:pPr algn="ctr" marR="103505">
              <a:lnSpc>
                <a:spcPct val="100000"/>
              </a:lnSpc>
            </a:pPr>
            <a:r>
              <a:rPr dirty="0" sz="2000" spc="-10" b="1">
                <a:latin typeface="Arial"/>
                <a:cs typeface="Arial"/>
              </a:rPr>
              <a:t>S</a:t>
            </a:r>
            <a:r>
              <a:rPr dirty="0" sz="2000" b="1">
                <a:latin typeface="Arial"/>
                <a:cs typeface="Arial"/>
              </a:rPr>
              <a:t>iste</a:t>
            </a:r>
            <a:r>
              <a:rPr dirty="0" sz="2000" spc="-10" b="1">
                <a:latin typeface="Arial"/>
                <a:cs typeface="Arial"/>
              </a:rPr>
              <a:t>m</a:t>
            </a:r>
            <a:r>
              <a:rPr dirty="0" sz="2000" b="1">
                <a:latin typeface="Arial"/>
                <a:cs typeface="Arial"/>
              </a:rPr>
              <a:t>a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Renina</a:t>
            </a:r>
            <a:r>
              <a:rPr dirty="0" sz="2000" spc="-9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Ang</a:t>
            </a:r>
            <a:r>
              <a:rPr dirty="0" sz="2000" spc="-10" b="1">
                <a:latin typeface="Arial"/>
                <a:cs typeface="Arial"/>
              </a:rPr>
              <a:t>i</a:t>
            </a:r>
            <a:r>
              <a:rPr dirty="0" sz="2000" b="1">
                <a:latin typeface="Arial"/>
                <a:cs typeface="Arial"/>
              </a:rPr>
              <a:t>otensi</a:t>
            </a:r>
            <a:r>
              <a:rPr dirty="0" sz="2000" spc="-10" b="1">
                <a:latin typeface="Arial"/>
                <a:cs typeface="Arial"/>
              </a:rPr>
              <a:t>n</a:t>
            </a:r>
            <a:r>
              <a:rPr dirty="0" sz="2000" b="1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algn="ctr" marL="92075" marR="261620">
              <a:lnSpc>
                <a:spcPct val="130000"/>
              </a:lnSpc>
            </a:pPr>
            <a:r>
              <a:rPr dirty="0" sz="2000">
                <a:latin typeface="Arial"/>
                <a:cs typeface="Arial"/>
              </a:rPr>
              <a:t>le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llule della </a:t>
            </a:r>
            <a:r>
              <a:rPr dirty="0" sz="2000" spc="-10">
                <a:latin typeface="Arial"/>
                <a:cs typeface="Arial"/>
              </a:rPr>
              <a:t>m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ula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den</a:t>
            </a:r>
            <a:r>
              <a:rPr dirty="0" sz="2000" spc="10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misu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ano</a:t>
            </a:r>
            <a:r>
              <a:rPr dirty="0" sz="2000">
                <a:latin typeface="Arial"/>
                <a:cs typeface="Arial"/>
              </a:rPr>
              <a:t> la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n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entra</a:t>
            </a:r>
            <a:r>
              <a:rPr dirty="0" sz="2000" spc="5">
                <a:latin typeface="Arial"/>
                <a:cs typeface="Arial"/>
              </a:rPr>
              <a:t>z</a:t>
            </a:r>
            <a:r>
              <a:rPr dirty="0" sz="2000">
                <a:latin typeface="Arial"/>
                <a:cs typeface="Arial"/>
              </a:rPr>
              <a:t>ione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NaCl nel liquido</a:t>
            </a:r>
            <a:endParaRPr sz="2000">
              <a:latin typeface="Arial"/>
              <a:cs typeface="Arial"/>
            </a:endParaRPr>
          </a:p>
          <a:p>
            <a:pPr algn="ctr" marL="19050" marR="124460" indent="-68580">
              <a:lnSpc>
                <a:spcPct val="130000"/>
              </a:lnSpc>
            </a:pPr>
            <a:r>
              <a:rPr dirty="0" sz="2000">
                <a:latin typeface="Arial"/>
                <a:cs typeface="Arial"/>
              </a:rPr>
              <a:t>tubulare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comunicano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alle 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ellule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dell’apparato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jux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aglome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ula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5">
                <a:latin typeface="Arial"/>
                <a:cs typeface="Arial"/>
              </a:rPr>
              <a:t>h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 c</a:t>
            </a:r>
            <a:r>
              <a:rPr dirty="0" sz="2000" spc="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ntengono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renina,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 con</a:t>
            </a:r>
            <a:r>
              <a:rPr dirty="0" sz="2000" spc="10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entrazione</a:t>
            </a:r>
            <a:r>
              <a:rPr dirty="0" sz="2000">
                <a:latin typeface="Arial"/>
                <a:cs typeface="Arial"/>
              </a:rPr>
              <a:t> di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Na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è </a:t>
            </a:r>
            <a:r>
              <a:rPr dirty="0" sz="2000" spc="-15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roppo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bas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si ha</a:t>
            </a:r>
            <a:endParaRPr sz="2000">
              <a:latin typeface="Arial"/>
              <a:cs typeface="Arial"/>
            </a:endParaRPr>
          </a:p>
          <a:p>
            <a:pPr algn="ctr" marR="36195">
              <a:lnSpc>
                <a:spcPct val="100000"/>
              </a:lnSpc>
              <a:spcBef>
                <a:spcPts val="720"/>
              </a:spcBef>
            </a:pP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itosi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della Re</a:t>
            </a:r>
            <a:r>
              <a:rPr dirty="0" sz="2000" spc="5">
                <a:latin typeface="Arial"/>
                <a:cs typeface="Arial"/>
              </a:rPr>
              <a:t>n</a:t>
            </a:r>
            <a:r>
              <a:rPr dirty="0" sz="2000">
                <a:latin typeface="Arial"/>
                <a:cs typeface="Arial"/>
              </a:rPr>
              <a:t>ina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7451" y="1416761"/>
            <a:ext cx="3302889" cy="5180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580126" y="260616"/>
            <a:ext cx="2957956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1340738"/>
            <a:ext cx="8995283" cy="50590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508872" y="6595225"/>
            <a:ext cx="13843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79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6334" y="495152"/>
            <a:ext cx="4837430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17470" algn="l"/>
              </a:tabLst>
            </a:pPr>
            <a:r>
              <a:rPr dirty="0" sz="28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800" spc="-35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8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8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ISMI</a:t>
            </a:r>
            <a:r>
              <a:rPr dirty="0" sz="2800" spc="-3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b="1">
                <a:solidFill>
                  <a:srgbClr val="822333"/>
                </a:solidFill>
                <a:latin typeface="Franklin Gothic Medium"/>
                <a:cs typeface="Franklin Gothic Medium"/>
              </a:rPr>
              <a:t>	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z="28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OL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8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ZIONE</a:t>
            </a:r>
            <a:endParaRPr sz="2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4268" rIns="0" bIns="0" rtlCol="0" vert="horz">
            <a:spAutoFit/>
          </a:bodyPr>
          <a:lstStyle/>
          <a:p>
            <a:pPr marL="84455">
              <a:lnSpc>
                <a:spcPct val="100000"/>
              </a:lnSpc>
            </a:pPr>
            <a:r>
              <a:rPr dirty="0" sz="28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z="2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1576393"/>
            <a:ext cx="6815455" cy="4295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5">
                <a:latin typeface="Arial"/>
                <a:cs typeface="Arial"/>
              </a:rPr>
              <a:t>Ha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forma</a:t>
            </a:r>
            <a:r>
              <a:rPr dirty="0" sz="2200" spc="2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di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una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pir</a:t>
            </a:r>
            <a:r>
              <a:rPr dirty="0" sz="2200" spc="-10">
                <a:latin typeface="Arial"/>
                <a:cs typeface="Arial"/>
              </a:rPr>
              <a:t>a</a:t>
            </a:r>
            <a:r>
              <a:rPr dirty="0" sz="2200" spc="-15">
                <a:latin typeface="Arial"/>
                <a:cs typeface="Arial"/>
              </a:rPr>
              <a:t>mide,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50"/>
              </a:spcBef>
            </a:pPr>
            <a:r>
              <a:rPr dirty="0" sz="2200" spc="-15">
                <a:latin typeface="Arial"/>
                <a:cs typeface="Arial"/>
              </a:rPr>
              <a:t>con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la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b</a:t>
            </a:r>
            <a:r>
              <a:rPr dirty="0" sz="2200" spc="-15">
                <a:latin typeface="Arial"/>
                <a:cs typeface="Arial"/>
              </a:rPr>
              <a:t>ase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rivolta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</a:t>
            </a:r>
            <a:r>
              <a:rPr dirty="0" sz="2200" spc="-15">
                <a:latin typeface="Arial"/>
                <a:cs typeface="Arial"/>
              </a:rPr>
              <a:t>n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a</a:t>
            </a:r>
            <a:r>
              <a:rPr dirty="0" sz="2200">
                <a:latin typeface="Arial"/>
                <a:cs typeface="Arial"/>
              </a:rPr>
              <a:t>l</a:t>
            </a:r>
            <a:r>
              <a:rPr dirty="0" sz="2200" spc="-10">
                <a:latin typeface="Arial"/>
                <a:cs typeface="Arial"/>
              </a:rPr>
              <a:t>to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a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destra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45"/>
              </a:spcBef>
            </a:pPr>
            <a:r>
              <a:rPr dirty="0" sz="2200" spc="-15">
                <a:latin typeface="Arial"/>
                <a:cs typeface="Arial"/>
              </a:rPr>
              <a:t>e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l</a:t>
            </a:r>
            <a:r>
              <a:rPr dirty="0" sz="2200">
                <a:latin typeface="Arial"/>
                <a:cs typeface="Arial"/>
              </a:rPr>
              <a:t>’</a:t>
            </a:r>
            <a:r>
              <a:rPr dirty="0" sz="2200" spc="-15">
                <a:latin typeface="Arial"/>
                <a:cs typeface="Arial"/>
              </a:rPr>
              <a:t>ap</a:t>
            </a:r>
            <a:r>
              <a:rPr dirty="0" sz="2200">
                <a:latin typeface="Arial"/>
                <a:cs typeface="Arial"/>
              </a:rPr>
              <a:t>i</a:t>
            </a:r>
            <a:r>
              <a:rPr dirty="0" sz="2200" spc="-15">
                <a:latin typeface="Arial"/>
                <a:cs typeface="Arial"/>
              </a:rPr>
              <a:t>ce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rivolto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in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ba</a:t>
            </a:r>
            <a:r>
              <a:rPr dirty="0" sz="2200" spc="-10">
                <a:latin typeface="Arial"/>
                <a:cs typeface="Arial"/>
              </a:rPr>
              <a:t>s</a:t>
            </a:r>
            <a:r>
              <a:rPr dirty="0" sz="2200" spc="-15">
                <a:latin typeface="Arial"/>
                <a:cs typeface="Arial"/>
              </a:rPr>
              <a:t>so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a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s</a:t>
            </a:r>
            <a:r>
              <a:rPr dirty="0" sz="2200" spc="-10">
                <a:latin typeface="Arial"/>
                <a:cs typeface="Arial"/>
              </a:rPr>
              <a:t>ini</a:t>
            </a:r>
            <a:r>
              <a:rPr dirty="0" sz="2200" spc="-10">
                <a:latin typeface="Arial"/>
                <a:cs typeface="Arial"/>
              </a:rPr>
              <a:t>s</a:t>
            </a:r>
            <a:r>
              <a:rPr dirty="0" sz="2200" spc="-10">
                <a:latin typeface="Arial"/>
                <a:cs typeface="Arial"/>
              </a:rPr>
              <a:t>tra,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70000"/>
              </a:lnSpc>
            </a:pPr>
            <a:r>
              <a:rPr dirty="0" sz="2200" spc="-15">
                <a:latin typeface="Arial"/>
                <a:cs typeface="Arial"/>
              </a:rPr>
              <a:t>è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al</a:t>
            </a:r>
            <a:r>
              <a:rPr dirty="0" sz="2200">
                <a:latin typeface="Arial"/>
                <a:cs typeface="Arial"/>
              </a:rPr>
              <a:t>l</a:t>
            </a:r>
            <a:r>
              <a:rPr dirty="0" sz="2200" spc="-15">
                <a:latin typeface="Arial"/>
                <a:cs typeface="Arial"/>
              </a:rPr>
              <a:t>ogg</a:t>
            </a:r>
            <a:r>
              <a:rPr dirty="0" sz="2200">
                <a:latin typeface="Arial"/>
                <a:cs typeface="Arial"/>
              </a:rPr>
              <a:t>i</a:t>
            </a:r>
            <a:r>
              <a:rPr dirty="0" sz="2200" spc="-15">
                <a:latin typeface="Arial"/>
                <a:cs typeface="Arial"/>
              </a:rPr>
              <a:t>ato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</a:t>
            </a:r>
            <a:r>
              <a:rPr dirty="0" sz="2200" spc="-15">
                <a:latin typeface="Arial"/>
                <a:cs typeface="Arial"/>
              </a:rPr>
              <a:t>n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una</a:t>
            </a:r>
            <a:r>
              <a:rPr dirty="0" sz="2200" spc="1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regione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del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tora</a:t>
            </a:r>
            <a:r>
              <a:rPr dirty="0" sz="2200" spc="-10">
                <a:latin typeface="Arial"/>
                <a:cs typeface="Arial"/>
              </a:rPr>
              <a:t>c</a:t>
            </a:r>
            <a:r>
              <a:rPr dirty="0" sz="2200" spc="-15">
                <a:latin typeface="Arial"/>
                <a:cs typeface="Arial"/>
              </a:rPr>
              <a:t>e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detta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 spc="-30">
                <a:latin typeface="Arial"/>
                <a:cs typeface="Arial"/>
              </a:rPr>
              <a:t>m</a:t>
            </a:r>
            <a:r>
              <a:rPr dirty="0" sz="2200" spc="-10">
                <a:latin typeface="Arial"/>
                <a:cs typeface="Arial"/>
              </a:rPr>
              <a:t>ediastino.</a:t>
            </a:r>
            <a:r>
              <a:rPr dirty="0" sz="2200" spc="-15">
                <a:latin typeface="Arial"/>
                <a:cs typeface="Arial"/>
              </a:rPr>
              <a:t> È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un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organo</a:t>
            </a:r>
            <a:r>
              <a:rPr dirty="0" sz="2200" spc="1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e</a:t>
            </a:r>
            <a:r>
              <a:rPr dirty="0" sz="2200" spc="-10">
                <a:latin typeface="Arial"/>
                <a:cs typeface="Arial"/>
              </a:rPr>
              <a:t>s</a:t>
            </a:r>
            <a:r>
              <a:rPr dirty="0" sz="2200" spc="-15">
                <a:latin typeface="Arial"/>
                <a:cs typeface="Arial"/>
              </a:rPr>
              <a:t>s</a:t>
            </a:r>
            <a:r>
              <a:rPr dirty="0" sz="2200" spc="-10">
                <a:latin typeface="Arial"/>
                <a:cs typeface="Arial"/>
              </a:rPr>
              <a:t>e</a:t>
            </a:r>
            <a:r>
              <a:rPr dirty="0" sz="2200" spc="-15">
                <a:latin typeface="Arial"/>
                <a:cs typeface="Arial"/>
              </a:rPr>
              <a:t>n</a:t>
            </a:r>
            <a:r>
              <a:rPr dirty="0" sz="2200" spc="-10">
                <a:latin typeface="Arial"/>
                <a:cs typeface="Arial"/>
              </a:rPr>
              <a:t>z</a:t>
            </a:r>
            <a:r>
              <a:rPr dirty="0" sz="2200" spc="-15">
                <a:latin typeface="Arial"/>
                <a:cs typeface="Arial"/>
              </a:rPr>
              <a:t>ialmente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mu</a:t>
            </a:r>
            <a:r>
              <a:rPr dirty="0" sz="2200" spc="-10">
                <a:latin typeface="Arial"/>
                <a:cs typeface="Arial"/>
              </a:rPr>
              <a:t>s</a:t>
            </a:r>
            <a:r>
              <a:rPr dirty="0" sz="2200" spc="-15">
                <a:latin typeface="Arial"/>
                <a:cs typeface="Arial"/>
              </a:rPr>
              <a:t>c</a:t>
            </a:r>
            <a:r>
              <a:rPr dirty="0" sz="2200" spc="-10">
                <a:latin typeface="Arial"/>
                <a:cs typeface="Arial"/>
              </a:rPr>
              <a:t>o</a:t>
            </a:r>
            <a:r>
              <a:rPr dirty="0" sz="2200" spc="-10">
                <a:latin typeface="Arial"/>
                <a:cs typeface="Arial"/>
              </a:rPr>
              <a:t>lare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(mio</a:t>
            </a:r>
            <a:r>
              <a:rPr dirty="0" sz="2200" spc="-10">
                <a:latin typeface="Arial"/>
                <a:cs typeface="Arial"/>
              </a:rPr>
              <a:t>c</a:t>
            </a:r>
            <a:r>
              <a:rPr dirty="0" sz="2200" spc="-10">
                <a:latin typeface="Arial"/>
                <a:cs typeface="Arial"/>
              </a:rPr>
              <a:t>ardio)</a:t>
            </a:r>
            <a:r>
              <a:rPr dirty="0" sz="2200" spc="-10">
                <a:latin typeface="Arial"/>
                <a:cs typeface="Arial"/>
              </a:rPr>
              <a:t> rive</a:t>
            </a:r>
            <a:r>
              <a:rPr dirty="0" sz="2200" spc="-10">
                <a:latin typeface="Arial"/>
                <a:cs typeface="Arial"/>
              </a:rPr>
              <a:t>s</a:t>
            </a:r>
            <a:r>
              <a:rPr dirty="0" sz="2200" spc="-10">
                <a:latin typeface="Arial"/>
                <a:cs typeface="Arial"/>
              </a:rPr>
              <a:t>tito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e</a:t>
            </a:r>
            <a:r>
              <a:rPr dirty="0" sz="2200" spc="-10">
                <a:latin typeface="Arial"/>
                <a:cs typeface="Arial"/>
              </a:rPr>
              <a:t>s</a:t>
            </a:r>
            <a:r>
              <a:rPr dirty="0" sz="2200" spc="-10">
                <a:latin typeface="Arial"/>
                <a:cs typeface="Arial"/>
              </a:rPr>
              <a:t>ter</a:t>
            </a:r>
            <a:r>
              <a:rPr dirty="0" sz="2200" spc="-10">
                <a:latin typeface="Arial"/>
                <a:cs typeface="Arial"/>
              </a:rPr>
              <a:t>n</a:t>
            </a:r>
            <a:r>
              <a:rPr dirty="0" sz="2200" spc="-15">
                <a:latin typeface="Arial"/>
                <a:cs typeface="Arial"/>
              </a:rPr>
              <a:t>amente</a:t>
            </a:r>
            <a:r>
              <a:rPr dirty="0" sz="2200" spc="2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da</a:t>
            </a:r>
            <a:r>
              <a:rPr dirty="0" sz="2200" spc="1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una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membrana</a:t>
            </a:r>
            <a:r>
              <a:rPr dirty="0" sz="2200" spc="3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c</a:t>
            </a:r>
            <a:r>
              <a:rPr dirty="0" sz="2200" spc="-10">
                <a:latin typeface="Arial"/>
                <a:cs typeface="Arial"/>
              </a:rPr>
              <a:t>o</a:t>
            </a:r>
            <a:r>
              <a:rPr dirty="0" sz="2200" spc="-15">
                <a:latin typeface="Arial"/>
                <a:cs typeface="Arial"/>
              </a:rPr>
              <a:t>nn</a:t>
            </a:r>
            <a:r>
              <a:rPr dirty="0" sz="2200" spc="-10">
                <a:latin typeface="Arial"/>
                <a:cs typeface="Arial"/>
              </a:rPr>
              <a:t>e</a:t>
            </a:r>
            <a:r>
              <a:rPr dirty="0" sz="2200" spc="-10">
                <a:latin typeface="Arial"/>
                <a:cs typeface="Arial"/>
              </a:rPr>
              <a:t>ttivale</a:t>
            </a:r>
            <a:r>
              <a:rPr dirty="0" sz="2200" spc="-10">
                <a:latin typeface="Arial"/>
                <a:cs typeface="Arial"/>
              </a:rPr>
              <a:t> (peri</a:t>
            </a:r>
            <a:r>
              <a:rPr dirty="0" sz="2200" spc="-10">
                <a:latin typeface="Arial"/>
                <a:cs typeface="Arial"/>
              </a:rPr>
              <a:t>c</a:t>
            </a:r>
            <a:r>
              <a:rPr dirty="0" sz="2200" spc="-10">
                <a:latin typeface="Arial"/>
                <a:cs typeface="Arial"/>
              </a:rPr>
              <a:t>ardio)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ed</a:t>
            </a:r>
            <a:r>
              <a:rPr dirty="0" sz="2200" spc="2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inter</a:t>
            </a:r>
            <a:r>
              <a:rPr dirty="0" sz="2200" spc="-10">
                <a:latin typeface="Arial"/>
                <a:cs typeface="Arial"/>
              </a:rPr>
              <a:t>n</a:t>
            </a:r>
            <a:r>
              <a:rPr dirty="0" sz="2200" spc="-15">
                <a:latin typeface="Arial"/>
                <a:cs typeface="Arial"/>
              </a:rPr>
              <a:t>amente</a:t>
            </a:r>
            <a:r>
              <a:rPr dirty="0" sz="2200" spc="3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da</a:t>
            </a:r>
            <a:r>
              <a:rPr dirty="0" sz="2200">
                <a:latin typeface="Arial"/>
                <a:cs typeface="Arial"/>
              </a:rPr>
              <a:t>l</a:t>
            </a:r>
            <a:r>
              <a:rPr dirty="0" sz="2200" spc="-5">
                <a:latin typeface="Arial"/>
                <a:cs typeface="Arial"/>
              </a:rPr>
              <a:t>l</a:t>
            </a:r>
            <a:r>
              <a:rPr dirty="0" sz="2200">
                <a:latin typeface="Arial"/>
                <a:cs typeface="Arial"/>
              </a:rPr>
              <a:t>’</a:t>
            </a:r>
            <a:r>
              <a:rPr dirty="0" sz="2200" spc="-15">
                <a:latin typeface="Arial"/>
                <a:cs typeface="Arial"/>
              </a:rPr>
              <a:t>en</a:t>
            </a:r>
            <a:r>
              <a:rPr dirty="0" sz="2200" spc="-10">
                <a:latin typeface="Arial"/>
                <a:cs typeface="Arial"/>
              </a:rPr>
              <a:t>d</a:t>
            </a:r>
            <a:r>
              <a:rPr dirty="0" sz="2200" spc="-15">
                <a:latin typeface="Arial"/>
                <a:cs typeface="Arial"/>
              </a:rPr>
              <a:t>o</a:t>
            </a:r>
            <a:r>
              <a:rPr dirty="0" sz="2200" spc="-10">
                <a:latin typeface="Arial"/>
                <a:cs typeface="Arial"/>
              </a:rPr>
              <a:t>c</a:t>
            </a:r>
            <a:r>
              <a:rPr dirty="0" sz="2200" spc="-10">
                <a:latin typeface="Arial"/>
                <a:cs typeface="Arial"/>
              </a:rPr>
              <a:t>ardio.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50"/>
              </a:spcBef>
            </a:pPr>
            <a:r>
              <a:rPr dirty="0" sz="2200" spc="-15">
                <a:latin typeface="Arial"/>
                <a:cs typeface="Arial"/>
              </a:rPr>
              <a:t>GIT</a:t>
            </a:r>
            <a:r>
              <a:rPr dirty="0" sz="2200" spc="-185">
                <a:latin typeface="Arial"/>
                <a:cs typeface="Arial"/>
              </a:rPr>
              <a:t>TA</a:t>
            </a:r>
            <a:r>
              <a:rPr dirty="0" sz="2200" spc="-180">
                <a:latin typeface="Arial"/>
                <a:cs typeface="Arial"/>
              </a:rPr>
              <a:t>T</a:t>
            </a:r>
            <a:r>
              <a:rPr dirty="0" sz="2200" spc="-15">
                <a:latin typeface="Arial"/>
                <a:cs typeface="Arial"/>
              </a:rPr>
              <a:t>A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CARDIACA</a:t>
            </a:r>
            <a:r>
              <a:rPr dirty="0" sz="2200" spc="-12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=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5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l</a:t>
            </a:r>
            <a:r>
              <a:rPr dirty="0" sz="2200">
                <a:latin typeface="Arial"/>
                <a:cs typeface="Arial"/>
              </a:rPr>
              <a:t>i</a:t>
            </a:r>
            <a:r>
              <a:rPr dirty="0" sz="2200" spc="-10">
                <a:latin typeface="Arial"/>
                <a:cs typeface="Arial"/>
              </a:rPr>
              <a:t>tri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al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minuto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7537" y="6021285"/>
            <a:ext cx="6232525" cy="462280"/>
          </a:xfrm>
          <a:prstGeom prst="rect">
            <a:avLst/>
          </a:prstGeom>
          <a:solidFill>
            <a:srgbClr val="D9D9D9"/>
          </a:solidFill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6360">
              <a:lnSpc>
                <a:spcPct val="100000"/>
              </a:lnSpc>
            </a:pPr>
            <a:r>
              <a:rPr dirty="0" sz="2400">
                <a:latin typeface="Franklin Gothic Medium"/>
                <a:cs typeface="Franklin Gothic Medium"/>
              </a:rPr>
              <a:t>È</a:t>
            </a:r>
            <a:r>
              <a:rPr dirty="0" sz="2400" spc="-20">
                <a:latin typeface="Franklin Gothic Medium"/>
                <a:cs typeface="Franklin Gothic Medium"/>
              </a:rPr>
              <a:t> </a:t>
            </a:r>
            <a:r>
              <a:rPr dirty="0" sz="2400">
                <a:latin typeface="Franklin Gothic Medium"/>
                <a:cs typeface="Franklin Gothic Medium"/>
              </a:rPr>
              <a:t>la</a:t>
            </a:r>
            <a:r>
              <a:rPr dirty="0" sz="2400" spc="5">
                <a:latin typeface="Franklin Gothic Medium"/>
                <a:cs typeface="Franklin Gothic Medium"/>
              </a:rPr>
              <a:t> </a:t>
            </a:r>
            <a:r>
              <a:rPr dirty="0" sz="2400">
                <a:latin typeface="Franklin Gothic Medium"/>
                <a:cs typeface="Franklin Gothic Medium"/>
              </a:rPr>
              <a:t>pa</a:t>
            </a:r>
            <a:r>
              <a:rPr dirty="0" sz="2400" spc="40">
                <a:latin typeface="Franklin Gothic Medium"/>
                <a:cs typeface="Franklin Gothic Medium"/>
              </a:rPr>
              <a:t>r</a:t>
            </a:r>
            <a:r>
              <a:rPr dirty="0" sz="2400" spc="-45">
                <a:latin typeface="Franklin Gothic Medium"/>
                <a:cs typeface="Franklin Gothic Medium"/>
              </a:rPr>
              <a:t>t</a:t>
            </a:r>
            <a:r>
              <a:rPr dirty="0" sz="2400">
                <a:latin typeface="Franklin Gothic Medium"/>
                <a:cs typeface="Franklin Gothic Medium"/>
              </a:rPr>
              <a:t>e</a:t>
            </a:r>
            <a:r>
              <a:rPr dirty="0" sz="2400" spc="10">
                <a:latin typeface="Franklin Gothic Medium"/>
                <a:cs typeface="Franklin Gothic Medium"/>
              </a:rPr>
              <a:t> </a:t>
            </a:r>
            <a:r>
              <a:rPr dirty="0" sz="2400">
                <a:latin typeface="Franklin Gothic Medium"/>
                <a:cs typeface="Franklin Gothic Medium"/>
              </a:rPr>
              <a:t>p</a:t>
            </a:r>
            <a:r>
              <a:rPr dirty="0" sz="2400" spc="-15">
                <a:latin typeface="Franklin Gothic Medium"/>
                <a:cs typeface="Franklin Gothic Medium"/>
              </a:rPr>
              <a:t>r</a:t>
            </a:r>
            <a:r>
              <a:rPr dirty="0" sz="2400">
                <a:latin typeface="Franklin Gothic Medium"/>
                <a:cs typeface="Franklin Gothic Medium"/>
              </a:rPr>
              <a:t>opulsi</a:t>
            </a:r>
            <a:r>
              <a:rPr dirty="0" sz="2400" spc="-15">
                <a:latin typeface="Franklin Gothic Medium"/>
                <a:cs typeface="Franklin Gothic Medium"/>
              </a:rPr>
              <a:t>v</a:t>
            </a:r>
            <a:r>
              <a:rPr dirty="0" sz="2400">
                <a:latin typeface="Franklin Gothic Medium"/>
                <a:cs typeface="Franklin Gothic Medium"/>
              </a:rPr>
              <a:t>a</a:t>
            </a:r>
            <a:r>
              <a:rPr dirty="0" sz="2400" spc="-30">
                <a:latin typeface="Franklin Gothic Medium"/>
                <a:cs typeface="Franklin Gothic Medium"/>
              </a:rPr>
              <a:t> </a:t>
            </a:r>
            <a:r>
              <a:rPr dirty="0" sz="2400">
                <a:latin typeface="Franklin Gothic Medium"/>
                <a:cs typeface="Franklin Gothic Medium"/>
              </a:rPr>
              <a:t>dell’appara</a:t>
            </a:r>
            <a:r>
              <a:rPr dirty="0" sz="2400" spc="-60">
                <a:latin typeface="Franklin Gothic Medium"/>
                <a:cs typeface="Franklin Gothic Medium"/>
              </a:rPr>
              <a:t>t</a:t>
            </a:r>
            <a:r>
              <a:rPr dirty="0" sz="2400">
                <a:latin typeface="Franklin Gothic Medium"/>
                <a:cs typeface="Franklin Gothic Medium"/>
              </a:rPr>
              <a:t>o</a:t>
            </a:r>
            <a:r>
              <a:rPr dirty="0" sz="2400" spc="10">
                <a:latin typeface="Franklin Gothic Medium"/>
                <a:cs typeface="Franklin Gothic Medium"/>
              </a:rPr>
              <a:t> </a:t>
            </a:r>
            <a:r>
              <a:rPr dirty="0" sz="2400">
                <a:latin typeface="Franklin Gothic Medium"/>
                <a:cs typeface="Franklin Gothic Medium"/>
              </a:rPr>
              <a:t>ci</a:t>
            </a:r>
            <a:r>
              <a:rPr dirty="0" sz="2400" spc="-20">
                <a:latin typeface="Franklin Gothic Medium"/>
                <a:cs typeface="Franklin Gothic Medium"/>
              </a:rPr>
              <a:t>r</a:t>
            </a:r>
            <a:r>
              <a:rPr dirty="0" sz="2400">
                <a:latin typeface="Franklin Gothic Medium"/>
                <a:cs typeface="Franklin Gothic Medium"/>
              </a:rPr>
              <a:t>cola</a:t>
            </a:r>
            <a:r>
              <a:rPr dirty="0" sz="2400" spc="-60">
                <a:latin typeface="Franklin Gothic Medium"/>
                <a:cs typeface="Franklin Gothic Medium"/>
              </a:rPr>
              <a:t>t</a:t>
            </a:r>
            <a:r>
              <a:rPr dirty="0" sz="2400">
                <a:latin typeface="Franklin Gothic Medium"/>
                <a:cs typeface="Franklin Gothic Medium"/>
              </a:rPr>
              <a:t>orio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5683" y="620648"/>
            <a:ext cx="4263517" cy="2678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029325" y="12"/>
            <a:ext cx="3114674" cy="648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85750" y="1301076"/>
            <a:ext cx="4041775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18540" y="271011"/>
            <a:ext cx="2510155" cy="696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EN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endParaRPr sz="2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ODUCE</a:t>
            </a:r>
            <a:r>
              <a:rPr dirty="0" sz="2400" spc="-6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OR</a:t>
            </a:r>
            <a:r>
              <a:rPr dirty="0" sz="24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z="24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NI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39946" y="1565275"/>
            <a:ext cx="4752975" cy="2076450"/>
          </a:xfrm>
          <a:prstGeom prst="rect">
            <a:avLst/>
          </a:prstGeom>
          <a:solidFill>
            <a:srgbClr val="FFCCCC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000" spc="-40" b="1">
                <a:latin typeface="Arial"/>
                <a:cs typeface="Arial"/>
              </a:rPr>
              <a:t>V</a:t>
            </a:r>
            <a:r>
              <a:rPr dirty="0" sz="2000" b="1">
                <a:latin typeface="Arial"/>
                <a:cs typeface="Arial"/>
              </a:rPr>
              <a:t>itam</a:t>
            </a:r>
            <a:r>
              <a:rPr dirty="0" sz="2000" spc="-10" b="1">
                <a:latin typeface="Arial"/>
                <a:cs typeface="Arial"/>
              </a:rPr>
              <a:t>i</a:t>
            </a:r>
            <a:r>
              <a:rPr dirty="0" sz="2000" b="1">
                <a:latin typeface="Arial"/>
                <a:cs typeface="Arial"/>
              </a:rPr>
              <a:t>na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dirty="0" sz="2000">
                <a:latin typeface="Arial"/>
                <a:cs typeface="Arial"/>
              </a:rPr>
              <a:t>Nel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rene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</a:t>
            </a:r>
            <a:r>
              <a:rPr dirty="0" sz="2000" spc="-10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ene prodotta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 </a:t>
            </a:r>
            <a:r>
              <a:rPr dirty="0" sz="2000" spc="-10">
                <a:latin typeface="Arial"/>
                <a:cs typeface="Arial"/>
              </a:rPr>
              <a:t>f</a:t>
            </a:r>
            <a:r>
              <a:rPr dirty="0" sz="2000">
                <a:latin typeface="Arial"/>
                <a:cs typeface="Arial"/>
              </a:rPr>
              <a:t>orma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at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i</a:t>
            </a:r>
            <a:r>
              <a:rPr dirty="0" sz="2000" spc="-10">
                <a:latin typeface="Arial"/>
                <a:cs typeface="Arial"/>
              </a:rPr>
              <a:t>v</a:t>
            </a:r>
            <a:r>
              <a:rPr dirty="0" sz="2000">
                <a:latin typeface="Arial"/>
                <a:cs typeface="Arial"/>
              </a:rPr>
              <a:t>a.</a:t>
            </a:r>
            <a:endParaRPr sz="2000">
              <a:latin typeface="Arial"/>
              <a:cs typeface="Arial"/>
            </a:endParaRPr>
          </a:p>
          <a:p>
            <a:pPr algn="ctr" marL="130175" marR="124460" indent="635">
              <a:lnSpc>
                <a:spcPct val="130000"/>
              </a:lnSpc>
            </a:pPr>
            <a:r>
              <a:rPr dirty="0" sz="2000" spc="-10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t</a:t>
            </a:r>
            <a:r>
              <a:rPr dirty="0" sz="2000" spc="-10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mola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l’as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orbimento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del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cal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io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li</a:t>
            </a:r>
            <a:r>
              <a:rPr dirty="0" sz="2000" spc="-10">
                <a:latin typeface="Arial"/>
                <a:cs typeface="Arial"/>
              </a:rPr>
              <a:t>v</a:t>
            </a:r>
            <a:r>
              <a:rPr dirty="0" sz="2000">
                <a:latin typeface="Arial"/>
                <a:cs typeface="Arial"/>
              </a:rPr>
              <a:t>ello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intestinale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 renale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non</a:t>
            </a:r>
            <a:r>
              <a:rPr dirty="0" sz="2000" spc="10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hé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 sua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dep</a:t>
            </a:r>
            <a:r>
              <a:rPr dirty="0" sz="2000" spc="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si</a:t>
            </a:r>
            <a:r>
              <a:rPr dirty="0" sz="2000" spc="10">
                <a:latin typeface="Arial"/>
                <a:cs typeface="Arial"/>
              </a:rPr>
              <a:t>z</a:t>
            </a:r>
            <a:r>
              <a:rPr dirty="0" sz="2000">
                <a:latin typeface="Arial"/>
                <a:cs typeface="Arial"/>
              </a:rPr>
              <a:t>ione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nell’o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60848" y="3814724"/>
            <a:ext cx="4259580" cy="2452370"/>
          </a:xfrm>
          <a:custGeom>
            <a:avLst/>
            <a:gdLst/>
            <a:ahLst/>
            <a:cxnLst/>
            <a:rect l="l" t="t" r="r" b="b"/>
            <a:pathLst>
              <a:path w="4259580" h="2452370">
                <a:moveTo>
                  <a:pt x="0" y="2451989"/>
                </a:moveTo>
                <a:lnTo>
                  <a:pt x="4259453" y="2451989"/>
                </a:lnTo>
                <a:lnTo>
                  <a:pt x="4259453" y="0"/>
                </a:lnTo>
                <a:lnTo>
                  <a:pt x="0" y="0"/>
                </a:lnTo>
                <a:lnTo>
                  <a:pt x="0" y="245198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737353" y="3939810"/>
            <a:ext cx="4239260" cy="2261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67310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Er</a:t>
            </a:r>
            <a:r>
              <a:rPr dirty="0" sz="2000" spc="-10" b="1">
                <a:latin typeface="Arial"/>
                <a:cs typeface="Arial"/>
              </a:rPr>
              <a:t>i</a:t>
            </a:r>
            <a:r>
              <a:rPr dirty="0" sz="2000" b="1">
                <a:latin typeface="Arial"/>
                <a:cs typeface="Arial"/>
              </a:rPr>
              <a:t>tropoietina</a:t>
            </a:r>
            <a:endParaRPr sz="2000">
              <a:latin typeface="Arial"/>
              <a:cs typeface="Arial"/>
            </a:endParaRPr>
          </a:p>
          <a:p>
            <a:pPr algn="ctr" marL="65405">
              <a:lnSpc>
                <a:spcPct val="100000"/>
              </a:lnSpc>
              <a:spcBef>
                <a:spcPts val="720"/>
              </a:spcBef>
            </a:pPr>
            <a:r>
              <a:rPr dirty="0" sz="2000">
                <a:latin typeface="Arial"/>
                <a:cs typeface="Arial"/>
              </a:rPr>
              <a:t>la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rticale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del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rene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è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un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n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ore</a:t>
            </a:r>
            <a:endParaRPr sz="2000">
              <a:latin typeface="Arial"/>
              <a:cs typeface="Arial"/>
            </a:endParaRPr>
          </a:p>
          <a:p>
            <a:pPr algn="ctr" marL="137795">
              <a:lnSpc>
                <a:spcPct val="100000"/>
              </a:lnSpc>
              <a:spcBef>
                <a:spcPts val="720"/>
              </a:spcBef>
            </a:pPr>
            <a:r>
              <a:rPr dirty="0" sz="2000">
                <a:latin typeface="Arial"/>
                <a:cs typeface="Arial"/>
              </a:rPr>
              <a:t>del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li</a:t>
            </a:r>
            <a:r>
              <a:rPr dirty="0" sz="2000" spc="-10">
                <a:latin typeface="Arial"/>
                <a:cs typeface="Arial"/>
              </a:rPr>
              <a:t>v</a:t>
            </a:r>
            <a:r>
              <a:rPr dirty="0" sz="2000">
                <a:latin typeface="Arial"/>
                <a:cs typeface="Arial"/>
              </a:rPr>
              <a:t>ello di os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igeno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nel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sangue.</a:t>
            </a:r>
            <a:endParaRPr sz="2000">
              <a:latin typeface="Arial"/>
              <a:cs typeface="Arial"/>
            </a:endParaRPr>
          </a:p>
          <a:p>
            <a:pPr algn="ctr" marL="12065" marR="5080">
              <a:lnSpc>
                <a:spcPct val="130000"/>
              </a:lnSpc>
            </a:pPr>
            <a:r>
              <a:rPr dirty="0" sz="2000">
                <a:latin typeface="Arial"/>
                <a:cs typeface="Arial"/>
              </a:rPr>
              <a:t>Se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 con</a:t>
            </a:r>
            <a:r>
              <a:rPr dirty="0" sz="2000" spc="10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entra</a:t>
            </a:r>
            <a:r>
              <a:rPr dirty="0" sz="2000" spc="5">
                <a:latin typeface="Arial"/>
                <a:cs typeface="Arial"/>
              </a:rPr>
              <a:t>z</a:t>
            </a:r>
            <a:r>
              <a:rPr dirty="0" sz="2000">
                <a:latin typeface="Arial"/>
                <a:cs typeface="Arial"/>
              </a:rPr>
              <a:t>ione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 O</a:t>
            </a:r>
            <a:r>
              <a:rPr dirty="0" baseline="-21367" sz="1950" spc="15">
                <a:latin typeface="Arial"/>
                <a:cs typeface="Arial"/>
              </a:rPr>
              <a:t>2</a:t>
            </a:r>
            <a:r>
              <a:rPr dirty="0" baseline="-21367" sz="1950">
                <a:latin typeface="Arial"/>
                <a:cs typeface="Arial"/>
              </a:rPr>
              <a:t> </a:t>
            </a:r>
            <a:r>
              <a:rPr dirty="0" baseline="-21367" sz="1950" spc="-2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5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la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</a:t>
            </a:r>
            <a:r>
              <a:rPr dirty="0" sz="2000" spc="-10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ene</a:t>
            </a:r>
            <a:r>
              <a:rPr dirty="0" sz="2000">
                <a:latin typeface="Arial"/>
                <a:cs typeface="Arial"/>
              </a:rPr>
              <a:t> prodotta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Eritropoietina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5">
                <a:latin typeface="Arial"/>
                <a:cs typeface="Arial"/>
              </a:rPr>
              <a:t>h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stimola</a:t>
            </a:r>
            <a:endParaRPr sz="2000">
              <a:latin typeface="Arial"/>
              <a:cs typeface="Arial"/>
            </a:endParaRPr>
          </a:p>
          <a:p>
            <a:pPr algn="ctr" marL="66675">
              <a:lnSpc>
                <a:spcPct val="100000"/>
              </a:lnSpc>
              <a:spcBef>
                <a:spcPts val="720"/>
              </a:spcBef>
            </a:pPr>
            <a:r>
              <a:rPr dirty="0" sz="2000">
                <a:latin typeface="Arial"/>
                <a:cs typeface="Arial"/>
              </a:rPr>
              <a:t>la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produ</a:t>
            </a:r>
            <a:r>
              <a:rPr dirty="0" sz="2000" spc="5">
                <a:latin typeface="Arial"/>
                <a:cs typeface="Arial"/>
              </a:rPr>
              <a:t>z</a:t>
            </a:r>
            <a:r>
              <a:rPr dirty="0" sz="2000">
                <a:latin typeface="Arial"/>
                <a:cs typeface="Arial"/>
              </a:rPr>
              <a:t>ione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globuli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ro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si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80126" y="260616"/>
            <a:ext cx="2957956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58876" y="1128902"/>
            <a:ext cx="4389374" cy="54242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4137" rIns="0" bIns="0" rtlCol="0" vert="horz">
            <a:spAutoFit/>
          </a:bodyPr>
          <a:lstStyle/>
          <a:p>
            <a:pPr marL="300355">
              <a:lnSpc>
                <a:spcPct val="100000"/>
              </a:lnSpc>
            </a:pP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VI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pc="-3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NAR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96153" y="1844801"/>
            <a:ext cx="2409825" cy="2677795"/>
          </a:xfrm>
          <a:prstGeom prst="rect">
            <a:avLst/>
          </a:prstGeom>
          <a:solidFill>
            <a:srgbClr val="FFCCCC"/>
          </a:solidFill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23495" marR="15240">
              <a:lnSpc>
                <a:spcPct val="100000"/>
              </a:lnSpc>
            </a:pPr>
            <a:r>
              <a:rPr dirty="0" sz="2800" spc="-20">
                <a:solidFill>
                  <a:srgbClr val="822333"/>
                </a:solidFill>
                <a:latin typeface="Arial"/>
                <a:cs typeface="Arial"/>
              </a:rPr>
              <a:t>Comp</a:t>
            </a:r>
            <a:r>
              <a:rPr dirty="0" sz="2800" spc="-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800" spc="-2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800" spc="-15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2800" spc="-20">
                <a:solidFill>
                  <a:srgbClr val="822333"/>
                </a:solidFill>
                <a:latin typeface="Arial"/>
                <a:cs typeface="Arial"/>
              </a:rPr>
              <a:t>d</a:t>
            </a:r>
            <a:r>
              <a:rPr dirty="0" sz="2800" spc="-15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800" spc="-2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2800" spc="-15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800" spc="-10">
                <a:solidFill>
                  <a:srgbClr val="822333"/>
                </a:solidFill>
                <a:latin typeface="Arial"/>
                <a:cs typeface="Arial"/>
              </a:rPr>
              <a:t>:</a:t>
            </a:r>
            <a:r>
              <a:rPr dirty="0" sz="2800" spc="-15">
                <a:solidFill>
                  <a:srgbClr val="822333"/>
                </a:solidFill>
                <a:latin typeface="Arial"/>
                <a:cs typeface="Arial"/>
              </a:rPr>
              <a:t> C</a:t>
            </a:r>
            <a:r>
              <a:rPr dirty="0" sz="2800" spc="-35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800" spc="-20">
                <a:solidFill>
                  <a:srgbClr val="822333"/>
                </a:solidFill>
                <a:latin typeface="Arial"/>
                <a:cs typeface="Arial"/>
              </a:rPr>
              <a:t>LICE</a:t>
            </a:r>
            <a:r>
              <a:rPr dirty="0" sz="2800" spc="-15">
                <a:solidFill>
                  <a:srgbClr val="822333"/>
                </a:solidFill>
                <a:latin typeface="Arial"/>
                <a:cs typeface="Arial"/>
              </a:rPr>
              <a:t> B</a:t>
            </a:r>
            <a:r>
              <a:rPr dirty="0" sz="2800" spc="-35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800" spc="-20">
                <a:solidFill>
                  <a:srgbClr val="822333"/>
                </a:solidFill>
                <a:latin typeface="Arial"/>
                <a:cs typeface="Arial"/>
              </a:rPr>
              <a:t>CINE</a:t>
            </a:r>
            <a:r>
              <a:rPr dirty="0" sz="2800" spc="-35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800" spc="-75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800" spc="-25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800" spc="-20">
                <a:solidFill>
                  <a:srgbClr val="822333"/>
                </a:solidFill>
                <a:latin typeface="Arial"/>
                <a:cs typeface="Arial"/>
              </a:rPr>
              <a:t> UR</a:t>
            </a:r>
            <a:r>
              <a:rPr dirty="0" sz="2800" spc="-35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800" spc="-2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800" spc="-3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800" spc="-20">
                <a:solidFill>
                  <a:srgbClr val="822333"/>
                </a:solidFill>
                <a:latin typeface="Arial"/>
                <a:cs typeface="Arial"/>
              </a:rPr>
              <a:t>RE</a:t>
            </a:r>
            <a:r>
              <a:rPr dirty="0" sz="2800" spc="-15">
                <a:solidFill>
                  <a:srgbClr val="822333"/>
                </a:solidFill>
                <a:latin typeface="Arial"/>
                <a:cs typeface="Arial"/>
              </a:rPr>
              <a:t> V</a:t>
            </a:r>
            <a:r>
              <a:rPr dirty="0" sz="2800" spc="-35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800" spc="-20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800" spc="-4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800" spc="-20">
                <a:solidFill>
                  <a:srgbClr val="822333"/>
                </a:solidFill>
                <a:latin typeface="Arial"/>
                <a:cs typeface="Arial"/>
              </a:rPr>
              <a:t>ICA</a:t>
            </a:r>
            <a:r>
              <a:rPr dirty="0" sz="2800" spc="-20">
                <a:solidFill>
                  <a:srgbClr val="822333"/>
                </a:solidFill>
                <a:latin typeface="Arial"/>
                <a:cs typeface="Arial"/>
              </a:rPr>
              <a:t> UR</a:t>
            </a:r>
            <a:r>
              <a:rPr dirty="0" sz="2800" spc="-35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800" spc="-20">
                <a:solidFill>
                  <a:srgbClr val="822333"/>
                </a:solidFill>
                <a:latin typeface="Arial"/>
                <a:cs typeface="Arial"/>
              </a:rPr>
              <a:t>TRA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53716" y="6020954"/>
            <a:ext cx="2790825" cy="528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U</a:t>
            </a:r>
            <a:r>
              <a:rPr dirty="0" sz="1800" spc="-10" b="1">
                <a:latin typeface="Arial"/>
                <a:cs typeface="Arial"/>
              </a:rPr>
              <a:t>R</a:t>
            </a:r>
            <a:r>
              <a:rPr dirty="0" sz="1800" b="1">
                <a:latin typeface="Arial"/>
                <a:cs typeface="Arial"/>
              </a:rPr>
              <a:t>ETERE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SE</a:t>
            </a:r>
            <a:r>
              <a:rPr dirty="0" sz="1800" spc="5" b="1">
                <a:latin typeface="Arial"/>
                <a:cs typeface="Arial"/>
              </a:rPr>
              <a:t>Z</a:t>
            </a:r>
            <a:r>
              <a:rPr dirty="0" sz="1800" b="1">
                <a:latin typeface="Arial"/>
                <a:cs typeface="Arial"/>
              </a:rPr>
              <a:t>I</a:t>
            </a:r>
            <a:r>
              <a:rPr dirty="0" sz="1800" spc="5" b="1">
                <a:latin typeface="Arial"/>
                <a:cs typeface="Arial"/>
              </a:rPr>
              <a:t>O</a:t>
            </a:r>
            <a:r>
              <a:rPr dirty="0" sz="1800" b="1">
                <a:latin typeface="Arial"/>
                <a:cs typeface="Arial"/>
              </a:rPr>
              <a:t>NE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5" b="1">
                <a:latin typeface="Arial"/>
                <a:cs typeface="Arial"/>
              </a:rPr>
              <a:t>T</a:t>
            </a:r>
            <a:r>
              <a:rPr dirty="0" sz="1800" b="1">
                <a:latin typeface="Arial"/>
                <a:cs typeface="Arial"/>
              </a:rPr>
              <a:t>R</a:t>
            </a:r>
            <a:r>
              <a:rPr dirty="0" sz="1800" spc="-55" b="1">
                <a:latin typeface="Arial"/>
                <a:cs typeface="Arial"/>
              </a:rPr>
              <a:t>A</a:t>
            </a:r>
            <a:r>
              <a:rPr dirty="0" sz="1800" b="1">
                <a:latin typeface="Arial"/>
                <a:cs typeface="Arial"/>
              </a:rPr>
              <a:t>SV</a:t>
            </a:r>
            <a:r>
              <a:rPr dirty="0" sz="1800" spc="15" b="1">
                <a:latin typeface="Arial"/>
                <a:cs typeface="Arial"/>
              </a:rPr>
              <a:t>E</a:t>
            </a:r>
            <a:r>
              <a:rPr dirty="0" sz="1800" b="1">
                <a:latin typeface="Arial"/>
                <a:cs typeface="Arial"/>
              </a:rPr>
              <a:t>R</a:t>
            </a:r>
            <a:r>
              <a:rPr dirty="0" sz="1800" spc="10" b="1">
                <a:latin typeface="Arial"/>
                <a:cs typeface="Arial"/>
              </a:rPr>
              <a:t>S</a:t>
            </a:r>
            <a:r>
              <a:rPr dirty="0" sz="1800" spc="-15" b="1">
                <a:latin typeface="Arial"/>
                <a:cs typeface="Arial"/>
              </a:rPr>
              <a:t>A</a:t>
            </a:r>
            <a:r>
              <a:rPr dirty="0" sz="1800" spc="5" b="1">
                <a:latin typeface="Arial"/>
                <a:cs typeface="Arial"/>
              </a:rPr>
              <a:t>L</a:t>
            </a:r>
            <a:r>
              <a:rPr dirty="0" sz="1800" b="1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12179" y="260616"/>
            <a:ext cx="2957956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7210" rIns="0" bIns="0" rtlCol="0" vert="horz">
            <a:spAutoFit/>
          </a:bodyPr>
          <a:lstStyle/>
          <a:p>
            <a:pPr marL="65405">
              <a:lnSpc>
                <a:spcPct val="100000"/>
              </a:lnSpc>
            </a:pPr>
            <a:r>
              <a:rPr dirty="0" spc="5"/>
              <a:t>V</a:t>
            </a:r>
            <a:r>
              <a:rPr dirty="0"/>
              <a:t>E</a:t>
            </a:r>
            <a:r>
              <a:rPr dirty="0" spc="10"/>
              <a:t>R</a:t>
            </a:r>
            <a:r>
              <a:rPr dirty="0" spc="-15"/>
              <a:t>IFICA</a:t>
            </a:r>
            <a:r>
              <a:rPr dirty="0" spc="-50"/>
              <a:t> </a:t>
            </a:r>
            <a:r>
              <a:rPr dirty="0" spc="5"/>
              <a:t>D</a:t>
            </a:r>
            <a:r>
              <a:rPr dirty="0"/>
              <a:t>E</a:t>
            </a:r>
            <a:r>
              <a:rPr dirty="0" spc="10"/>
              <a:t>LL</a:t>
            </a:r>
            <a:r>
              <a:rPr dirty="0" spc="-15"/>
              <a:t>’APPREND</a:t>
            </a:r>
            <a:r>
              <a:rPr dirty="0" spc="-20"/>
              <a:t>I</a:t>
            </a:r>
            <a:r>
              <a:rPr dirty="0" spc="5"/>
              <a:t>M</a:t>
            </a:r>
            <a:r>
              <a:rPr dirty="0" spc="-15"/>
              <a:t>ENTO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1497" y="1158333"/>
            <a:ext cx="3593465" cy="154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600" spc="-10">
                <a:solidFill>
                  <a:srgbClr val="800000"/>
                </a:solidFill>
                <a:latin typeface="Arial"/>
                <a:cs typeface="Arial"/>
              </a:rPr>
              <a:t>1</a:t>
            </a:r>
            <a:r>
              <a:rPr dirty="0" sz="1600" spc="-5">
                <a:latin typeface="Arial"/>
                <a:cs typeface="Arial"/>
              </a:rPr>
              <a:t>.</a:t>
            </a:r>
            <a:r>
              <a:rPr dirty="0" sz="1600" spc="-5">
                <a:latin typeface="Arial"/>
                <a:cs typeface="Arial"/>
              </a:rPr>
              <a:t>	</a:t>
            </a:r>
            <a:r>
              <a:rPr dirty="0" sz="1600" spc="-25">
                <a:latin typeface="Arial"/>
                <a:cs typeface="Arial"/>
              </a:rPr>
              <a:t>Q</a:t>
            </a:r>
            <a:r>
              <a:rPr dirty="0" sz="1600" spc="-10">
                <a:latin typeface="Arial"/>
                <a:cs typeface="Arial"/>
              </a:rPr>
              <a:t>ual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è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l’azione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dell’ADH?</a:t>
            </a:r>
            <a:endParaRPr sz="1600">
              <a:latin typeface="Arial"/>
              <a:cs typeface="Arial"/>
            </a:endParaRPr>
          </a:p>
          <a:p>
            <a:pPr marL="410209" indent="-397510">
              <a:lnSpc>
                <a:spcPct val="100000"/>
              </a:lnSpc>
              <a:spcBef>
                <a:spcPts val="660"/>
              </a:spcBef>
              <a:buFont typeface="Arial"/>
              <a:buAutoNum type="alphaUcPeriod"/>
              <a:tabLst>
                <a:tab pos="410845" algn="l"/>
              </a:tabLst>
            </a:pPr>
            <a:r>
              <a:rPr dirty="0" sz="1600" spc="-10">
                <a:latin typeface="Arial"/>
                <a:cs typeface="Arial"/>
              </a:rPr>
              <a:t>favori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ce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la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uresi</a:t>
            </a:r>
            <a:endParaRPr sz="1600">
              <a:latin typeface="Arial"/>
              <a:cs typeface="Arial"/>
            </a:endParaRPr>
          </a:p>
          <a:p>
            <a:pPr marL="410209" indent="-397510">
              <a:lnSpc>
                <a:spcPct val="100000"/>
              </a:lnSpc>
              <a:spcBef>
                <a:spcPts val="660"/>
              </a:spcBef>
              <a:buFont typeface="Arial"/>
              <a:buAutoNum type="alphaUcPeriod"/>
              <a:tabLst>
                <a:tab pos="410845" algn="l"/>
              </a:tabLst>
            </a:pPr>
            <a:r>
              <a:rPr dirty="0" sz="1600" spc="-10">
                <a:latin typeface="Arial"/>
                <a:cs typeface="Arial"/>
              </a:rPr>
              <a:t>favori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ce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l’assorbimento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acqua</a:t>
            </a:r>
            <a:endParaRPr sz="1600">
              <a:latin typeface="Arial"/>
              <a:cs typeface="Arial"/>
            </a:endParaRPr>
          </a:p>
          <a:p>
            <a:pPr marL="410209" indent="-397510">
              <a:lnSpc>
                <a:spcPct val="100000"/>
              </a:lnSpc>
              <a:spcBef>
                <a:spcPts val="670"/>
              </a:spcBef>
              <a:buFont typeface="Arial"/>
              <a:buAutoNum type="alphaUcPeriod"/>
              <a:tabLst>
                <a:tab pos="410845" algn="l"/>
              </a:tabLst>
            </a:pPr>
            <a:r>
              <a:rPr dirty="0" sz="1600" spc="-10">
                <a:latin typeface="Arial"/>
                <a:cs typeface="Arial"/>
              </a:rPr>
              <a:t>favori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ce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il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ria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sorbimento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cloru</a:t>
            </a:r>
            <a:r>
              <a:rPr dirty="0" sz="1600" spc="-20">
                <a:latin typeface="Arial"/>
                <a:cs typeface="Arial"/>
              </a:rPr>
              <a:t>r</a:t>
            </a:r>
            <a:r>
              <a:rPr dirty="0" sz="1600" spc="-5"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  <a:p>
            <a:pPr marL="410209" indent="-397510">
              <a:lnSpc>
                <a:spcPct val="100000"/>
              </a:lnSpc>
              <a:spcBef>
                <a:spcPts val="660"/>
              </a:spcBef>
              <a:buFont typeface="Arial"/>
              <a:buAutoNum type="alphaUcPeriod"/>
              <a:tabLst>
                <a:tab pos="410845" algn="l"/>
              </a:tabLst>
            </a:pPr>
            <a:r>
              <a:rPr dirty="0" sz="1600" spc="-10">
                <a:latin typeface="Arial"/>
                <a:cs typeface="Arial"/>
              </a:rPr>
              <a:t>favori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ce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il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ria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sorbimento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sodio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1497" y="3420584"/>
            <a:ext cx="3528695" cy="1819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14399"/>
              </a:lnSpc>
            </a:pPr>
            <a:r>
              <a:rPr dirty="0" sz="1600" spc="-10">
                <a:solidFill>
                  <a:srgbClr val="800000"/>
                </a:solidFill>
                <a:latin typeface="Arial"/>
                <a:cs typeface="Arial"/>
              </a:rPr>
              <a:t>2</a:t>
            </a:r>
            <a:r>
              <a:rPr dirty="0" sz="1600" spc="-5">
                <a:latin typeface="Arial"/>
                <a:cs typeface="Arial"/>
              </a:rPr>
              <a:t>.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ph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acido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’affinità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dell’ossigeno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per</a:t>
            </a:r>
            <a:r>
              <a:rPr dirty="0" sz="1600" spc="-10">
                <a:latin typeface="Arial"/>
                <a:cs typeface="Arial"/>
              </a:rPr>
              <a:t> l’emog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obina:</a:t>
            </a:r>
            <a:endParaRPr sz="1600">
              <a:latin typeface="Arial"/>
              <a:cs typeface="Arial"/>
            </a:endParaRPr>
          </a:p>
          <a:p>
            <a:pPr marL="410209" indent="-397510">
              <a:lnSpc>
                <a:spcPct val="100000"/>
              </a:lnSpc>
              <a:spcBef>
                <a:spcPts val="660"/>
              </a:spcBef>
              <a:buFont typeface="Arial"/>
              <a:buAutoNum type="alphaUcPeriod"/>
              <a:tabLst>
                <a:tab pos="410845" algn="l"/>
              </a:tabLst>
            </a:pPr>
            <a:r>
              <a:rPr dirty="0" sz="1600" spc="-10">
                <a:latin typeface="Arial"/>
                <a:cs typeface="Arial"/>
              </a:rPr>
              <a:t>dim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nuisce</a:t>
            </a:r>
            <a:endParaRPr sz="1600">
              <a:latin typeface="Arial"/>
              <a:cs typeface="Arial"/>
            </a:endParaRPr>
          </a:p>
          <a:p>
            <a:pPr marL="410209" indent="-397510">
              <a:lnSpc>
                <a:spcPct val="100000"/>
              </a:lnSpc>
              <a:spcBef>
                <a:spcPts val="670"/>
              </a:spcBef>
              <a:buFont typeface="Arial"/>
              <a:buAutoNum type="alphaUcPeriod"/>
              <a:tabLst>
                <a:tab pos="410845" algn="l"/>
              </a:tabLst>
            </a:pPr>
            <a:r>
              <a:rPr dirty="0" sz="1600" spc="-10">
                <a:latin typeface="Arial"/>
                <a:cs typeface="Arial"/>
              </a:rPr>
              <a:t>aumenta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Font typeface="Arial"/>
              <a:buAutoNum type="alphaUcPeriod"/>
              <a:tabLst>
                <a:tab pos="355600" algn="l"/>
              </a:tabLst>
            </a:pPr>
            <a:r>
              <a:rPr dirty="0" sz="1600" spc="-10">
                <a:latin typeface="Arial"/>
                <a:cs typeface="Arial"/>
              </a:rPr>
              <a:t>Rimane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invariata</a:t>
            </a:r>
            <a:endParaRPr sz="1600">
              <a:latin typeface="Arial"/>
              <a:cs typeface="Arial"/>
            </a:endParaRPr>
          </a:p>
          <a:p>
            <a:pPr marL="410209" indent="-397510">
              <a:lnSpc>
                <a:spcPct val="100000"/>
              </a:lnSpc>
              <a:spcBef>
                <a:spcPts val="660"/>
              </a:spcBef>
              <a:buFont typeface="Arial"/>
              <a:buAutoNum type="alphaUcPeriod"/>
              <a:tabLst>
                <a:tab pos="410845" algn="l"/>
              </a:tabLst>
            </a:pPr>
            <a:r>
              <a:rPr dirty="0" sz="1600" spc="-10">
                <a:latin typeface="Arial"/>
                <a:cs typeface="Arial"/>
              </a:rPr>
              <a:t>ne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suna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de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le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precedenti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08872" y="6595225"/>
            <a:ext cx="13843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82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04079" y="1158333"/>
            <a:ext cx="3308350" cy="507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14399"/>
              </a:lnSpc>
            </a:pPr>
            <a:r>
              <a:rPr dirty="0" sz="1600" spc="-10">
                <a:solidFill>
                  <a:srgbClr val="800000"/>
                </a:solidFill>
                <a:latin typeface="Arial"/>
                <a:cs typeface="Arial"/>
              </a:rPr>
              <a:t>3</a:t>
            </a:r>
            <a:r>
              <a:rPr dirty="0" sz="1600" spc="-5">
                <a:latin typeface="Arial"/>
                <a:cs typeface="Arial"/>
              </a:rPr>
              <a:t>.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Q</a:t>
            </a:r>
            <a:r>
              <a:rPr dirty="0" sz="1600" spc="-10">
                <a:latin typeface="Arial"/>
                <a:cs typeface="Arial"/>
              </a:rPr>
              <a:t>uante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mo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ecole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ossigeno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lega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l’emog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obina?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04079" y="3406868"/>
            <a:ext cx="3183255" cy="1821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14399"/>
              </a:lnSpc>
            </a:pPr>
            <a:r>
              <a:rPr dirty="0" sz="1600" spc="-10">
                <a:solidFill>
                  <a:srgbClr val="800000"/>
                </a:solidFill>
                <a:latin typeface="Arial"/>
                <a:cs typeface="Arial"/>
              </a:rPr>
              <a:t>4</a:t>
            </a:r>
            <a:r>
              <a:rPr dirty="0" sz="1600" spc="-5">
                <a:latin typeface="Arial"/>
                <a:cs typeface="Arial"/>
              </a:rPr>
              <a:t>.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Q</a:t>
            </a:r>
            <a:r>
              <a:rPr dirty="0" sz="1600" spc="-10">
                <a:latin typeface="Arial"/>
                <a:cs typeface="Arial"/>
              </a:rPr>
              <a:t>uale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que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te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cellule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è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pri</a:t>
            </a:r>
            <a:r>
              <a:rPr dirty="0" sz="1600" spc="-5">
                <a:latin typeface="Arial"/>
                <a:cs typeface="Arial"/>
              </a:rPr>
              <a:t>v</a:t>
            </a:r>
            <a:r>
              <a:rPr dirty="0" sz="1600" spc="-10">
                <a:latin typeface="Arial"/>
                <a:cs typeface="Arial"/>
              </a:rPr>
              <a:t>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</a:t>
            </a:r>
            <a:r>
              <a:rPr dirty="0" sz="1600" spc="-10">
                <a:latin typeface="Arial"/>
                <a:cs typeface="Arial"/>
              </a:rPr>
              <a:t> nu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0">
                <a:latin typeface="Arial"/>
                <a:cs typeface="Arial"/>
              </a:rPr>
              <a:t>leo?</a:t>
            </a:r>
            <a:endParaRPr sz="1600">
              <a:latin typeface="Arial"/>
              <a:cs typeface="Arial"/>
            </a:endParaRPr>
          </a:p>
          <a:p>
            <a:pPr marL="410209" indent="-397510">
              <a:lnSpc>
                <a:spcPct val="100000"/>
              </a:lnSpc>
              <a:spcBef>
                <a:spcPts val="670"/>
              </a:spcBef>
              <a:buFont typeface="Arial"/>
              <a:buAutoNum type="alphaUcPeriod"/>
              <a:tabLst>
                <a:tab pos="410845" algn="l"/>
              </a:tabLst>
            </a:pPr>
            <a:r>
              <a:rPr dirty="0" sz="1600" spc="-10">
                <a:latin typeface="Arial"/>
                <a:cs typeface="Arial"/>
              </a:rPr>
              <a:t>globu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o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ros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  <a:p>
            <a:pPr marL="410209" indent="-397510">
              <a:lnSpc>
                <a:spcPct val="100000"/>
              </a:lnSpc>
              <a:spcBef>
                <a:spcPts val="660"/>
              </a:spcBef>
              <a:buFont typeface="Arial"/>
              <a:buAutoNum type="alphaUcPeriod"/>
              <a:tabLst>
                <a:tab pos="410845" algn="l"/>
              </a:tabLst>
            </a:pPr>
            <a:r>
              <a:rPr dirty="0" sz="1600" spc="-10">
                <a:latin typeface="Arial"/>
                <a:cs typeface="Arial"/>
              </a:rPr>
              <a:t>globu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o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bian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0"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  <a:p>
            <a:pPr marL="410209" indent="-397510">
              <a:lnSpc>
                <a:spcPct val="100000"/>
              </a:lnSpc>
              <a:spcBef>
                <a:spcPts val="660"/>
              </a:spcBef>
              <a:buFont typeface="Arial"/>
              <a:buAutoNum type="alphaUcPeriod"/>
              <a:tabLst>
                <a:tab pos="410845" algn="l"/>
              </a:tabLst>
            </a:pPr>
            <a:r>
              <a:rPr dirty="0" sz="1600" spc="-10">
                <a:latin typeface="Arial"/>
                <a:cs typeface="Arial"/>
              </a:rPr>
              <a:t>epato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0">
                <a:latin typeface="Arial"/>
                <a:cs typeface="Arial"/>
              </a:rPr>
              <a:t>ita</a:t>
            </a:r>
            <a:endParaRPr sz="1600">
              <a:latin typeface="Arial"/>
              <a:cs typeface="Arial"/>
            </a:endParaRPr>
          </a:p>
          <a:p>
            <a:pPr marL="410209" indent="-397510">
              <a:lnSpc>
                <a:spcPct val="100000"/>
              </a:lnSpc>
              <a:spcBef>
                <a:spcPts val="670"/>
              </a:spcBef>
              <a:buFont typeface="Arial"/>
              <a:buAutoNum type="alphaUcPeriod"/>
              <a:tabLst>
                <a:tab pos="410845" algn="l"/>
              </a:tabLst>
            </a:pPr>
            <a:r>
              <a:rPr dirty="0" sz="1600" spc="-10">
                <a:latin typeface="Arial"/>
                <a:cs typeface="Arial"/>
              </a:rPr>
              <a:t>linfo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0">
                <a:latin typeface="Arial"/>
                <a:cs typeface="Arial"/>
              </a:rPr>
              <a:t>ita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681854" y="1726785"/>
          <a:ext cx="581025" cy="1302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5113"/>
                <a:gridCol w="245366"/>
              </a:tblGrid>
              <a:tr h="3171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A.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2839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B.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27659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C.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28675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D.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7210" rIns="0" bIns="0" rtlCol="0" vert="horz">
            <a:spAutoFit/>
          </a:bodyPr>
          <a:lstStyle/>
          <a:p>
            <a:pPr marL="65405">
              <a:lnSpc>
                <a:spcPct val="100000"/>
              </a:lnSpc>
            </a:pPr>
            <a:r>
              <a:rPr dirty="0" spc="5"/>
              <a:t>V</a:t>
            </a:r>
            <a:r>
              <a:rPr dirty="0"/>
              <a:t>E</a:t>
            </a:r>
            <a:r>
              <a:rPr dirty="0" spc="10"/>
              <a:t>R</a:t>
            </a:r>
            <a:r>
              <a:rPr dirty="0" spc="-15"/>
              <a:t>IFICA</a:t>
            </a:r>
            <a:r>
              <a:rPr dirty="0" spc="-50"/>
              <a:t> </a:t>
            </a:r>
            <a:r>
              <a:rPr dirty="0" spc="5"/>
              <a:t>D</a:t>
            </a:r>
            <a:r>
              <a:rPr dirty="0"/>
              <a:t>E</a:t>
            </a:r>
            <a:r>
              <a:rPr dirty="0" spc="10"/>
              <a:t>LL</a:t>
            </a:r>
            <a:r>
              <a:rPr dirty="0" spc="-15"/>
              <a:t>’APPREND</a:t>
            </a:r>
            <a:r>
              <a:rPr dirty="0" spc="-20"/>
              <a:t>I</a:t>
            </a:r>
            <a:r>
              <a:rPr dirty="0" spc="5"/>
              <a:t>M</a:t>
            </a:r>
            <a:r>
              <a:rPr dirty="0" spc="-15"/>
              <a:t>ENTO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1497" y="1158333"/>
            <a:ext cx="3698875" cy="154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600" spc="-10">
                <a:solidFill>
                  <a:srgbClr val="800000"/>
                </a:solidFill>
                <a:latin typeface="Arial"/>
                <a:cs typeface="Arial"/>
              </a:rPr>
              <a:t>1</a:t>
            </a:r>
            <a:r>
              <a:rPr dirty="0" sz="1600" spc="-5">
                <a:latin typeface="Arial"/>
                <a:cs typeface="Arial"/>
              </a:rPr>
              <a:t>.</a:t>
            </a:r>
            <a:r>
              <a:rPr dirty="0" sz="1600" spc="-5">
                <a:latin typeface="Arial"/>
                <a:cs typeface="Arial"/>
              </a:rPr>
              <a:t>	</a:t>
            </a:r>
            <a:r>
              <a:rPr dirty="0" sz="1600" spc="-25">
                <a:latin typeface="Arial"/>
                <a:cs typeface="Arial"/>
              </a:rPr>
              <a:t>Q</a:t>
            </a:r>
            <a:r>
              <a:rPr dirty="0" sz="1600" spc="-10">
                <a:latin typeface="Arial"/>
                <a:cs typeface="Arial"/>
              </a:rPr>
              <a:t>ual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è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l’azione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dell’ADH?</a:t>
            </a:r>
            <a:endParaRPr sz="1600">
              <a:latin typeface="Arial"/>
              <a:cs typeface="Arial"/>
            </a:endParaRPr>
          </a:p>
          <a:p>
            <a:pPr marL="410209" indent="-397510">
              <a:lnSpc>
                <a:spcPct val="100000"/>
              </a:lnSpc>
              <a:spcBef>
                <a:spcPts val="660"/>
              </a:spcBef>
              <a:buFont typeface="Arial"/>
              <a:buAutoNum type="alphaUcPeriod"/>
              <a:tabLst>
                <a:tab pos="410845" algn="l"/>
              </a:tabLst>
            </a:pPr>
            <a:r>
              <a:rPr dirty="0" sz="1600" spc="-10">
                <a:solidFill>
                  <a:srgbClr val="CCCCCC"/>
                </a:solidFill>
                <a:latin typeface="Arial"/>
                <a:cs typeface="Arial"/>
              </a:rPr>
              <a:t>favori</a:t>
            </a:r>
            <a:r>
              <a:rPr dirty="0" sz="1600" spc="-5">
                <a:solidFill>
                  <a:srgbClr val="CCCCCC"/>
                </a:solidFill>
                <a:latin typeface="Arial"/>
                <a:cs typeface="Arial"/>
              </a:rPr>
              <a:t>s</a:t>
            </a:r>
            <a:r>
              <a:rPr dirty="0" sz="1600" spc="-10">
                <a:solidFill>
                  <a:srgbClr val="CCCCCC"/>
                </a:solidFill>
                <a:latin typeface="Arial"/>
                <a:cs typeface="Arial"/>
              </a:rPr>
              <a:t>ce</a:t>
            </a:r>
            <a:r>
              <a:rPr dirty="0" sz="1600" spc="-5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CCCCCC"/>
                </a:solidFill>
                <a:latin typeface="Arial"/>
                <a:cs typeface="Arial"/>
              </a:rPr>
              <a:t>la</a:t>
            </a:r>
            <a:r>
              <a:rPr dirty="0" sz="1600" spc="-5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CCCCCC"/>
                </a:solidFill>
                <a:latin typeface="Arial"/>
                <a:cs typeface="Arial"/>
              </a:rPr>
              <a:t>d</a:t>
            </a:r>
            <a:r>
              <a:rPr dirty="0" sz="1600">
                <a:solidFill>
                  <a:srgbClr val="CCCCCC"/>
                </a:solidFill>
                <a:latin typeface="Arial"/>
                <a:cs typeface="Arial"/>
              </a:rPr>
              <a:t>i</a:t>
            </a:r>
            <a:r>
              <a:rPr dirty="0" sz="1600" spc="-10">
                <a:solidFill>
                  <a:srgbClr val="CCCCCC"/>
                </a:solidFill>
                <a:latin typeface="Arial"/>
                <a:cs typeface="Arial"/>
              </a:rPr>
              <a:t>uresi</a:t>
            </a:r>
            <a:endParaRPr sz="1600">
              <a:latin typeface="Arial"/>
              <a:cs typeface="Arial"/>
            </a:endParaRPr>
          </a:p>
          <a:p>
            <a:pPr marL="410209" indent="-397510">
              <a:lnSpc>
                <a:spcPct val="100000"/>
              </a:lnSpc>
              <a:spcBef>
                <a:spcPts val="660"/>
              </a:spcBef>
              <a:buFont typeface="Arial"/>
              <a:buAutoNum type="alphaUcPeriod"/>
              <a:tabLst>
                <a:tab pos="410845" algn="l"/>
              </a:tabLst>
            </a:pP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fa</a:t>
            </a:r>
            <a:r>
              <a:rPr dirty="0" sz="1600" spc="-50" b="1">
                <a:solidFill>
                  <a:srgbClr val="822333"/>
                </a:solidFill>
                <a:latin typeface="Arial"/>
                <a:cs typeface="Arial"/>
              </a:rPr>
              <a:t>v</a:t>
            </a:r>
            <a:r>
              <a:rPr dirty="0" sz="1600" spc="-5" b="1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risce</a:t>
            </a:r>
            <a:r>
              <a:rPr dirty="0" sz="1600" spc="4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l’assorbime</a:t>
            </a:r>
            <a:r>
              <a:rPr dirty="0" sz="1600" spc="-20" b="1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to</a:t>
            </a:r>
            <a:r>
              <a:rPr dirty="0" sz="1600" spc="5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di</a:t>
            </a:r>
            <a:r>
              <a:rPr dirty="0" sz="1600" spc="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acq</a:t>
            </a:r>
            <a:r>
              <a:rPr dirty="0" sz="1600" spc="-15" b="1">
                <a:solidFill>
                  <a:srgbClr val="822333"/>
                </a:solidFill>
                <a:latin typeface="Arial"/>
                <a:cs typeface="Arial"/>
              </a:rPr>
              <a:t>u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marL="410209" indent="-397510">
              <a:lnSpc>
                <a:spcPct val="100000"/>
              </a:lnSpc>
              <a:spcBef>
                <a:spcPts val="670"/>
              </a:spcBef>
              <a:buFont typeface="Arial"/>
              <a:buAutoNum type="alphaUcPeriod"/>
              <a:tabLst>
                <a:tab pos="410845" algn="l"/>
              </a:tabLst>
            </a:pPr>
            <a:r>
              <a:rPr dirty="0" sz="1600" spc="-10">
                <a:solidFill>
                  <a:srgbClr val="CCCCCC"/>
                </a:solidFill>
                <a:latin typeface="Arial"/>
                <a:cs typeface="Arial"/>
              </a:rPr>
              <a:t>favori</a:t>
            </a:r>
            <a:r>
              <a:rPr dirty="0" sz="1600" spc="-5">
                <a:solidFill>
                  <a:srgbClr val="CCCCCC"/>
                </a:solidFill>
                <a:latin typeface="Arial"/>
                <a:cs typeface="Arial"/>
              </a:rPr>
              <a:t>s</a:t>
            </a:r>
            <a:r>
              <a:rPr dirty="0" sz="1600" spc="-10">
                <a:solidFill>
                  <a:srgbClr val="CCCCCC"/>
                </a:solidFill>
                <a:latin typeface="Arial"/>
                <a:cs typeface="Arial"/>
              </a:rPr>
              <a:t>ce</a:t>
            </a:r>
            <a:r>
              <a:rPr dirty="0" sz="1600" spc="-5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CCCCCC"/>
                </a:solidFill>
                <a:latin typeface="Arial"/>
                <a:cs typeface="Arial"/>
              </a:rPr>
              <a:t>il</a:t>
            </a:r>
            <a:r>
              <a:rPr dirty="0" sz="1600" spc="-1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CCCCCC"/>
                </a:solidFill>
                <a:latin typeface="Arial"/>
                <a:cs typeface="Arial"/>
              </a:rPr>
              <a:t>ria</a:t>
            </a:r>
            <a:r>
              <a:rPr dirty="0" sz="1600" spc="-5">
                <a:solidFill>
                  <a:srgbClr val="CCCCCC"/>
                </a:solidFill>
                <a:latin typeface="Arial"/>
                <a:cs typeface="Arial"/>
              </a:rPr>
              <a:t>s</a:t>
            </a:r>
            <a:r>
              <a:rPr dirty="0" sz="1600" spc="-10">
                <a:solidFill>
                  <a:srgbClr val="CCCCCC"/>
                </a:solidFill>
                <a:latin typeface="Arial"/>
                <a:cs typeface="Arial"/>
              </a:rPr>
              <a:t>sorbimento</a:t>
            </a:r>
            <a:r>
              <a:rPr dirty="0" sz="1600" spc="1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CCCCCC"/>
                </a:solidFill>
                <a:latin typeface="Arial"/>
                <a:cs typeface="Arial"/>
              </a:rPr>
              <a:t>di</a:t>
            </a:r>
            <a:r>
              <a:rPr dirty="0" sz="1600" spc="-1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CCCCCC"/>
                </a:solidFill>
                <a:latin typeface="Arial"/>
                <a:cs typeface="Arial"/>
              </a:rPr>
              <a:t>cloru</a:t>
            </a:r>
            <a:r>
              <a:rPr dirty="0" sz="1600" spc="-20">
                <a:solidFill>
                  <a:srgbClr val="CCCCCC"/>
                </a:solidFill>
                <a:latin typeface="Arial"/>
                <a:cs typeface="Arial"/>
              </a:rPr>
              <a:t>r</a:t>
            </a:r>
            <a:r>
              <a:rPr dirty="0" sz="1600" spc="-5">
                <a:solidFill>
                  <a:srgbClr val="CCCCCC"/>
                </a:solidFill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  <a:p>
            <a:pPr marL="410209" indent="-397510">
              <a:lnSpc>
                <a:spcPct val="100000"/>
              </a:lnSpc>
              <a:spcBef>
                <a:spcPts val="660"/>
              </a:spcBef>
              <a:buFont typeface="Arial"/>
              <a:buAutoNum type="alphaUcPeriod"/>
              <a:tabLst>
                <a:tab pos="410845" algn="l"/>
              </a:tabLst>
            </a:pPr>
            <a:r>
              <a:rPr dirty="0" sz="1600" spc="-10">
                <a:solidFill>
                  <a:srgbClr val="CCCCCC"/>
                </a:solidFill>
                <a:latin typeface="Arial"/>
                <a:cs typeface="Arial"/>
              </a:rPr>
              <a:t>favori</a:t>
            </a:r>
            <a:r>
              <a:rPr dirty="0" sz="1600" spc="-5">
                <a:solidFill>
                  <a:srgbClr val="CCCCCC"/>
                </a:solidFill>
                <a:latin typeface="Arial"/>
                <a:cs typeface="Arial"/>
              </a:rPr>
              <a:t>s</a:t>
            </a:r>
            <a:r>
              <a:rPr dirty="0" sz="1600" spc="-10">
                <a:solidFill>
                  <a:srgbClr val="CCCCCC"/>
                </a:solidFill>
                <a:latin typeface="Arial"/>
                <a:cs typeface="Arial"/>
              </a:rPr>
              <a:t>ce</a:t>
            </a:r>
            <a:r>
              <a:rPr dirty="0" sz="1600" spc="-5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CCCCCC"/>
                </a:solidFill>
                <a:latin typeface="Arial"/>
                <a:cs typeface="Arial"/>
              </a:rPr>
              <a:t>il</a:t>
            </a:r>
            <a:r>
              <a:rPr dirty="0" sz="1600" spc="-1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CCCCCC"/>
                </a:solidFill>
                <a:latin typeface="Arial"/>
                <a:cs typeface="Arial"/>
              </a:rPr>
              <a:t>ria</a:t>
            </a:r>
            <a:r>
              <a:rPr dirty="0" sz="1600" spc="-5">
                <a:solidFill>
                  <a:srgbClr val="CCCCCC"/>
                </a:solidFill>
                <a:latin typeface="Arial"/>
                <a:cs typeface="Arial"/>
              </a:rPr>
              <a:t>s</a:t>
            </a:r>
            <a:r>
              <a:rPr dirty="0" sz="1600" spc="-10">
                <a:solidFill>
                  <a:srgbClr val="CCCCCC"/>
                </a:solidFill>
                <a:latin typeface="Arial"/>
                <a:cs typeface="Arial"/>
              </a:rPr>
              <a:t>sorbimento</a:t>
            </a:r>
            <a:r>
              <a:rPr dirty="0" sz="1600" spc="1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CCCCCC"/>
                </a:solidFill>
                <a:latin typeface="Arial"/>
                <a:cs typeface="Arial"/>
              </a:rPr>
              <a:t>di</a:t>
            </a:r>
            <a:r>
              <a:rPr dirty="0" sz="1600" spc="-1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CCCCCC"/>
                </a:solidFill>
                <a:latin typeface="Arial"/>
                <a:cs typeface="Arial"/>
              </a:rPr>
              <a:t>sodio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1497" y="3420584"/>
            <a:ext cx="3528695" cy="1819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14399"/>
              </a:lnSpc>
            </a:pPr>
            <a:r>
              <a:rPr dirty="0" sz="1600" spc="-10">
                <a:solidFill>
                  <a:srgbClr val="800000"/>
                </a:solidFill>
                <a:latin typeface="Arial"/>
                <a:cs typeface="Arial"/>
              </a:rPr>
              <a:t>2</a:t>
            </a:r>
            <a:r>
              <a:rPr dirty="0" sz="1600" spc="-5">
                <a:latin typeface="Arial"/>
                <a:cs typeface="Arial"/>
              </a:rPr>
              <a:t>.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ph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acido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’affinità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dell’ossigeno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per</a:t>
            </a:r>
            <a:r>
              <a:rPr dirty="0" sz="1600" spc="-10">
                <a:latin typeface="Arial"/>
                <a:cs typeface="Arial"/>
              </a:rPr>
              <a:t> l’emog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obina: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410209" algn="l"/>
              </a:tabLst>
            </a:pPr>
            <a:r>
              <a:rPr dirty="0" sz="1600" spc="-40" b="1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1600" spc="-5" b="1">
                <a:solidFill>
                  <a:srgbClr val="822333"/>
                </a:solidFill>
                <a:latin typeface="Arial"/>
                <a:cs typeface="Arial"/>
              </a:rPr>
              <a:t>.</a:t>
            </a:r>
            <a:r>
              <a:rPr dirty="0" sz="1600" b="1">
                <a:solidFill>
                  <a:srgbClr val="822333"/>
                </a:solidFill>
                <a:latin typeface="Arial"/>
                <a:cs typeface="Arial"/>
              </a:rPr>
              <a:t>	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di</a:t>
            </a:r>
            <a:r>
              <a:rPr dirty="0" sz="1600" spc="-25" b="1">
                <a:solidFill>
                  <a:srgbClr val="822333"/>
                </a:solidFill>
                <a:latin typeface="Arial"/>
                <a:cs typeface="Arial"/>
              </a:rPr>
              <a:t>m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in</a:t>
            </a:r>
            <a:r>
              <a:rPr dirty="0" sz="1600" spc="-20" b="1">
                <a:solidFill>
                  <a:srgbClr val="822333"/>
                </a:solidFill>
                <a:latin typeface="Arial"/>
                <a:cs typeface="Arial"/>
              </a:rPr>
              <a:t>u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isce</a:t>
            </a:r>
            <a:endParaRPr sz="1600">
              <a:latin typeface="Arial"/>
              <a:cs typeface="Arial"/>
            </a:endParaRPr>
          </a:p>
          <a:p>
            <a:pPr marL="410209" indent="-397510">
              <a:lnSpc>
                <a:spcPct val="100000"/>
              </a:lnSpc>
              <a:spcBef>
                <a:spcPts val="670"/>
              </a:spcBef>
              <a:buClr>
                <a:srgbClr val="CCCCCC"/>
              </a:buClr>
              <a:buFont typeface="Arial"/>
              <a:buAutoNum type="alphaUcPeriod" startAt="2"/>
              <a:tabLst>
                <a:tab pos="410845" algn="l"/>
              </a:tabLst>
            </a:pPr>
            <a:r>
              <a:rPr dirty="0" sz="1600" spc="-10">
                <a:solidFill>
                  <a:srgbClr val="CCCCCC"/>
                </a:solidFill>
                <a:latin typeface="Arial"/>
                <a:cs typeface="Arial"/>
              </a:rPr>
              <a:t>aumenta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lr>
                <a:srgbClr val="CCCCCC"/>
              </a:buClr>
              <a:buFont typeface="Arial"/>
              <a:buAutoNum type="alphaUcPeriod" startAt="2"/>
              <a:tabLst>
                <a:tab pos="355600" algn="l"/>
              </a:tabLst>
            </a:pPr>
            <a:r>
              <a:rPr dirty="0" sz="1600" spc="-10">
                <a:solidFill>
                  <a:srgbClr val="CCCCCC"/>
                </a:solidFill>
                <a:latin typeface="Arial"/>
                <a:cs typeface="Arial"/>
              </a:rPr>
              <a:t>Rimane</a:t>
            </a:r>
            <a:r>
              <a:rPr dirty="0" sz="1600" spc="-1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CCCCCC"/>
                </a:solidFill>
                <a:latin typeface="Arial"/>
                <a:cs typeface="Arial"/>
              </a:rPr>
              <a:t>invariata</a:t>
            </a:r>
            <a:endParaRPr sz="1600">
              <a:latin typeface="Arial"/>
              <a:cs typeface="Arial"/>
            </a:endParaRPr>
          </a:p>
          <a:p>
            <a:pPr marL="410209" indent="-397510">
              <a:lnSpc>
                <a:spcPct val="100000"/>
              </a:lnSpc>
              <a:spcBef>
                <a:spcPts val="660"/>
              </a:spcBef>
              <a:buClr>
                <a:srgbClr val="CCCCCC"/>
              </a:buClr>
              <a:buFont typeface="Arial"/>
              <a:buAutoNum type="alphaUcPeriod" startAt="2"/>
              <a:tabLst>
                <a:tab pos="410845" algn="l"/>
              </a:tabLst>
            </a:pPr>
            <a:r>
              <a:rPr dirty="0" sz="1600" spc="-10">
                <a:solidFill>
                  <a:srgbClr val="CCCCCC"/>
                </a:solidFill>
                <a:latin typeface="Arial"/>
                <a:cs typeface="Arial"/>
              </a:rPr>
              <a:t>ne</a:t>
            </a:r>
            <a:r>
              <a:rPr dirty="0" sz="1600" spc="-5">
                <a:solidFill>
                  <a:srgbClr val="CCCCCC"/>
                </a:solidFill>
                <a:latin typeface="Arial"/>
                <a:cs typeface="Arial"/>
              </a:rPr>
              <a:t>s</a:t>
            </a:r>
            <a:r>
              <a:rPr dirty="0" sz="1600" spc="-10">
                <a:solidFill>
                  <a:srgbClr val="CCCCCC"/>
                </a:solidFill>
                <a:latin typeface="Arial"/>
                <a:cs typeface="Arial"/>
              </a:rPr>
              <a:t>suna</a:t>
            </a:r>
            <a:r>
              <a:rPr dirty="0" sz="1600" spc="-5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CCCCCC"/>
                </a:solidFill>
                <a:latin typeface="Arial"/>
                <a:cs typeface="Arial"/>
              </a:rPr>
              <a:t>de</a:t>
            </a:r>
            <a:r>
              <a:rPr dirty="0" sz="1600">
                <a:solidFill>
                  <a:srgbClr val="CCCCCC"/>
                </a:solidFill>
                <a:latin typeface="Arial"/>
                <a:cs typeface="Arial"/>
              </a:rPr>
              <a:t>l</a:t>
            </a:r>
            <a:r>
              <a:rPr dirty="0" sz="1600" spc="-10">
                <a:solidFill>
                  <a:srgbClr val="CCCCCC"/>
                </a:solidFill>
                <a:latin typeface="Arial"/>
                <a:cs typeface="Arial"/>
              </a:rPr>
              <a:t>le</a:t>
            </a:r>
            <a:r>
              <a:rPr dirty="0" sz="1600" spc="-15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CCCCCC"/>
                </a:solidFill>
                <a:latin typeface="Arial"/>
                <a:cs typeface="Arial"/>
              </a:rPr>
              <a:t>precedenti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08872" y="6595225"/>
            <a:ext cx="13843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83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04079" y="1158333"/>
            <a:ext cx="3308350" cy="507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14399"/>
              </a:lnSpc>
            </a:pPr>
            <a:r>
              <a:rPr dirty="0" sz="1600" spc="-10">
                <a:solidFill>
                  <a:srgbClr val="800000"/>
                </a:solidFill>
                <a:latin typeface="Arial"/>
                <a:cs typeface="Arial"/>
              </a:rPr>
              <a:t>3</a:t>
            </a:r>
            <a:r>
              <a:rPr dirty="0" sz="1600" spc="-5">
                <a:latin typeface="Arial"/>
                <a:cs typeface="Arial"/>
              </a:rPr>
              <a:t>.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Q</a:t>
            </a:r>
            <a:r>
              <a:rPr dirty="0" sz="1600" spc="-10">
                <a:latin typeface="Arial"/>
                <a:cs typeface="Arial"/>
              </a:rPr>
              <a:t>uante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mo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ecole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ossigeno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lega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l’emog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obina?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04079" y="3406868"/>
            <a:ext cx="3183255" cy="1821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14399"/>
              </a:lnSpc>
            </a:pPr>
            <a:r>
              <a:rPr dirty="0" sz="1600" spc="-10">
                <a:solidFill>
                  <a:srgbClr val="800000"/>
                </a:solidFill>
                <a:latin typeface="Arial"/>
                <a:cs typeface="Arial"/>
              </a:rPr>
              <a:t>4</a:t>
            </a:r>
            <a:r>
              <a:rPr dirty="0" sz="1600" spc="-5">
                <a:latin typeface="Arial"/>
                <a:cs typeface="Arial"/>
              </a:rPr>
              <a:t>.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Q</a:t>
            </a:r>
            <a:r>
              <a:rPr dirty="0" sz="1600" spc="-10">
                <a:latin typeface="Arial"/>
                <a:cs typeface="Arial"/>
              </a:rPr>
              <a:t>uale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que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te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cellule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è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pri</a:t>
            </a:r>
            <a:r>
              <a:rPr dirty="0" sz="1600" spc="-5">
                <a:latin typeface="Arial"/>
                <a:cs typeface="Arial"/>
              </a:rPr>
              <a:t>v</a:t>
            </a:r>
            <a:r>
              <a:rPr dirty="0" sz="1600" spc="-10">
                <a:latin typeface="Arial"/>
                <a:cs typeface="Arial"/>
              </a:rPr>
              <a:t>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</a:t>
            </a:r>
            <a:r>
              <a:rPr dirty="0" sz="1600" spc="-10">
                <a:latin typeface="Arial"/>
                <a:cs typeface="Arial"/>
              </a:rPr>
              <a:t> nu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0">
                <a:latin typeface="Arial"/>
                <a:cs typeface="Arial"/>
              </a:rPr>
              <a:t>leo?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410209" algn="l"/>
              </a:tabLst>
            </a:pPr>
            <a:r>
              <a:rPr dirty="0" sz="1600" spc="-40" b="1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1600" spc="-5" b="1">
                <a:solidFill>
                  <a:srgbClr val="822333"/>
                </a:solidFill>
                <a:latin typeface="Arial"/>
                <a:cs typeface="Arial"/>
              </a:rPr>
              <a:t>.</a:t>
            </a:r>
            <a:r>
              <a:rPr dirty="0" sz="1600" b="1">
                <a:solidFill>
                  <a:srgbClr val="822333"/>
                </a:solidFill>
                <a:latin typeface="Arial"/>
                <a:cs typeface="Arial"/>
              </a:rPr>
              <a:t>	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gl</a:t>
            </a:r>
            <a:r>
              <a:rPr dirty="0" sz="1600" spc="-20" b="1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b</a:t>
            </a:r>
            <a:r>
              <a:rPr dirty="0" sz="1600" spc="-20" b="1">
                <a:solidFill>
                  <a:srgbClr val="822333"/>
                </a:solidFill>
                <a:latin typeface="Arial"/>
                <a:cs typeface="Arial"/>
              </a:rPr>
              <a:t>u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lo</a:t>
            </a:r>
            <a:r>
              <a:rPr dirty="0" sz="1600" spc="3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rosso</a:t>
            </a:r>
            <a:endParaRPr sz="1600">
              <a:latin typeface="Arial"/>
              <a:cs typeface="Arial"/>
            </a:endParaRPr>
          </a:p>
          <a:p>
            <a:pPr marL="410209" indent="-397510">
              <a:lnSpc>
                <a:spcPct val="100000"/>
              </a:lnSpc>
              <a:spcBef>
                <a:spcPts val="660"/>
              </a:spcBef>
              <a:buClr>
                <a:srgbClr val="CCCCCC"/>
              </a:buClr>
              <a:buFont typeface="Arial"/>
              <a:buAutoNum type="alphaUcPeriod" startAt="2"/>
              <a:tabLst>
                <a:tab pos="410845" algn="l"/>
              </a:tabLst>
            </a:pPr>
            <a:r>
              <a:rPr dirty="0" sz="1600" spc="-10">
                <a:solidFill>
                  <a:srgbClr val="CCCCCC"/>
                </a:solidFill>
                <a:latin typeface="Arial"/>
                <a:cs typeface="Arial"/>
              </a:rPr>
              <a:t>globu</a:t>
            </a:r>
            <a:r>
              <a:rPr dirty="0" sz="1600">
                <a:solidFill>
                  <a:srgbClr val="CCCCCC"/>
                </a:solidFill>
                <a:latin typeface="Arial"/>
                <a:cs typeface="Arial"/>
              </a:rPr>
              <a:t>l</a:t>
            </a:r>
            <a:r>
              <a:rPr dirty="0" sz="1600" spc="-10">
                <a:solidFill>
                  <a:srgbClr val="CCCCCC"/>
                </a:solidFill>
                <a:latin typeface="Arial"/>
                <a:cs typeface="Arial"/>
              </a:rPr>
              <a:t>o</a:t>
            </a:r>
            <a:r>
              <a:rPr dirty="0" sz="1600" spc="-15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CCCCCC"/>
                </a:solidFill>
                <a:latin typeface="Arial"/>
                <a:cs typeface="Arial"/>
              </a:rPr>
              <a:t>bian</a:t>
            </a:r>
            <a:r>
              <a:rPr dirty="0" sz="1600" spc="-5">
                <a:solidFill>
                  <a:srgbClr val="CCCCCC"/>
                </a:solidFill>
                <a:latin typeface="Arial"/>
                <a:cs typeface="Arial"/>
              </a:rPr>
              <a:t>c</a:t>
            </a:r>
            <a:r>
              <a:rPr dirty="0" sz="1600" spc="-10">
                <a:solidFill>
                  <a:srgbClr val="CCCCCC"/>
                </a:solidFill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  <a:p>
            <a:pPr marL="410209" indent="-397510">
              <a:lnSpc>
                <a:spcPct val="100000"/>
              </a:lnSpc>
              <a:spcBef>
                <a:spcPts val="660"/>
              </a:spcBef>
              <a:buClr>
                <a:srgbClr val="CCCCCC"/>
              </a:buClr>
              <a:buFont typeface="Arial"/>
              <a:buAutoNum type="alphaUcPeriod" startAt="2"/>
              <a:tabLst>
                <a:tab pos="410845" algn="l"/>
              </a:tabLst>
            </a:pPr>
            <a:r>
              <a:rPr dirty="0" sz="1600" spc="-10">
                <a:solidFill>
                  <a:srgbClr val="CCCCCC"/>
                </a:solidFill>
                <a:latin typeface="Arial"/>
                <a:cs typeface="Arial"/>
              </a:rPr>
              <a:t>epato</a:t>
            </a:r>
            <a:r>
              <a:rPr dirty="0" sz="1600" spc="-5">
                <a:solidFill>
                  <a:srgbClr val="CCCCCC"/>
                </a:solidFill>
                <a:latin typeface="Arial"/>
                <a:cs typeface="Arial"/>
              </a:rPr>
              <a:t>c</a:t>
            </a:r>
            <a:r>
              <a:rPr dirty="0" sz="1600" spc="-10">
                <a:solidFill>
                  <a:srgbClr val="CCCCCC"/>
                </a:solidFill>
                <a:latin typeface="Arial"/>
                <a:cs typeface="Arial"/>
              </a:rPr>
              <a:t>ita</a:t>
            </a:r>
            <a:endParaRPr sz="1600">
              <a:latin typeface="Arial"/>
              <a:cs typeface="Arial"/>
            </a:endParaRPr>
          </a:p>
          <a:p>
            <a:pPr marL="410209" indent="-397510">
              <a:lnSpc>
                <a:spcPct val="100000"/>
              </a:lnSpc>
              <a:spcBef>
                <a:spcPts val="670"/>
              </a:spcBef>
              <a:buClr>
                <a:srgbClr val="CCCCCC"/>
              </a:buClr>
              <a:buFont typeface="Arial"/>
              <a:buAutoNum type="alphaUcPeriod" startAt="2"/>
              <a:tabLst>
                <a:tab pos="410845" algn="l"/>
              </a:tabLst>
            </a:pPr>
            <a:r>
              <a:rPr dirty="0" sz="1600" spc="-10">
                <a:solidFill>
                  <a:srgbClr val="CCCCCC"/>
                </a:solidFill>
                <a:latin typeface="Arial"/>
                <a:cs typeface="Arial"/>
              </a:rPr>
              <a:t>linfo</a:t>
            </a:r>
            <a:r>
              <a:rPr dirty="0" sz="1600" spc="-5">
                <a:solidFill>
                  <a:srgbClr val="CCCCCC"/>
                </a:solidFill>
                <a:latin typeface="Arial"/>
                <a:cs typeface="Arial"/>
              </a:rPr>
              <a:t>c</a:t>
            </a:r>
            <a:r>
              <a:rPr dirty="0" sz="1600" spc="-10">
                <a:solidFill>
                  <a:srgbClr val="CCCCCC"/>
                </a:solidFill>
                <a:latin typeface="Arial"/>
                <a:cs typeface="Arial"/>
              </a:rPr>
              <a:t>ita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681854" y="1726785"/>
          <a:ext cx="581025" cy="1302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5113"/>
                <a:gridCol w="245366"/>
              </a:tblGrid>
              <a:tr h="3171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600" spc="-30" b="1">
                          <a:solidFill>
                            <a:srgbClr val="822333"/>
                          </a:solidFill>
                          <a:latin typeface="Arial"/>
                          <a:cs typeface="Arial"/>
                        </a:rPr>
                        <a:t>A.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dirty="0" sz="1600" b="1">
                          <a:solidFill>
                            <a:srgbClr val="822333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2839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600">
                          <a:solidFill>
                            <a:srgbClr val="CCCCCC"/>
                          </a:solidFill>
                          <a:latin typeface="Arial"/>
                          <a:cs typeface="Arial"/>
                        </a:rPr>
                        <a:t>B.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dirty="0" sz="1600">
                          <a:solidFill>
                            <a:srgbClr val="CCCCCC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27659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600" spc="-5">
                          <a:solidFill>
                            <a:srgbClr val="CCCCCC"/>
                          </a:solidFill>
                          <a:latin typeface="Arial"/>
                          <a:cs typeface="Arial"/>
                        </a:rPr>
                        <a:t>C.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dirty="0" sz="1600">
                          <a:solidFill>
                            <a:srgbClr val="CCCCCC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28675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600" spc="-5">
                          <a:solidFill>
                            <a:srgbClr val="CCCCCC"/>
                          </a:solidFill>
                          <a:latin typeface="Arial"/>
                          <a:cs typeface="Arial"/>
                        </a:rPr>
                        <a:t>D.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dirty="0" sz="1600">
                          <a:solidFill>
                            <a:srgbClr val="CCCCCC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609" y="1340726"/>
            <a:ext cx="7128509" cy="5194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03266" y="116598"/>
            <a:ext cx="3806698" cy="7920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6154" rIns="0" bIns="0" rtlCol="0" vert="horz">
            <a:spAutoFit/>
          </a:bodyPr>
          <a:lstStyle/>
          <a:p>
            <a:pPr marL="228600">
              <a:lnSpc>
                <a:spcPct val="100000"/>
              </a:lnSpc>
            </a:pP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IL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pc="5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pc="1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Cristiana Pagnottelli</dc:creator>
  <dc:title>Unitelma Sapienza</dc:title>
  <dcterms:created xsi:type="dcterms:W3CDTF">2023-04-20T13:46:49Z</dcterms:created>
  <dcterms:modified xsi:type="dcterms:W3CDTF">2023-04-20T13:46:49Z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2016-10-18T00:00:00Z</vt:filetime>
  </property>
  <property fmtid="{D5CDD505-2E9C-101B-9397-08002B2CF9AE}" pid="3" name="LastSaved">
    <vt:filetime>2023-04-20T00:00:00Z</vt:filetime>
  </property>
</Properties>
</file>