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487616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9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me.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4107179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Eq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azione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oraria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as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pet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2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grafici.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Rappresen</a:t>
            </a:r>
            <a:r>
              <a:rPr dirty="0" spc="-25"/>
              <a:t>t</a:t>
            </a:r>
            <a:r>
              <a:rPr dirty="0" spc="-15"/>
              <a:t>azione</a:t>
            </a:r>
            <a:r>
              <a:rPr dirty="0" spc="-20"/>
              <a:t> </a:t>
            </a:r>
            <a:r>
              <a:rPr dirty="0" spc="-15"/>
              <a:t>grafic</a:t>
            </a:r>
            <a:r>
              <a:rPr dirty="0" spc="-10"/>
              <a:t>a: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485521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888365" algn="l"/>
                <a:tab pos="2092960" algn="l"/>
                <a:tab pos="259143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rapp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8667" y="1429251"/>
            <a:ext cx="9010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grafica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41921" y="1429251"/>
            <a:ext cx="17913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2465" algn="l"/>
                <a:tab pos="15430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5234703"/>
            <a:ext cx="8029575" cy="889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sponde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orpo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tana,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scorr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del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tempo, </a:t>
            </a:r>
            <a:r>
              <a:rPr dirty="0" sz="2400">
                <a:latin typeface="Franklin Gothic Book"/>
                <a:cs typeface="Franklin Gothic Book"/>
              </a:rPr>
              <a:t>all’origi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7612" y="2563748"/>
            <a:ext cx="85725" cy="2305050"/>
          </a:xfrm>
          <a:custGeom>
            <a:avLst/>
            <a:gdLst/>
            <a:ahLst/>
            <a:cxnLst/>
            <a:rect l="l" t="t" r="r" b="b"/>
            <a:pathLst>
              <a:path w="85725" h="2305050">
                <a:moveTo>
                  <a:pt x="57086" y="71500"/>
                </a:moveTo>
                <a:lnTo>
                  <a:pt x="28575" y="71500"/>
                </a:lnTo>
                <a:lnTo>
                  <a:pt x="28575" y="2305050"/>
                </a:lnTo>
                <a:lnTo>
                  <a:pt x="57086" y="2305050"/>
                </a:lnTo>
                <a:lnTo>
                  <a:pt x="57086" y="71500"/>
                </a:lnTo>
                <a:close/>
              </a:path>
              <a:path w="85725" h="2305050">
                <a:moveTo>
                  <a:pt x="42862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560" y="71500"/>
                </a:lnTo>
                <a:lnTo>
                  <a:pt x="42862" y="0"/>
                </a:lnTo>
                <a:close/>
              </a:path>
              <a:path w="85725" h="2305050">
                <a:moveTo>
                  <a:pt x="78560" y="71500"/>
                </a:moveTo>
                <a:lnTo>
                  <a:pt x="57086" y="71500"/>
                </a:lnTo>
                <a:lnTo>
                  <a:pt x="57086" y="85725"/>
                </a:lnTo>
                <a:lnTo>
                  <a:pt x="85661" y="85725"/>
                </a:lnTo>
                <a:lnTo>
                  <a:pt x="78560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16012" y="4681473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761" y="0"/>
                </a:moveTo>
                <a:lnTo>
                  <a:pt x="3298761" y="85725"/>
                </a:lnTo>
                <a:lnTo>
                  <a:pt x="3355996" y="57150"/>
                </a:lnTo>
                <a:lnTo>
                  <a:pt x="3313112" y="57150"/>
                </a:lnTo>
                <a:lnTo>
                  <a:pt x="3313112" y="28575"/>
                </a:lnTo>
                <a:lnTo>
                  <a:pt x="3355826" y="28575"/>
                </a:lnTo>
                <a:lnTo>
                  <a:pt x="3298761" y="0"/>
                </a:lnTo>
                <a:close/>
              </a:path>
              <a:path w="3384550" h="85725">
                <a:moveTo>
                  <a:pt x="329876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761" y="57150"/>
                </a:lnTo>
                <a:lnTo>
                  <a:pt x="3298761" y="28575"/>
                </a:lnTo>
                <a:close/>
              </a:path>
              <a:path w="3384550" h="85725">
                <a:moveTo>
                  <a:pt x="3355826" y="28575"/>
                </a:moveTo>
                <a:lnTo>
                  <a:pt x="3313112" y="28575"/>
                </a:lnTo>
                <a:lnTo>
                  <a:pt x="3313112" y="57150"/>
                </a:lnTo>
                <a:lnTo>
                  <a:pt x="3355996" y="57150"/>
                </a:lnTo>
                <a:lnTo>
                  <a:pt x="3384486" y="42925"/>
                </a:lnTo>
                <a:lnTo>
                  <a:pt x="335582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60475" y="2565400"/>
            <a:ext cx="2232025" cy="1948180"/>
          </a:xfrm>
          <a:custGeom>
            <a:avLst/>
            <a:gdLst/>
            <a:ahLst/>
            <a:cxnLst/>
            <a:rect l="l" t="t" r="r" b="b"/>
            <a:pathLst>
              <a:path w="2232025" h="1948179">
                <a:moveTo>
                  <a:pt x="0" y="1947799"/>
                </a:moveTo>
                <a:lnTo>
                  <a:pt x="22320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63016" y="2657203"/>
            <a:ext cx="3257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80001" y="4865336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87042" y="2359145"/>
            <a:ext cx="119443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+v*t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33898" y="2565400"/>
            <a:ext cx="85725" cy="2303780"/>
          </a:xfrm>
          <a:custGeom>
            <a:avLst/>
            <a:gdLst/>
            <a:ahLst/>
            <a:cxnLst/>
            <a:rect l="l" t="t" r="r" b="b"/>
            <a:pathLst>
              <a:path w="85725" h="2303779">
                <a:moveTo>
                  <a:pt x="57150" y="71374"/>
                </a:moveTo>
                <a:lnTo>
                  <a:pt x="28575" y="71374"/>
                </a:lnTo>
                <a:lnTo>
                  <a:pt x="28575" y="2303399"/>
                </a:lnTo>
                <a:lnTo>
                  <a:pt x="57150" y="2303399"/>
                </a:lnTo>
                <a:lnTo>
                  <a:pt x="57150" y="71374"/>
                </a:lnTo>
                <a:close/>
              </a:path>
              <a:path w="85725" h="2303779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374"/>
                </a:lnTo>
                <a:lnTo>
                  <a:pt x="78560" y="71374"/>
                </a:lnTo>
                <a:lnTo>
                  <a:pt x="42925" y="0"/>
                </a:lnTo>
                <a:close/>
              </a:path>
              <a:path w="85725" h="2303779">
                <a:moveTo>
                  <a:pt x="78560" y="71374"/>
                </a:moveTo>
                <a:lnTo>
                  <a:pt x="57150" y="71374"/>
                </a:lnTo>
                <a:lnTo>
                  <a:pt x="57150" y="85725"/>
                </a:lnTo>
                <a:lnTo>
                  <a:pt x="85725" y="85725"/>
                </a:lnTo>
                <a:lnTo>
                  <a:pt x="78560" y="713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323833" y="4885790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58887" y="3220973"/>
            <a:ext cx="2745105" cy="1287780"/>
          </a:xfrm>
          <a:custGeom>
            <a:avLst/>
            <a:gdLst/>
            <a:ahLst/>
            <a:cxnLst/>
            <a:rect l="l" t="t" r="r" b="b"/>
            <a:pathLst>
              <a:path w="2745104" h="1287779">
                <a:moveTo>
                  <a:pt x="0" y="1287526"/>
                </a:moveTo>
                <a:lnTo>
                  <a:pt x="2744787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58887" y="3860800"/>
            <a:ext cx="2953385" cy="647700"/>
          </a:xfrm>
          <a:custGeom>
            <a:avLst/>
            <a:gdLst/>
            <a:ahLst/>
            <a:cxnLst/>
            <a:rect l="l" t="t" r="r" b="b"/>
            <a:pathLst>
              <a:path w="2953385" h="647700">
                <a:moveTo>
                  <a:pt x="0" y="647700"/>
                </a:moveTo>
                <a:lnTo>
                  <a:pt x="2952813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32298" y="4681473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825" y="0"/>
                </a:moveTo>
                <a:lnTo>
                  <a:pt x="3298825" y="85725"/>
                </a:lnTo>
                <a:lnTo>
                  <a:pt x="3356059" y="57150"/>
                </a:lnTo>
                <a:lnTo>
                  <a:pt x="3313176" y="57150"/>
                </a:lnTo>
                <a:lnTo>
                  <a:pt x="3313176" y="28575"/>
                </a:lnTo>
                <a:lnTo>
                  <a:pt x="3355890" y="28575"/>
                </a:lnTo>
                <a:lnTo>
                  <a:pt x="3298825" y="0"/>
                </a:lnTo>
                <a:close/>
              </a:path>
              <a:path w="3384550" h="85725">
                <a:moveTo>
                  <a:pt x="32988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825" y="57150"/>
                </a:lnTo>
                <a:lnTo>
                  <a:pt x="3298825" y="28575"/>
                </a:lnTo>
                <a:close/>
              </a:path>
              <a:path w="3384550" h="85725">
                <a:moveTo>
                  <a:pt x="3355890" y="28575"/>
                </a:moveTo>
                <a:lnTo>
                  <a:pt x="3313176" y="28575"/>
                </a:lnTo>
                <a:lnTo>
                  <a:pt x="3313176" y="57150"/>
                </a:lnTo>
                <a:lnTo>
                  <a:pt x="3356059" y="57150"/>
                </a:lnTo>
                <a:lnTo>
                  <a:pt x="3384550" y="42925"/>
                </a:lnTo>
                <a:lnTo>
                  <a:pt x="335589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580001" y="2703178"/>
            <a:ext cx="3257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76825" y="2776473"/>
            <a:ext cx="2232025" cy="1948180"/>
          </a:xfrm>
          <a:custGeom>
            <a:avLst/>
            <a:gdLst/>
            <a:ahLst/>
            <a:cxnLst/>
            <a:rect l="l" t="t" r="r" b="b"/>
            <a:pathLst>
              <a:path w="2232025" h="1948179">
                <a:moveTo>
                  <a:pt x="0" y="1947926"/>
                </a:moveTo>
                <a:lnTo>
                  <a:pt x="22320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76825" y="3432175"/>
            <a:ext cx="2743200" cy="1287780"/>
          </a:xfrm>
          <a:custGeom>
            <a:avLst/>
            <a:gdLst/>
            <a:ahLst/>
            <a:cxnLst/>
            <a:rect l="l" t="t" r="r" b="b"/>
            <a:pathLst>
              <a:path w="2743200" h="1287779">
                <a:moveTo>
                  <a:pt x="0" y="1287399"/>
                </a:moveTo>
                <a:lnTo>
                  <a:pt x="274320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76825" y="4071873"/>
            <a:ext cx="2951480" cy="647700"/>
          </a:xfrm>
          <a:custGeom>
            <a:avLst/>
            <a:gdLst/>
            <a:ahLst/>
            <a:cxnLst/>
            <a:rect l="l" t="t" r="r" b="b"/>
            <a:pathLst>
              <a:path w="2951479" h="647700">
                <a:moveTo>
                  <a:pt x="0" y="647700"/>
                </a:moveTo>
                <a:lnTo>
                  <a:pt x="2951226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875782" y="2432297"/>
            <a:ext cx="7550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=v*t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Rappresen</a:t>
            </a:r>
            <a:r>
              <a:rPr dirty="0" spc="-25"/>
              <a:t>t</a:t>
            </a:r>
            <a:r>
              <a:rPr dirty="0" spc="-15"/>
              <a:t>azione</a:t>
            </a:r>
            <a:r>
              <a:rPr dirty="0" spc="-20"/>
              <a:t> </a:t>
            </a:r>
            <a:r>
              <a:rPr dirty="0" spc="-15"/>
              <a:t>grafic</a:t>
            </a:r>
            <a:r>
              <a:rPr dirty="0" spc="-10"/>
              <a:t>a:</a:t>
            </a:r>
          </a:p>
        </p:txBody>
      </p:sp>
      <p:sp>
        <p:nvSpPr>
          <p:cNvPr id="3" name="object 3"/>
          <p:cNvSpPr/>
          <p:nvPr/>
        </p:nvSpPr>
        <p:spPr>
          <a:xfrm>
            <a:off x="1217612" y="2563748"/>
            <a:ext cx="85725" cy="2305050"/>
          </a:xfrm>
          <a:custGeom>
            <a:avLst/>
            <a:gdLst/>
            <a:ahLst/>
            <a:cxnLst/>
            <a:rect l="l" t="t" r="r" b="b"/>
            <a:pathLst>
              <a:path w="85725" h="2305050">
                <a:moveTo>
                  <a:pt x="57086" y="71500"/>
                </a:moveTo>
                <a:lnTo>
                  <a:pt x="28575" y="71500"/>
                </a:lnTo>
                <a:lnTo>
                  <a:pt x="28575" y="2305050"/>
                </a:lnTo>
                <a:lnTo>
                  <a:pt x="57086" y="2305050"/>
                </a:lnTo>
                <a:lnTo>
                  <a:pt x="57086" y="71500"/>
                </a:lnTo>
                <a:close/>
              </a:path>
              <a:path w="85725" h="2305050">
                <a:moveTo>
                  <a:pt x="42862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560" y="71500"/>
                </a:lnTo>
                <a:lnTo>
                  <a:pt x="42862" y="0"/>
                </a:lnTo>
                <a:close/>
              </a:path>
              <a:path w="85725" h="2305050">
                <a:moveTo>
                  <a:pt x="78560" y="71500"/>
                </a:moveTo>
                <a:lnTo>
                  <a:pt x="57086" y="71500"/>
                </a:lnTo>
                <a:lnTo>
                  <a:pt x="57086" y="85725"/>
                </a:lnTo>
                <a:lnTo>
                  <a:pt x="85661" y="85725"/>
                </a:lnTo>
                <a:lnTo>
                  <a:pt x="78560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16012" y="4681473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761" y="0"/>
                </a:moveTo>
                <a:lnTo>
                  <a:pt x="3298761" y="85725"/>
                </a:lnTo>
                <a:lnTo>
                  <a:pt x="3355996" y="57150"/>
                </a:lnTo>
                <a:lnTo>
                  <a:pt x="3313112" y="57150"/>
                </a:lnTo>
                <a:lnTo>
                  <a:pt x="3313112" y="28575"/>
                </a:lnTo>
                <a:lnTo>
                  <a:pt x="3355826" y="28575"/>
                </a:lnTo>
                <a:lnTo>
                  <a:pt x="3298761" y="0"/>
                </a:lnTo>
                <a:close/>
              </a:path>
              <a:path w="3384550" h="85725">
                <a:moveTo>
                  <a:pt x="329876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761" y="57150"/>
                </a:lnTo>
                <a:lnTo>
                  <a:pt x="3298761" y="28575"/>
                </a:lnTo>
                <a:close/>
              </a:path>
              <a:path w="3384550" h="85725">
                <a:moveTo>
                  <a:pt x="3355826" y="28575"/>
                </a:moveTo>
                <a:lnTo>
                  <a:pt x="3313112" y="28575"/>
                </a:lnTo>
                <a:lnTo>
                  <a:pt x="3313112" y="57150"/>
                </a:lnTo>
                <a:lnTo>
                  <a:pt x="3355996" y="57150"/>
                </a:lnTo>
                <a:lnTo>
                  <a:pt x="3384486" y="42925"/>
                </a:lnTo>
                <a:lnTo>
                  <a:pt x="335582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58887" y="2997200"/>
            <a:ext cx="937260" cy="1727200"/>
          </a:xfrm>
          <a:custGeom>
            <a:avLst/>
            <a:gdLst/>
            <a:ahLst/>
            <a:cxnLst/>
            <a:rect l="l" t="t" r="r" b="b"/>
            <a:pathLst>
              <a:path w="937260" h="1727200">
                <a:moveTo>
                  <a:pt x="0" y="0"/>
                </a:moveTo>
                <a:lnTo>
                  <a:pt x="936688" y="172720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1428767"/>
            <a:ext cx="4855210" cy="1100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888365" algn="l"/>
                <a:tab pos="2092960" algn="l"/>
                <a:tab pos="259143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rapp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497330">
              <a:lnSpc>
                <a:spcPct val="100000"/>
              </a:lnSpc>
              <a:spcBef>
                <a:spcPts val="545"/>
              </a:spcBef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IvI*t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8667" y="1429251"/>
            <a:ext cx="9010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grafica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41921" y="1429251"/>
            <a:ext cx="17913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2465" algn="l"/>
                <a:tab pos="15430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4865336"/>
            <a:ext cx="8028940" cy="1258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08915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ispon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gativ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ella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avvicina,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scorr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all’origi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016" y="2657203"/>
            <a:ext cx="3257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33898" y="2565400"/>
            <a:ext cx="85725" cy="2303780"/>
          </a:xfrm>
          <a:custGeom>
            <a:avLst/>
            <a:gdLst/>
            <a:ahLst/>
            <a:cxnLst/>
            <a:rect l="l" t="t" r="r" b="b"/>
            <a:pathLst>
              <a:path w="85725" h="2303779">
                <a:moveTo>
                  <a:pt x="28575" y="2217674"/>
                </a:moveTo>
                <a:lnTo>
                  <a:pt x="0" y="2217674"/>
                </a:lnTo>
                <a:lnTo>
                  <a:pt x="42925" y="2303399"/>
                </a:lnTo>
                <a:lnTo>
                  <a:pt x="78560" y="2232025"/>
                </a:lnTo>
                <a:lnTo>
                  <a:pt x="28575" y="2232025"/>
                </a:lnTo>
                <a:lnTo>
                  <a:pt x="28575" y="2217674"/>
                </a:lnTo>
                <a:close/>
              </a:path>
              <a:path w="85725" h="2303779">
                <a:moveTo>
                  <a:pt x="57150" y="0"/>
                </a:moveTo>
                <a:lnTo>
                  <a:pt x="28575" y="0"/>
                </a:lnTo>
                <a:lnTo>
                  <a:pt x="28575" y="2232025"/>
                </a:lnTo>
                <a:lnTo>
                  <a:pt x="57150" y="2232025"/>
                </a:lnTo>
                <a:lnTo>
                  <a:pt x="57150" y="0"/>
                </a:lnTo>
                <a:close/>
              </a:path>
              <a:path w="85725" h="2303779">
                <a:moveTo>
                  <a:pt x="85725" y="2217674"/>
                </a:moveTo>
                <a:lnTo>
                  <a:pt x="57150" y="2217674"/>
                </a:lnTo>
                <a:lnTo>
                  <a:pt x="57150" y="2232025"/>
                </a:lnTo>
                <a:lnTo>
                  <a:pt x="78560" y="2232025"/>
                </a:lnTo>
                <a:lnTo>
                  <a:pt x="85725" y="22176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323833" y="2416903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58887" y="2997200"/>
            <a:ext cx="1800860" cy="1727200"/>
          </a:xfrm>
          <a:custGeom>
            <a:avLst/>
            <a:gdLst/>
            <a:ahLst/>
            <a:cxnLst/>
            <a:rect l="l" t="t" r="r" b="b"/>
            <a:pathLst>
              <a:path w="1800860" h="1727200">
                <a:moveTo>
                  <a:pt x="0" y="0"/>
                </a:moveTo>
                <a:lnTo>
                  <a:pt x="1800288" y="172720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58887" y="2997200"/>
            <a:ext cx="3026410" cy="1727200"/>
          </a:xfrm>
          <a:custGeom>
            <a:avLst/>
            <a:gdLst/>
            <a:ahLst/>
            <a:cxnLst/>
            <a:rect l="l" t="t" r="r" b="b"/>
            <a:pathLst>
              <a:path w="3026410" h="1727200">
                <a:moveTo>
                  <a:pt x="0" y="0"/>
                </a:moveTo>
                <a:lnTo>
                  <a:pt x="3025838" y="172720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932298" y="2665348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825" y="0"/>
                </a:moveTo>
                <a:lnTo>
                  <a:pt x="3298825" y="85725"/>
                </a:lnTo>
                <a:lnTo>
                  <a:pt x="3356059" y="57150"/>
                </a:lnTo>
                <a:lnTo>
                  <a:pt x="3313176" y="57150"/>
                </a:lnTo>
                <a:lnTo>
                  <a:pt x="3313176" y="28575"/>
                </a:lnTo>
                <a:lnTo>
                  <a:pt x="3355890" y="28575"/>
                </a:lnTo>
                <a:lnTo>
                  <a:pt x="3298825" y="0"/>
                </a:lnTo>
                <a:close/>
              </a:path>
              <a:path w="3384550" h="85725">
                <a:moveTo>
                  <a:pt x="32988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825" y="57150"/>
                </a:lnTo>
                <a:lnTo>
                  <a:pt x="3298825" y="28575"/>
                </a:lnTo>
                <a:close/>
              </a:path>
              <a:path w="3384550" h="85725">
                <a:moveTo>
                  <a:pt x="3355890" y="28575"/>
                </a:moveTo>
                <a:lnTo>
                  <a:pt x="3313176" y="28575"/>
                </a:lnTo>
                <a:lnTo>
                  <a:pt x="3313176" y="57150"/>
                </a:lnTo>
                <a:lnTo>
                  <a:pt x="3356059" y="57150"/>
                </a:lnTo>
                <a:lnTo>
                  <a:pt x="3384550" y="42925"/>
                </a:lnTo>
                <a:lnTo>
                  <a:pt x="335589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580001" y="2703178"/>
            <a:ext cx="3257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76825" y="2708275"/>
            <a:ext cx="1295400" cy="2016125"/>
          </a:xfrm>
          <a:custGeom>
            <a:avLst/>
            <a:gdLst/>
            <a:ahLst/>
            <a:cxnLst/>
            <a:rect l="l" t="t" r="r" b="b"/>
            <a:pathLst>
              <a:path w="1295400" h="2016125">
                <a:moveTo>
                  <a:pt x="0" y="0"/>
                </a:moveTo>
                <a:lnTo>
                  <a:pt x="1295400" y="201612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076825" y="2708275"/>
            <a:ext cx="2743200" cy="723900"/>
          </a:xfrm>
          <a:custGeom>
            <a:avLst/>
            <a:gdLst/>
            <a:ahLst/>
            <a:cxnLst/>
            <a:rect l="l" t="t" r="r" b="b"/>
            <a:pathLst>
              <a:path w="2743200" h="723900">
                <a:moveTo>
                  <a:pt x="0" y="0"/>
                </a:moveTo>
                <a:lnTo>
                  <a:pt x="2743200" y="72390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076825" y="2708275"/>
            <a:ext cx="2951480" cy="1363980"/>
          </a:xfrm>
          <a:custGeom>
            <a:avLst/>
            <a:gdLst/>
            <a:ahLst/>
            <a:cxnLst/>
            <a:rect l="l" t="t" r="r" b="b"/>
            <a:pathLst>
              <a:path w="2951479" h="1363979">
                <a:moveTo>
                  <a:pt x="0" y="0"/>
                </a:moveTo>
                <a:lnTo>
                  <a:pt x="2951226" y="1363599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875782" y="2143372"/>
            <a:ext cx="10585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vI*t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245745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Esempi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tilin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7779384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sempi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metro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dall‘origine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degli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assi, al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t=0,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che si spos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,5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grafic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7612" y="3378200"/>
            <a:ext cx="85725" cy="2305050"/>
          </a:xfrm>
          <a:custGeom>
            <a:avLst/>
            <a:gdLst/>
            <a:ahLst/>
            <a:cxnLst/>
            <a:rect l="l" t="t" r="r" b="b"/>
            <a:pathLst>
              <a:path w="85725" h="2305050">
                <a:moveTo>
                  <a:pt x="57086" y="71374"/>
                </a:moveTo>
                <a:lnTo>
                  <a:pt x="28575" y="71374"/>
                </a:lnTo>
                <a:lnTo>
                  <a:pt x="28575" y="2305050"/>
                </a:lnTo>
                <a:lnTo>
                  <a:pt x="57086" y="2305050"/>
                </a:lnTo>
                <a:lnTo>
                  <a:pt x="57086" y="71374"/>
                </a:lnTo>
                <a:close/>
              </a:path>
              <a:path w="85725" h="2305050">
                <a:moveTo>
                  <a:pt x="42862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374"/>
                </a:lnTo>
                <a:lnTo>
                  <a:pt x="78496" y="71374"/>
                </a:lnTo>
                <a:lnTo>
                  <a:pt x="42862" y="0"/>
                </a:lnTo>
                <a:close/>
              </a:path>
              <a:path w="85725" h="2305050">
                <a:moveTo>
                  <a:pt x="78496" y="71374"/>
                </a:moveTo>
                <a:lnTo>
                  <a:pt x="57086" y="71374"/>
                </a:lnTo>
                <a:lnTo>
                  <a:pt x="57086" y="85725"/>
                </a:lnTo>
                <a:lnTo>
                  <a:pt x="85661" y="85725"/>
                </a:lnTo>
                <a:lnTo>
                  <a:pt x="78496" y="713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16012" y="5495925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761" y="0"/>
                </a:moveTo>
                <a:lnTo>
                  <a:pt x="3298761" y="85725"/>
                </a:lnTo>
                <a:lnTo>
                  <a:pt x="3355826" y="57150"/>
                </a:lnTo>
                <a:lnTo>
                  <a:pt x="3313112" y="57150"/>
                </a:lnTo>
                <a:lnTo>
                  <a:pt x="3313112" y="28575"/>
                </a:lnTo>
                <a:lnTo>
                  <a:pt x="3355996" y="28575"/>
                </a:lnTo>
                <a:lnTo>
                  <a:pt x="3298761" y="0"/>
                </a:lnTo>
                <a:close/>
              </a:path>
              <a:path w="3384550" h="85725">
                <a:moveTo>
                  <a:pt x="329876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761" y="57150"/>
                </a:lnTo>
                <a:lnTo>
                  <a:pt x="3298761" y="28575"/>
                </a:lnTo>
                <a:close/>
              </a:path>
              <a:path w="3384550" h="85725">
                <a:moveTo>
                  <a:pt x="3355996" y="28575"/>
                </a:moveTo>
                <a:lnTo>
                  <a:pt x="3313112" y="28575"/>
                </a:lnTo>
                <a:lnTo>
                  <a:pt x="3313112" y="57150"/>
                </a:lnTo>
                <a:lnTo>
                  <a:pt x="3355826" y="57150"/>
                </a:lnTo>
                <a:lnTo>
                  <a:pt x="3384486" y="42799"/>
                </a:lnTo>
                <a:lnTo>
                  <a:pt x="335599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60475" y="4508500"/>
            <a:ext cx="2806700" cy="819150"/>
          </a:xfrm>
          <a:custGeom>
            <a:avLst/>
            <a:gdLst/>
            <a:ahLst/>
            <a:cxnLst/>
            <a:rect l="l" t="t" r="r" b="b"/>
            <a:pathLst>
              <a:path w="2806700" h="819150">
                <a:moveTo>
                  <a:pt x="0" y="819150"/>
                </a:moveTo>
                <a:lnTo>
                  <a:pt x="280670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50442" y="5305535"/>
            <a:ext cx="14478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1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3016" y="3471654"/>
            <a:ext cx="3257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0001" y="5678263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0044" y="3367398"/>
            <a:ext cx="15925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S=</a:t>
            </a:r>
            <a:r>
              <a:rPr dirty="0" sz="2400">
                <a:latin typeface="Franklin Gothic Book"/>
                <a:cs typeface="Franklin Gothic Book"/>
              </a:rPr>
              <a:t>1 + </a:t>
            </a:r>
            <a:r>
              <a:rPr dirty="0" sz="2400" spc="-5">
                <a:latin typeface="Franklin Gothic Book"/>
                <a:cs typeface="Franklin Gothic Book"/>
              </a:rPr>
              <a:t>0,5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49798" y="3357498"/>
            <a:ext cx="85725" cy="2303780"/>
          </a:xfrm>
          <a:custGeom>
            <a:avLst/>
            <a:gdLst/>
            <a:ahLst/>
            <a:cxnLst/>
            <a:rect l="l" t="t" r="r" b="b"/>
            <a:pathLst>
              <a:path w="85725" h="2303779">
                <a:moveTo>
                  <a:pt x="57150" y="71500"/>
                </a:moveTo>
                <a:lnTo>
                  <a:pt x="28575" y="71500"/>
                </a:lnTo>
                <a:lnTo>
                  <a:pt x="28575" y="2303526"/>
                </a:lnTo>
                <a:lnTo>
                  <a:pt x="57150" y="2303526"/>
                </a:lnTo>
                <a:lnTo>
                  <a:pt x="57150" y="71500"/>
                </a:lnTo>
                <a:close/>
              </a:path>
              <a:path w="85725" h="2303779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23" y="71500"/>
                </a:lnTo>
                <a:lnTo>
                  <a:pt x="42925" y="0"/>
                </a:lnTo>
                <a:close/>
              </a:path>
              <a:path w="85725" h="2303779">
                <a:moveTo>
                  <a:pt x="78623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23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48198" y="5495544"/>
            <a:ext cx="2879725" cy="85725"/>
          </a:xfrm>
          <a:custGeom>
            <a:avLst/>
            <a:gdLst/>
            <a:ahLst/>
            <a:cxnLst/>
            <a:rect l="l" t="t" r="r" b="b"/>
            <a:pathLst>
              <a:path w="2879725" h="85725">
                <a:moveTo>
                  <a:pt x="2793999" y="57221"/>
                </a:moveTo>
                <a:lnTo>
                  <a:pt x="2793873" y="85724"/>
                </a:lnTo>
                <a:lnTo>
                  <a:pt x="2851278" y="57276"/>
                </a:lnTo>
                <a:lnTo>
                  <a:pt x="2808351" y="57276"/>
                </a:lnTo>
                <a:lnTo>
                  <a:pt x="2793999" y="57221"/>
                </a:lnTo>
                <a:close/>
              </a:path>
              <a:path w="2879725" h="85725">
                <a:moveTo>
                  <a:pt x="2794126" y="28646"/>
                </a:moveTo>
                <a:lnTo>
                  <a:pt x="2793999" y="57221"/>
                </a:lnTo>
                <a:lnTo>
                  <a:pt x="2808351" y="57276"/>
                </a:lnTo>
                <a:lnTo>
                  <a:pt x="2808351" y="28701"/>
                </a:lnTo>
                <a:lnTo>
                  <a:pt x="2794126" y="28646"/>
                </a:lnTo>
                <a:close/>
              </a:path>
              <a:path w="2879725" h="85725">
                <a:moveTo>
                  <a:pt x="2794254" y="0"/>
                </a:moveTo>
                <a:lnTo>
                  <a:pt x="2794126" y="28646"/>
                </a:lnTo>
                <a:lnTo>
                  <a:pt x="2808351" y="28701"/>
                </a:lnTo>
                <a:lnTo>
                  <a:pt x="2808351" y="57276"/>
                </a:lnTo>
                <a:lnTo>
                  <a:pt x="2851278" y="57276"/>
                </a:lnTo>
                <a:lnTo>
                  <a:pt x="2879725" y="43179"/>
                </a:lnTo>
                <a:lnTo>
                  <a:pt x="2794254" y="0"/>
                </a:lnTo>
                <a:close/>
              </a:path>
              <a:path w="2879725" h="85725">
                <a:moveTo>
                  <a:pt x="126" y="17779"/>
                </a:moveTo>
                <a:lnTo>
                  <a:pt x="0" y="46354"/>
                </a:lnTo>
                <a:lnTo>
                  <a:pt x="2793999" y="57221"/>
                </a:lnTo>
                <a:lnTo>
                  <a:pt x="2794126" y="28646"/>
                </a:lnTo>
                <a:lnTo>
                  <a:pt x="126" y="17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92725" y="4568825"/>
            <a:ext cx="2663825" cy="0"/>
          </a:xfrm>
          <a:custGeom>
            <a:avLst/>
            <a:gdLst/>
            <a:ahLst/>
            <a:cxnLst/>
            <a:rect l="l" t="t" r="r" b="b"/>
            <a:pathLst>
              <a:path w="2663825" h="0">
                <a:moveTo>
                  <a:pt x="0" y="0"/>
                </a:moveTo>
                <a:lnTo>
                  <a:pt x="26638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180958" y="5606693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5" name="object 15"/>
          <p:cNvSpPr txBox="1"/>
          <p:nvPr/>
        </p:nvSpPr>
        <p:spPr>
          <a:xfrm>
            <a:off x="4795773" y="3517629"/>
            <a:ext cx="2997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v(t)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44541" y="4453110"/>
            <a:ext cx="31178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0,5</a:t>
            </a:r>
            <a:endParaRPr sz="16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r</a:t>
            </a:r>
            <a:r>
              <a:rPr dirty="0" spc="-10"/>
              <a:t>afici</a:t>
            </a:r>
            <a:r>
              <a:rPr dirty="0" spc="-15"/>
              <a:t> </a:t>
            </a:r>
            <a:r>
              <a:rPr dirty="0" spc="-15"/>
              <a:t>del</a:t>
            </a:r>
            <a:r>
              <a:rPr dirty="0" spc="-5"/>
              <a:t> </a:t>
            </a:r>
            <a:r>
              <a:rPr dirty="0" spc="-30"/>
              <a:t>m</a:t>
            </a:r>
            <a:r>
              <a:rPr dirty="0" spc="-10"/>
              <a:t>o</a:t>
            </a:r>
            <a:r>
              <a:rPr dirty="0" spc="-5"/>
              <a:t>t</a:t>
            </a:r>
            <a:r>
              <a:rPr dirty="0"/>
              <a:t>o</a:t>
            </a:r>
            <a:r>
              <a:rPr dirty="0" spc="5"/>
              <a:t> </a:t>
            </a:r>
            <a:r>
              <a:rPr dirty="0" spc="-15"/>
              <a:t>unifo</a:t>
            </a:r>
            <a:r>
              <a:rPr dirty="0" spc="-20"/>
              <a:t>r</a:t>
            </a:r>
            <a:r>
              <a:rPr dirty="0" spc="-5"/>
              <a:t>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1428767"/>
            <a:ext cx="802894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caso,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m/sec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all’istan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5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dall’origin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1206" y="3357498"/>
            <a:ext cx="132715" cy="2087880"/>
          </a:xfrm>
          <a:custGeom>
            <a:avLst/>
            <a:gdLst/>
            <a:ahLst/>
            <a:cxnLst/>
            <a:rect l="l" t="t" r="r" b="b"/>
            <a:pathLst>
              <a:path w="132715" h="2087879">
                <a:moveTo>
                  <a:pt x="66284" y="56719"/>
                </a:moveTo>
                <a:lnTo>
                  <a:pt x="52021" y="81198"/>
                </a:lnTo>
                <a:lnTo>
                  <a:pt x="53543" y="2087626"/>
                </a:lnTo>
                <a:lnTo>
                  <a:pt x="82118" y="2087626"/>
                </a:lnTo>
                <a:lnTo>
                  <a:pt x="80583" y="81198"/>
                </a:lnTo>
                <a:lnTo>
                  <a:pt x="66284" y="56719"/>
                </a:lnTo>
                <a:close/>
              </a:path>
              <a:path w="132715" h="2087879">
                <a:moveTo>
                  <a:pt x="66243" y="0"/>
                </a:moveTo>
                <a:lnTo>
                  <a:pt x="3975" y="106934"/>
                </a:lnTo>
                <a:lnTo>
                  <a:pt x="0" y="113791"/>
                </a:lnTo>
                <a:lnTo>
                  <a:pt x="2311" y="122427"/>
                </a:lnTo>
                <a:lnTo>
                  <a:pt x="9131" y="126491"/>
                </a:lnTo>
                <a:lnTo>
                  <a:pt x="15951" y="130428"/>
                </a:lnTo>
                <a:lnTo>
                  <a:pt x="24701" y="128142"/>
                </a:lnTo>
                <a:lnTo>
                  <a:pt x="28663" y="121285"/>
                </a:lnTo>
                <a:lnTo>
                  <a:pt x="52008" y="81219"/>
                </a:lnTo>
                <a:lnTo>
                  <a:pt x="51981" y="28321"/>
                </a:lnTo>
                <a:lnTo>
                  <a:pt x="82798" y="28321"/>
                </a:lnTo>
                <a:lnTo>
                  <a:pt x="66243" y="0"/>
                </a:lnTo>
                <a:close/>
              </a:path>
              <a:path w="132715" h="2087879">
                <a:moveTo>
                  <a:pt x="82798" y="28321"/>
                </a:moveTo>
                <a:lnTo>
                  <a:pt x="80556" y="28321"/>
                </a:lnTo>
                <a:lnTo>
                  <a:pt x="80596" y="81219"/>
                </a:lnTo>
                <a:lnTo>
                  <a:pt x="104000" y="121285"/>
                </a:lnTo>
                <a:lnTo>
                  <a:pt x="107975" y="128015"/>
                </a:lnTo>
                <a:lnTo>
                  <a:pt x="116725" y="130301"/>
                </a:lnTo>
                <a:lnTo>
                  <a:pt x="130352" y="122427"/>
                </a:lnTo>
                <a:lnTo>
                  <a:pt x="132651" y="113664"/>
                </a:lnTo>
                <a:lnTo>
                  <a:pt x="128676" y="106806"/>
                </a:lnTo>
                <a:lnTo>
                  <a:pt x="82798" y="28321"/>
                </a:lnTo>
                <a:close/>
              </a:path>
              <a:path w="132715" h="2087879">
                <a:moveTo>
                  <a:pt x="80561" y="35560"/>
                </a:moveTo>
                <a:lnTo>
                  <a:pt x="78612" y="35560"/>
                </a:lnTo>
                <a:lnTo>
                  <a:pt x="66284" y="56719"/>
                </a:lnTo>
                <a:lnTo>
                  <a:pt x="80596" y="81219"/>
                </a:lnTo>
                <a:lnTo>
                  <a:pt x="80561" y="35560"/>
                </a:lnTo>
                <a:close/>
              </a:path>
              <a:path w="132715" h="2087879">
                <a:moveTo>
                  <a:pt x="80556" y="28321"/>
                </a:moveTo>
                <a:lnTo>
                  <a:pt x="51981" y="28321"/>
                </a:lnTo>
                <a:lnTo>
                  <a:pt x="52021" y="81198"/>
                </a:lnTo>
                <a:lnTo>
                  <a:pt x="66284" y="56719"/>
                </a:lnTo>
                <a:lnTo>
                  <a:pt x="53924" y="35560"/>
                </a:lnTo>
                <a:lnTo>
                  <a:pt x="80561" y="35560"/>
                </a:lnTo>
                <a:lnTo>
                  <a:pt x="80556" y="28321"/>
                </a:lnTo>
                <a:close/>
              </a:path>
              <a:path w="132715" h="2087879">
                <a:moveTo>
                  <a:pt x="78612" y="35560"/>
                </a:moveTo>
                <a:lnTo>
                  <a:pt x="53924" y="35560"/>
                </a:lnTo>
                <a:lnTo>
                  <a:pt x="66284" y="56719"/>
                </a:lnTo>
                <a:lnTo>
                  <a:pt x="78612" y="35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44575" y="5234304"/>
            <a:ext cx="3420110" cy="132715"/>
          </a:xfrm>
          <a:custGeom>
            <a:avLst/>
            <a:gdLst/>
            <a:ahLst/>
            <a:cxnLst/>
            <a:rect l="l" t="t" r="r" b="b"/>
            <a:pathLst>
              <a:path w="3420110" h="132714">
                <a:moveTo>
                  <a:pt x="3362828" y="66357"/>
                </a:moveTo>
                <a:lnTo>
                  <a:pt x="3291459" y="107950"/>
                </a:lnTo>
                <a:lnTo>
                  <a:pt x="3289173" y="116713"/>
                </a:lnTo>
                <a:lnTo>
                  <a:pt x="3297047" y="130429"/>
                </a:lnTo>
                <a:lnTo>
                  <a:pt x="3305810" y="132715"/>
                </a:lnTo>
                <a:lnTo>
                  <a:pt x="3394991" y="80645"/>
                </a:lnTo>
                <a:lnTo>
                  <a:pt x="3391280" y="80645"/>
                </a:lnTo>
                <a:lnTo>
                  <a:pt x="3391280" y="78740"/>
                </a:lnTo>
                <a:lnTo>
                  <a:pt x="3384041" y="78740"/>
                </a:lnTo>
                <a:lnTo>
                  <a:pt x="3362828" y="66357"/>
                </a:lnTo>
                <a:close/>
              </a:path>
              <a:path w="3420110" h="132714">
                <a:moveTo>
                  <a:pt x="3338351" y="52070"/>
                </a:moveTo>
                <a:lnTo>
                  <a:pt x="0" y="52070"/>
                </a:lnTo>
                <a:lnTo>
                  <a:pt x="0" y="80645"/>
                </a:lnTo>
                <a:lnTo>
                  <a:pt x="3338351" y="80645"/>
                </a:lnTo>
                <a:lnTo>
                  <a:pt x="3362828" y="66357"/>
                </a:lnTo>
                <a:lnTo>
                  <a:pt x="3338351" y="52070"/>
                </a:lnTo>
                <a:close/>
              </a:path>
              <a:path w="3420110" h="132714">
                <a:moveTo>
                  <a:pt x="3395159" y="52070"/>
                </a:moveTo>
                <a:lnTo>
                  <a:pt x="3391280" y="52070"/>
                </a:lnTo>
                <a:lnTo>
                  <a:pt x="3391280" y="80645"/>
                </a:lnTo>
                <a:lnTo>
                  <a:pt x="3394991" y="80645"/>
                </a:lnTo>
                <a:lnTo>
                  <a:pt x="3419602" y="66294"/>
                </a:lnTo>
                <a:lnTo>
                  <a:pt x="3395159" y="52070"/>
                </a:lnTo>
                <a:close/>
              </a:path>
              <a:path w="3420110" h="132714">
                <a:moveTo>
                  <a:pt x="3384041" y="53975"/>
                </a:moveTo>
                <a:lnTo>
                  <a:pt x="3362828" y="66357"/>
                </a:lnTo>
                <a:lnTo>
                  <a:pt x="3384041" y="78740"/>
                </a:lnTo>
                <a:lnTo>
                  <a:pt x="3384041" y="53975"/>
                </a:lnTo>
                <a:close/>
              </a:path>
              <a:path w="3420110" h="132714">
                <a:moveTo>
                  <a:pt x="3391280" y="53975"/>
                </a:moveTo>
                <a:lnTo>
                  <a:pt x="3384041" y="53975"/>
                </a:lnTo>
                <a:lnTo>
                  <a:pt x="3384041" y="78740"/>
                </a:lnTo>
                <a:lnTo>
                  <a:pt x="3391280" y="78740"/>
                </a:lnTo>
                <a:lnTo>
                  <a:pt x="3391280" y="53975"/>
                </a:lnTo>
                <a:close/>
              </a:path>
              <a:path w="3420110" h="132714">
                <a:moveTo>
                  <a:pt x="3305810" y="0"/>
                </a:moveTo>
                <a:lnTo>
                  <a:pt x="3297047" y="2286"/>
                </a:lnTo>
                <a:lnTo>
                  <a:pt x="3289173" y="16002"/>
                </a:lnTo>
                <a:lnTo>
                  <a:pt x="3291459" y="24765"/>
                </a:lnTo>
                <a:lnTo>
                  <a:pt x="3362828" y="66357"/>
                </a:lnTo>
                <a:lnTo>
                  <a:pt x="3384041" y="53975"/>
                </a:lnTo>
                <a:lnTo>
                  <a:pt x="3391280" y="53975"/>
                </a:lnTo>
                <a:lnTo>
                  <a:pt x="3391280" y="52070"/>
                </a:lnTo>
                <a:lnTo>
                  <a:pt x="3395159" y="52070"/>
                </a:lnTo>
                <a:lnTo>
                  <a:pt x="3312667" y="4064"/>
                </a:lnTo>
                <a:lnTo>
                  <a:pt x="33058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87450" y="3644900"/>
            <a:ext cx="2016125" cy="2087880"/>
          </a:xfrm>
          <a:custGeom>
            <a:avLst/>
            <a:gdLst/>
            <a:ahLst/>
            <a:cxnLst/>
            <a:rect l="l" t="t" r="r" b="b"/>
            <a:pathLst>
              <a:path w="2016125" h="2087879">
                <a:moveTo>
                  <a:pt x="0" y="0"/>
                </a:moveTo>
                <a:lnTo>
                  <a:pt x="2016125" y="2087562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89037" y="3741801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88340" y="3279630"/>
            <a:ext cx="435609" cy="588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S(t)</a:t>
            </a:r>
            <a:endParaRPr sz="1600">
              <a:latin typeface="Franklin Gothic Medium"/>
              <a:cs typeface="Franklin Gothic Medium"/>
            </a:endParaRPr>
          </a:p>
          <a:p>
            <a:pPr algn="r" marR="5080">
              <a:lnSpc>
                <a:spcPct val="100000"/>
              </a:lnSpc>
              <a:spcBef>
                <a:spcPts val="915"/>
              </a:spcBef>
            </a:pPr>
            <a:r>
              <a:rPr dirty="0" sz="1600" spc="-10">
                <a:latin typeface="Franklin Gothic Medium"/>
                <a:cs typeface="Franklin Gothic Medium"/>
              </a:rPr>
              <a:t>5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4921" y="5008735"/>
            <a:ext cx="8826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t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0044" y="3389623"/>
            <a:ext cx="12350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S=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5">
                <a:latin typeface="Franklin Gothic Book"/>
                <a:cs typeface="Franklin Gothic Book"/>
              </a:rPr>
              <a:t>2*t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49798" y="3338448"/>
            <a:ext cx="85725" cy="2087880"/>
          </a:xfrm>
          <a:custGeom>
            <a:avLst/>
            <a:gdLst/>
            <a:ahLst/>
            <a:cxnLst/>
            <a:rect l="l" t="t" r="r" b="b"/>
            <a:pathLst>
              <a:path w="85725" h="2087879">
                <a:moveTo>
                  <a:pt x="28575" y="2001901"/>
                </a:moveTo>
                <a:lnTo>
                  <a:pt x="0" y="2001901"/>
                </a:lnTo>
                <a:lnTo>
                  <a:pt x="42925" y="2087626"/>
                </a:lnTo>
                <a:lnTo>
                  <a:pt x="78560" y="2016252"/>
                </a:lnTo>
                <a:lnTo>
                  <a:pt x="28575" y="2016252"/>
                </a:lnTo>
                <a:lnTo>
                  <a:pt x="28575" y="2001901"/>
                </a:lnTo>
                <a:close/>
              </a:path>
              <a:path w="85725" h="2087879">
                <a:moveTo>
                  <a:pt x="57150" y="0"/>
                </a:moveTo>
                <a:lnTo>
                  <a:pt x="28575" y="0"/>
                </a:lnTo>
                <a:lnTo>
                  <a:pt x="28575" y="2016252"/>
                </a:lnTo>
                <a:lnTo>
                  <a:pt x="57150" y="2016252"/>
                </a:lnTo>
                <a:lnTo>
                  <a:pt x="57150" y="0"/>
                </a:lnTo>
                <a:close/>
              </a:path>
              <a:path w="85725" h="2087879">
                <a:moveTo>
                  <a:pt x="85725" y="2001901"/>
                </a:moveTo>
                <a:lnTo>
                  <a:pt x="57150" y="2001901"/>
                </a:lnTo>
                <a:lnTo>
                  <a:pt x="57150" y="2016252"/>
                </a:lnTo>
                <a:lnTo>
                  <a:pt x="78560" y="2016252"/>
                </a:lnTo>
                <a:lnTo>
                  <a:pt x="85725" y="20019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48198" y="3468370"/>
            <a:ext cx="2879725" cy="85725"/>
          </a:xfrm>
          <a:custGeom>
            <a:avLst/>
            <a:gdLst/>
            <a:ahLst/>
            <a:cxnLst/>
            <a:rect l="l" t="t" r="r" b="b"/>
            <a:pathLst>
              <a:path w="2879725" h="85725">
                <a:moveTo>
                  <a:pt x="2794254" y="0"/>
                </a:moveTo>
                <a:lnTo>
                  <a:pt x="2794127" y="28520"/>
                </a:lnTo>
                <a:lnTo>
                  <a:pt x="2808351" y="28575"/>
                </a:lnTo>
                <a:lnTo>
                  <a:pt x="2808351" y="57150"/>
                </a:lnTo>
                <a:lnTo>
                  <a:pt x="2794000" y="57150"/>
                </a:lnTo>
                <a:lnTo>
                  <a:pt x="2793873" y="85725"/>
                </a:lnTo>
                <a:lnTo>
                  <a:pt x="2851534" y="57150"/>
                </a:lnTo>
                <a:lnTo>
                  <a:pt x="2808351" y="57150"/>
                </a:lnTo>
                <a:lnTo>
                  <a:pt x="2851646" y="57094"/>
                </a:lnTo>
                <a:lnTo>
                  <a:pt x="2879725" y="43179"/>
                </a:lnTo>
                <a:lnTo>
                  <a:pt x="2794254" y="0"/>
                </a:lnTo>
                <a:close/>
              </a:path>
              <a:path w="2879725" h="85725">
                <a:moveTo>
                  <a:pt x="2794127" y="28520"/>
                </a:moveTo>
                <a:lnTo>
                  <a:pt x="2794000" y="57094"/>
                </a:lnTo>
                <a:lnTo>
                  <a:pt x="2808351" y="57150"/>
                </a:lnTo>
                <a:lnTo>
                  <a:pt x="2808351" y="28575"/>
                </a:lnTo>
                <a:lnTo>
                  <a:pt x="2794127" y="28520"/>
                </a:lnTo>
                <a:close/>
              </a:path>
              <a:path w="2879725" h="85725">
                <a:moveTo>
                  <a:pt x="126" y="17779"/>
                </a:moveTo>
                <a:lnTo>
                  <a:pt x="0" y="46354"/>
                </a:lnTo>
                <a:lnTo>
                  <a:pt x="2794000" y="57094"/>
                </a:lnTo>
                <a:lnTo>
                  <a:pt x="2794127" y="28520"/>
                </a:lnTo>
                <a:lnTo>
                  <a:pt x="126" y="17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92725" y="4436998"/>
            <a:ext cx="2663825" cy="0"/>
          </a:xfrm>
          <a:custGeom>
            <a:avLst/>
            <a:gdLst/>
            <a:ahLst/>
            <a:cxnLst/>
            <a:rect l="l" t="t" r="r" b="b"/>
            <a:pathLst>
              <a:path w="2663825" h="0">
                <a:moveTo>
                  <a:pt x="0" y="0"/>
                </a:moveTo>
                <a:lnTo>
                  <a:pt x="26638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795773" y="4359130"/>
            <a:ext cx="24384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Medium"/>
                <a:cs typeface="Franklin Gothic Medium"/>
              </a:rPr>
              <a:t>-</a:t>
            </a:r>
            <a:r>
              <a:rPr dirty="0" sz="1600" spc="-5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2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5" name="object 15"/>
          <p:cNvSpPr txBox="1"/>
          <p:nvPr/>
        </p:nvSpPr>
        <p:spPr>
          <a:xfrm>
            <a:off x="4892802" y="5105636"/>
            <a:ext cx="2997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v(t)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04506" y="3208003"/>
            <a:ext cx="9080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t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30044" y="5461092"/>
            <a:ext cx="3124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2,5</a:t>
            </a:r>
            <a:endParaRPr sz="16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95801" y="3357562"/>
            <a:ext cx="1656080" cy="1151255"/>
          </a:xfrm>
          <a:custGeom>
            <a:avLst/>
            <a:gdLst/>
            <a:ahLst/>
            <a:cxnLst/>
            <a:rect l="l" t="t" r="r" b="b"/>
            <a:pathLst>
              <a:path w="1656079" h="1151254">
                <a:moveTo>
                  <a:pt x="0" y="1150937"/>
                </a:moveTo>
                <a:lnTo>
                  <a:pt x="1655699" y="1150937"/>
                </a:lnTo>
                <a:lnTo>
                  <a:pt x="1655699" y="0"/>
                </a:lnTo>
                <a:lnTo>
                  <a:pt x="0" y="0"/>
                </a:lnTo>
                <a:lnTo>
                  <a:pt x="0" y="1150937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95801" y="3357562"/>
            <a:ext cx="1656080" cy="1151255"/>
          </a:xfrm>
          <a:custGeom>
            <a:avLst/>
            <a:gdLst/>
            <a:ahLst/>
            <a:cxnLst/>
            <a:rect l="l" t="t" r="r" b="b"/>
            <a:pathLst>
              <a:path w="1656079" h="1151254">
                <a:moveTo>
                  <a:pt x="0" y="1150937"/>
                </a:moveTo>
                <a:lnTo>
                  <a:pt x="1655699" y="1150937"/>
                </a:lnTo>
                <a:lnTo>
                  <a:pt x="1655699" y="0"/>
                </a:lnTo>
                <a:lnTo>
                  <a:pt x="0" y="0"/>
                </a:lnTo>
                <a:lnTo>
                  <a:pt x="0" y="11509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Spazi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5"/>
              <a:t>percorso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01802" y="4734831"/>
            <a:ext cx="8046084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4942840" algn="l"/>
              </a:tabLst>
            </a:pPr>
            <a:r>
              <a:rPr dirty="0" sz="2400" spc="-15" i="1">
                <a:latin typeface="Franklin Gothic Book"/>
                <a:cs typeface="Franklin Gothic Book"/>
              </a:rPr>
              <a:t>La</a:t>
            </a:r>
            <a:r>
              <a:rPr dirty="0" sz="2400" spc="2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i="1">
                <a:latin typeface="Franklin Gothic Book"/>
                <a:cs typeface="Franklin Gothic Book"/>
              </a:rPr>
              <a:t>za</a:t>
            </a:r>
            <a:r>
              <a:rPr dirty="0" sz="2400" spc="23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percorsa</a:t>
            </a:r>
            <a:r>
              <a:rPr dirty="0" sz="2400" spc="2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el</a:t>
            </a:r>
            <a:r>
              <a:rPr dirty="0" sz="2400" spc="22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tempo</a:t>
            </a:r>
            <a:r>
              <a:rPr dirty="0" sz="2400" spc="21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	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ò</a:t>
            </a:r>
            <a:r>
              <a:rPr dirty="0" sz="2400" spc="2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ser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3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terpretata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5015731"/>
            <a:ext cx="7701280" cy="888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300"/>
              </a:lnSpc>
            </a:pPr>
            <a:r>
              <a:rPr dirty="0" sz="2400" spc="-20" i="1">
                <a:latin typeface="Franklin Gothic Book"/>
                <a:cs typeface="Franklin Gothic Book"/>
              </a:rPr>
              <a:t>com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l’area</a:t>
            </a:r>
            <a:r>
              <a:rPr dirty="0" sz="2400" spc="5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reg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ne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piana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3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mpresa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tra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5" i="1">
                <a:latin typeface="Franklin Gothic Book"/>
                <a:cs typeface="Franklin Gothic Book"/>
              </a:rPr>
              <a:t>agramma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veloc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3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à</a:t>
            </a:r>
            <a:r>
              <a:rPr dirty="0" sz="2400" i="1">
                <a:latin typeface="Franklin Gothic Book"/>
                <a:cs typeface="Franklin Gothic Book"/>
              </a:rPr>
              <a:t>,</a:t>
            </a:r>
            <a:r>
              <a:rPr dirty="0" sz="2400" spc="1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l’a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se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dei</a:t>
            </a:r>
            <a:r>
              <a:rPr dirty="0" sz="2400" spc="11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35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pi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li</a:t>
            </a:r>
            <a:r>
              <a:rPr dirty="0" sz="2400" spc="1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istant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spc="-35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spc="1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iz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ale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finale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10305" y="2708148"/>
            <a:ext cx="132715" cy="1946910"/>
          </a:xfrm>
          <a:custGeom>
            <a:avLst/>
            <a:gdLst/>
            <a:ahLst/>
            <a:cxnLst/>
            <a:rect l="l" t="t" r="r" b="b"/>
            <a:pathLst>
              <a:path w="132714" h="1946910">
                <a:moveTo>
                  <a:pt x="66293" y="56664"/>
                </a:moveTo>
                <a:lnTo>
                  <a:pt x="51943" y="81250"/>
                </a:lnTo>
                <a:lnTo>
                  <a:pt x="51943" y="1946402"/>
                </a:lnTo>
                <a:lnTo>
                  <a:pt x="80518" y="1946402"/>
                </a:lnTo>
                <a:lnTo>
                  <a:pt x="80518" y="81033"/>
                </a:lnTo>
                <a:lnTo>
                  <a:pt x="66293" y="56664"/>
                </a:lnTo>
                <a:close/>
              </a:path>
              <a:path w="132714" h="1946910">
                <a:moveTo>
                  <a:pt x="66293" y="0"/>
                </a:moveTo>
                <a:lnTo>
                  <a:pt x="3937" y="106934"/>
                </a:lnTo>
                <a:lnTo>
                  <a:pt x="0" y="113791"/>
                </a:lnTo>
                <a:lnTo>
                  <a:pt x="2286" y="122554"/>
                </a:lnTo>
                <a:lnTo>
                  <a:pt x="9143" y="126491"/>
                </a:lnTo>
                <a:lnTo>
                  <a:pt x="15875" y="130428"/>
                </a:lnTo>
                <a:lnTo>
                  <a:pt x="24637" y="128142"/>
                </a:lnTo>
                <a:lnTo>
                  <a:pt x="28575" y="121285"/>
                </a:lnTo>
                <a:lnTo>
                  <a:pt x="51943" y="81250"/>
                </a:lnTo>
                <a:lnTo>
                  <a:pt x="51943" y="28448"/>
                </a:lnTo>
                <a:lnTo>
                  <a:pt x="82883" y="28448"/>
                </a:lnTo>
                <a:lnTo>
                  <a:pt x="66293" y="0"/>
                </a:lnTo>
                <a:close/>
              </a:path>
              <a:path w="132714" h="1946910">
                <a:moveTo>
                  <a:pt x="82883" y="28448"/>
                </a:moveTo>
                <a:lnTo>
                  <a:pt x="80518" y="28448"/>
                </a:lnTo>
                <a:lnTo>
                  <a:pt x="80518" y="81033"/>
                </a:lnTo>
                <a:lnTo>
                  <a:pt x="104013" y="121285"/>
                </a:lnTo>
                <a:lnTo>
                  <a:pt x="107949" y="128142"/>
                </a:lnTo>
                <a:lnTo>
                  <a:pt x="116713" y="130428"/>
                </a:lnTo>
                <a:lnTo>
                  <a:pt x="123443" y="126491"/>
                </a:lnTo>
                <a:lnTo>
                  <a:pt x="130302" y="122554"/>
                </a:lnTo>
                <a:lnTo>
                  <a:pt x="132588" y="113791"/>
                </a:lnTo>
                <a:lnTo>
                  <a:pt x="128651" y="106934"/>
                </a:lnTo>
                <a:lnTo>
                  <a:pt x="82883" y="28448"/>
                </a:lnTo>
                <a:close/>
              </a:path>
              <a:path w="132714" h="1946910">
                <a:moveTo>
                  <a:pt x="80518" y="28448"/>
                </a:moveTo>
                <a:lnTo>
                  <a:pt x="51943" y="28448"/>
                </a:lnTo>
                <a:lnTo>
                  <a:pt x="51943" y="81250"/>
                </a:lnTo>
                <a:lnTo>
                  <a:pt x="66293" y="56664"/>
                </a:lnTo>
                <a:lnTo>
                  <a:pt x="53974" y="35560"/>
                </a:lnTo>
                <a:lnTo>
                  <a:pt x="80518" y="35560"/>
                </a:lnTo>
                <a:lnTo>
                  <a:pt x="80518" y="28448"/>
                </a:lnTo>
                <a:close/>
              </a:path>
              <a:path w="132714" h="1946910">
                <a:moveTo>
                  <a:pt x="80518" y="35560"/>
                </a:moveTo>
                <a:lnTo>
                  <a:pt x="78613" y="35560"/>
                </a:lnTo>
                <a:lnTo>
                  <a:pt x="66293" y="56664"/>
                </a:lnTo>
                <a:lnTo>
                  <a:pt x="80518" y="81033"/>
                </a:lnTo>
                <a:lnTo>
                  <a:pt x="80518" y="35560"/>
                </a:lnTo>
                <a:close/>
              </a:path>
              <a:path w="132714" h="1946910">
                <a:moveTo>
                  <a:pt x="78613" y="35560"/>
                </a:moveTo>
                <a:lnTo>
                  <a:pt x="53974" y="35560"/>
                </a:lnTo>
                <a:lnTo>
                  <a:pt x="66293" y="56664"/>
                </a:lnTo>
                <a:lnTo>
                  <a:pt x="78613" y="35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32073" y="4443729"/>
            <a:ext cx="3385185" cy="132715"/>
          </a:xfrm>
          <a:custGeom>
            <a:avLst/>
            <a:gdLst/>
            <a:ahLst/>
            <a:cxnLst/>
            <a:rect l="l" t="t" r="r" b="b"/>
            <a:pathLst>
              <a:path w="3385184" h="132714">
                <a:moveTo>
                  <a:pt x="3327903" y="66357"/>
                </a:moveTo>
                <a:lnTo>
                  <a:pt x="3256534" y="107950"/>
                </a:lnTo>
                <a:lnTo>
                  <a:pt x="3254248" y="116713"/>
                </a:lnTo>
                <a:lnTo>
                  <a:pt x="3258312" y="123571"/>
                </a:lnTo>
                <a:lnTo>
                  <a:pt x="3262249" y="130429"/>
                </a:lnTo>
                <a:lnTo>
                  <a:pt x="3271012" y="132715"/>
                </a:lnTo>
                <a:lnTo>
                  <a:pt x="3277742" y="128651"/>
                </a:lnTo>
                <a:lnTo>
                  <a:pt x="3360066" y="80645"/>
                </a:lnTo>
                <a:lnTo>
                  <a:pt x="3356355" y="80645"/>
                </a:lnTo>
                <a:lnTo>
                  <a:pt x="3356355" y="78740"/>
                </a:lnTo>
                <a:lnTo>
                  <a:pt x="3349116" y="78740"/>
                </a:lnTo>
                <a:lnTo>
                  <a:pt x="3327903" y="66357"/>
                </a:lnTo>
                <a:close/>
              </a:path>
              <a:path w="3385184" h="132714">
                <a:moveTo>
                  <a:pt x="3303426" y="52070"/>
                </a:moveTo>
                <a:lnTo>
                  <a:pt x="0" y="52070"/>
                </a:lnTo>
                <a:lnTo>
                  <a:pt x="0" y="80645"/>
                </a:lnTo>
                <a:lnTo>
                  <a:pt x="3303426" y="80645"/>
                </a:lnTo>
                <a:lnTo>
                  <a:pt x="3327903" y="66357"/>
                </a:lnTo>
                <a:lnTo>
                  <a:pt x="3303426" y="52070"/>
                </a:lnTo>
                <a:close/>
              </a:path>
              <a:path w="3385184" h="132714">
                <a:moveTo>
                  <a:pt x="3360234" y="52070"/>
                </a:moveTo>
                <a:lnTo>
                  <a:pt x="3356355" y="52070"/>
                </a:lnTo>
                <a:lnTo>
                  <a:pt x="3356355" y="80645"/>
                </a:lnTo>
                <a:lnTo>
                  <a:pt x="3360066" y="80645"/>
                </a:lnTo>
                <a:lnTo>
                  <a:pt x="3384677" y="66294"/>
                </a:lnTo>
                <a:lnTo>
                  <a:pt x="3360234" y="52070"/>
                </a:lnTo>
                <a:close/>
              </a:path>
              <a:path w="3385184" h="132714">
                <a:moveTo>
                  <a:pt x="3349116" y="53975"/>
                </a:moveTo>
                <a:lnTo>
                  <a:pt x="3327903" y="66357"/>
                </a:lnTo>
                <a:lnTo>
                  <a:pt x="3349116" y="78740"/>
                </a:lnTo>
                <a:lnTo>
                  <a:pt x="3349116" y="53975"/>
                </a:lnTo>
                <a:close/>
              </a:path>
              <a:path w="3385184" h="132714">
                <a:moveTo>
                  <a:pt x="3356355" y="53975"/>
                </a:moveTo>
                <a:lnTo>
                  <a:pt x="3349116" y="53975"/>
                </a:lnTo>
                <a:lnTo>
                  <a:pt x="3349116" y="78740"/>
                </a:lnTo>
                <a:lnTo>
                  <a:pt x="3356355" y="78740"/>
                </a:lnTo>
                <a:lnTo>
                  <a:pt x="3356355" y="53975"/>
                </a:lnTo>
                <a:close/>
              </a:path>
              <a:path w="3385184" h="132714">
                <a:moveTo>
                  <a:pt x="3271012" y="0"/>
                </a:moveTo>
                <a:lnTo>
                  <a:pt x="3262249" y="2286"/>
                </a:lnTo>
                <a:lnTo>
                  <a:pt x="3258312" y="9144"/>
                </a:lnTo>
                <a:lnTo>
                  <a:pt x="3254248" y="16002"/>
                </a:lnTo>
                <a:lnTo>
                  <a:pt x="3256534" y="24765"/>
                </a:lnTo>
                <a:lnTo>
                  <a:pt x="3327903" y="66357"/>
                </a:lnTo>
                <a:lnTo>
                  <a:pt x="3349116" y="53975"/>
                </a:lnTo>
                <a:lnTo>
                  <a:pt x="3356355" y="53975"/>
                </a:lnTo>
                <a:lnTo>
                  <a:pt x="3356355" y="52070"/>
                </a:lnTo>
                <a:lnTo>
                  <a:pt x="3360234" y="52070"/>
                </a:lnTo>
                <a:lnTo>
                  <a:pt x="3277742" y="4064"/>
                </a:lnTo>
                <a:lnTo>
                  <a:pt x="32710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276600" y="3357626"/>
            <a:ext cx="2879725" cy="0"/>
          </a:xfrm>
          <a:custGeom>
            <a:avLst/>
            <a:gdLst/>
            <a:ahLst/>
            <a:cxnLst/>
            <a:rect l="l" t="t" r="r" b="b"/>
            <a:pathLst>
              <a:path w="2879725" h="0">
                <a:moveTo>
                  <a:pt x="0" y="0"/>
                </a:moveTo>
                <a:lnTo>
                  <a:pt x="28797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1802" y="1428767"/>
            <a:ext cx="8047990" cy="1657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ela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all’as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ascis</a:t>
            </a:r>
            <a:r>
              <a:rPr dirty="0" sz="2400" spc="-3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l’area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tesa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compresa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1400">
                <a:latin typeface="Franklin Gothic Book"/>
                <a:cs typeface="Franklin Gothic Book"/>
              </a:rPr>
              <a:t>1 </a:t>
            </a:r>
            <a:r>
              <a:rPr dirty="0" sz="1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1400">
                <a:latin typeface="Franklin Gothic Book"/>
                <a:cs typeface="Franklin Gothic Book"/>
              </a:rPr>
              <a:t>2 </a:t>
            </a:r>
            <a:r>
              <a:rPr dirty="0" sz="1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v*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2289810">
              <a:lnSpc>
                <a:spcPct val="100000"/>
              </a:lnSpc>
              <a:spcBef>
                <a:spcPts val="1925"/>
              </a:spcBef>
            </a:pPr>
            <a:r>
              <a:rPr dirty="0" sz="1600" spc="-15">
                <a:latin typeface="Franklin Gothic Medium"/>
                <a:cs typeface="Franklin Gothic Medium"/>
              </a:rPr>
              <a:t>v(t)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2301" y="4503656"/>
            <a:ext cx="1863089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6814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t1</a:t>
            </a:r>
            <a:r>
              <a:rPr dirty="0" sz="1600" spc="-10">
                <a:latin typeface="Franklin Gothic Book"/>
                <a:cs typeface="Franklin Gothic Book"/>
              </a:rPr>
              <a:t>	</a:t>
            </a:r>
            <a:r>
              <a:rPr dirty="0" sz="1600" spc="-10">
                <a:latin typeface="Franklin Gothic Book"/>
                <a:cs typeface="Franklin Gothic Book"/>
              </a:rPr>
              <a:t>t2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96253" y="4594207"/>
            <a:ext cx="8826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t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91076" y="3806554"/>
            <a:ext cx="98996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Area</a:t>
            </a:r>
            <a:r>
              <a:rPr dirty="0" sz="1600" spc="-15">
                <a:latin typeface="Franklin Gothic Medium"/>
                <a:cs typeface="Franklin Gothic Medium"/>
              </a:rPr>
              <a:t> </a:t>
            </a:r>
            <a:r>
              <a:rPr dirty="0" sz="1600" spc="-15">
                <a:latin typeface="Franklin Gothic Medium"/>
                <a:cs typeface="Franklin Gothic Medium"/>
              </a:rPr>
              <a:t>=v*</a:t>
            </a:r>
            <a:r>
              <a:rPr dirty="0" sz="1600" spc="-10">
                <a:latin typeface="Franklin Gothic Medium"/>
                <a:cs typeface="Franklin Gothic Medium"/>
              </a:rPr>
              <a:t>Δ</a:t>
            </a:r>
            <a:r>
              <a:rPr dirty="0" sz="1600" spc="-10">
                <a:latin typeface="Franklin Gothic Medium"/>
                <a:cs typeface="Franklin Gothic Medium"/>
              </a:rPr>
              <a:t>t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95801" y="3357626"/>
            <a:ext cx="0" cy="1152525"/>
          </a:xfrm>
          <a:custGeom>
            <a:avLst/>
            <a:gdLst/>
            <a:ahLst/>
            <a:cxnLst/>
            <a:rect l="l" t="t" r="r" b="b"/>
            <a:pathLst>
              <a:path w="0" h="1152525">
                <a:moveTo>
                  <a:pt x="0" y="0"/>
                </a:moveTo>
                <a:lnTo>
                  <a:pt x="0" y="1152398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51500" y="3355975"/>
            <a:ext cx="0" cy="1152525"/>
          </a:xfrm>
          <a:custGeom>
            <a:avLst/>
            <a:gdLst/>
            <a:ahLst/>
            <a:cxnLst/>
            <a:rect l="l" t="t" r="r" b="b"/>
            <a:pathLst>
              <a:path w="0" h="1152525">
                <a:moveTo>
                  <a:pt x="0" y="0"/>
                </a:moveTo>
                <a:lnTo>
                  <a:pt x="0" y="1152525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37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469900" marR="5080" indent="-457200">
              <a:lnSpc>
                <a:spcPct val="764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Un'autom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bile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5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den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mot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tilineo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fo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me</a:t>
            </a:r>
            <a:r>
              <a:rPr dirty="0" sz="2400" spc="-15" b="1">
                <a:latin typeface="Franklin Gothic Medium"/>
                <a:cs typeface="Franklin Gothic Medium"/>
              </a:rPr>
              <a:t> sull'a</a:t>
            </a: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20" b="1">
                <a:latin typeface="Franklin Gothic Medium"/>
                <a:cs typeface="Franklin Gothic Medium"/>
              </a:rPr>
              <a:t>tos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ra</a:t>
            </a: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cità</a:t>
            </a:r>
            <a:r>
              <a:rPr dirty="0" sz="2400" spc="2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12</a:t>
            </a:r>
            <a:r>
              <a:rPr dirty="0" sz="2400" spc="-15" b="1">
                <a:latin typeface="Franklin Gothic Medium"/>
                <a:cs typeface="Franklin Gothic Medium"/>
              </a:rPr>
              <a:t>6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Km/h.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L'autista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si</a:t>
            </a:r>
            <a:r>
              <a:rPr dirty="0" sz="2400" spc="-10" b="1">
                <a:latin typeface="Franklin Gothic Medium"/>
                <a:cs typeface="Franklin Gothic Medium"/>
              </a:rPr>
              <a:t> dis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rae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per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2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s.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Ch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anza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rerrà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q</a:t>
            </a:r>
            <a:r>
              <a:rPr dirty="0" sz="2400" spc="-10" b="1">
                <a:latin typeface="Franklin Gothic Medium"/>
                <a:cs typeface="Franklin Gothic Medium"/>
              </a:rPr>
              <a:t>u</a:t>
            </a:r>
            <a:r>
              <a:rPr dirty="0" sz="2400" spc="-20" b="1">
                <a:latin typeface="Franklin Gothic Medium"/>
                <a:cs typeface="Franklin Gothic Medium"/>
              </a:rPr>
              <a:t>est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lasso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5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0 m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20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7820659" cy="3818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buFont typeface="Franklin Gothic Medium"/>
              <a:buAutoNum type="arabicParenR" startAt="2"/>
              <a:tabLst>
                <a:tab pos="507365" algn="l"/>
              </a:tabLst>
            </a:pP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io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=</a:t>
            </a: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+</a:t>
            </a: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*</a:t>
            </a:r>
            <a:r>
              <a:rPr dirty="0" sz="2400" spc="-10" b="1">
                <a:latin typeface="Franklin Gothic Medium"/>
                <a:cs typeface="Franklin Gothic Medium"/>
              </a:rPr>
              <a:t>t,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ità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è: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Font typeface="Franklin Gothic Medium"/>
              <a:buAutoNum type="arabicParenR" startAt="2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ranklin Gothic Medium"/>
              <a:buAutoNum type="arabicParenR" startAt="2"/>
            </a:pPr>
            <a:endParaRPr sz="2300">
              <a:latin typeface="Times New Roman"/>
              <a:cs typeface="Times New Roman"/>
            </a:endParaRPr>
          </a:p>
          <a:p>
            <a:pPr lvl="1"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83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>
                <a:latin typeface="Franklin Gothic Book"/>
                <a:cs typeface="Franklin Gothic Book"/>
              </a:rPr>
              <a:t>ò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dir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072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art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cella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35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ove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35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ilin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forme,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on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veloc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retta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spc="27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rso</a:t>
            </a:r>
            <a:r>
              <a:rPr dirty="0" sz="2400" spc="27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pp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9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rispet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alle</a:t>
            </a:r>
            <a:r>
              <a:rPr dirty="0" sz="2400" spc="2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ascisse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nza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'eq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à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gativ</a:t>
            </a:r>
            <a:r>
              <a:rPr dirty="0" sz="2400">
                <a:latin typeface="Franklin Gothic Book"/>
                <a:cs typeface="Franklin Gothic Book"/>
              </a:rPr>
              <a:t>o 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sce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10"/>
              <a:t> </a:t>
            </a:r>
            <a:r>
              <a:rPr dirty="0" spc="-15"/>
              <a:t>propos</a:t>
            </a:r>
            <a:r>
              <a:rPr dirty="0" spc="-15"/>
              <a:t>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486661"/>
            <a:ext cx="7687309" cy="144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8100">
              <a:lnSpc>
                <a:spcPct val="76400"/>
              </a:lnSpc>
            </a:pPr>
            <a:r>
              <a:rPr dirty="0" sz="2400" b="1">
                <a:latin typeface="Franklin Gothic Medium"/>
                <a:cs typeface="Franklin Gothic Medium"/>
              </a:rPr>
              <a:t>La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ferrovia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trasiberian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92</a:t>
            </a:r>
            <a:r>
              <a:rPr dirty="0" sz="2400" spc="-5" b="1">
                <a:latin typeface="Franklin Gothic Medium"/>
                <a:cs typeface="Franklin Gothic Medium"/>
              </a:rPr>
              <a:t>8</a:t>
            </a:r>
            <a:r>
              <a:rPr dirty="0" sz="2400" b="1">
                <a:latin typeface="Franklin Gothic Medium"/>
                <a:cs typeface="Franklin Gothic Medium"/>
              </a:rPr>
              <a:t>9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Km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colle</a:t>
            </a:r>
            <a:r>
              <a:rPr dirty="0" sz="2400" spc="-10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Mosca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on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adivos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k.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ur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amo</a:t>
            </a:r>
            <a:r>
              <a:rPr dirty="0" sz="2400" spc="5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rmate,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q</a:t>
            </a:r>
            <a:r>
              <a:rPr dirty="0" sz="2400" spc="-10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anto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po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rre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ass</a:t>
            </a:r>
            <a:r>
              <a:rPr dirty="0" sz="2400" spc="-30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g</a:t>
            </a:r>
            <a:r>
              <a:rPr dirty="0" sz="2400" spc="-20" b="1">
                <a:latin typeface="Franklin Gothic Medium"/>
                <a:cs typeface="Franklin Gothic Medium"/>
              </a:rPr>
              <a:t>er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20" b="1">
                <a:latin typeface="Franklin Gothic Medium"/>
                <a:cs typeface="Franklin Gothic Medium"/>
              </a:rPr>
              <a:t>timar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su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viag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io</a:t>
            </a:r>
            <a:r>
              <a:rPr dirty="0" sz="2400" spc="-15" b="1">
                <a:latin typeface="Franklin Gothic Medium"/>
                <a:cs typeface="Franklin Gothic Medium"/>
              </a:rPr>
              <a:t> assumendo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6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cità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5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dia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nvoglio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54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75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K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latin typeface="Franklin Gothic Medium"/>
                <a:cs typeface="Franklin Gothic Medium"/>
              </a:rPr>
              <a:t>/</a:t>
            </a:r>
            <a:r>
              <a:rPr dirty="0" sz="2400" spc="-15" b="1">
                <a:latin typeface="Franklin Gothic Medium"/>
                <a:cs typeface="Franklin Gothic Medium"/>
              </a:rPr>
              <a:t>h?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5008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propos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marL="355600" marR="6985" indent="-342900">
              <a:lnSpc>
                <a:spcPct val="76200"/>
              </a:lnSpc>
              <a:spcBef>
                <a:spcPts val="630"/>
              </a:spcBef>
              <a:tabLst>
                <a:tab pos="411480" algn="l"/>
                <a:tab pos="1871980" algn="l"/>
                <a:tab pos="3430904" algn="l"/>
                <a:tab pos="3896360" algn="l"/>
                <a:tab pos="5092700" algn="l"/>
                <a:tab pos="6869430" algn="l"/>
                <a:tab pos="735584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		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ferroviar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si	</a:t>
            </a:r>
            <a:r>
              <a:rPr dirty="0" sz="2400" spc="-15">
                <a:latin typeface="Franklin Gothic Book"/>
                <a:cs typeface="Franklin Gothic Book"/>
              </a:rPr>
              <a:t>muove,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idealm</a:t>
            </a:r>
            <a:r>
              <a:rPr dirty="0" sz="2400" spc="-15">
                <a:latin typeface="Franklin Gothic Book"/>
                <a:cs typeface="Franklin Gothic Book"/>
              </a:rPr>
              <a:t>ente,</a:t>
            </a:r>
            <a:r>
              <a:rPr dirty="0" sz="2400">
                <a:latin typeface="Franklin Gothic Book"/>
                <a:cs typeface="Franklin Gothic Book"/>
              </a:rPr>
              <a:t>	di	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3556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</a:pP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pren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l'orig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3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den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rivere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ricav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5">
                <a:latin typeface="Franklin Gothic Book"/>
                <a:cs typeface="Franklin Gothic Book"/>
              </a:rPr>
              <a:t> sempliceme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iegat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5454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t=S/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79375" indent="-342900">
              <a:lnSpc>
                <a:spcPct val="763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92</a:t>
            </a:r>
            <a:r>
              <a:rPr dirty="0" sz="2400" spc="-10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Km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 7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Km</a:t>
            </a:r>
            <a:r>
              <a:rPr dirty="0" sz="2400" spc="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h=1</a:t>
            </a:r>
            <a:r>
              <a:rPr dirty="0" sz="2400" spc="-1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3,8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orrispondo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giorni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1 minuti.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secondi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rilevanti.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690111"/>
            <a:ext cx="8028940" cy="415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semplice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movim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costituito</a:t>
            </a:r>
            <a:r>
              <a:rPr dirty="0" sz="2400" spc="-10">
                <a:latin typeface="Franklin Gothic Book"/>
                <a:cs typeface="Franklin Gothic Book"/>
              </a:rPr>
              <a:t> dal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ineo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duce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oordinate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ciasc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istan</a:t>
            </a:r>
            <a:r>
              <a:rPr dirty="0" sz="2400">
                <a:latin typeface="Franklin Gothic Book"/>
                <a:cs typeface="Franklin Gothic Book"/>
              </a:rPr>
              <a:t>te,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sizio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>
                <a:latin typeface="Franklin Gothic Book"/>
                <a:cs typeface="Franklin Gothic Book"/>
              </a:rPr>
              <a:t>ò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così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avent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83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ident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8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movim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P;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485"/>
              </a:lnSpc>
              <a:buFont typeface="Arial"/>
              <a:buChar char="•"/>
              <a:tabLst>
                <a:tab pos="355600" algn="l"/>
                <a:tab pos="1798955" algn="l"/>
                <a:tab pos="2204085" algn="l"/>
                <a:tab pos="3491865" algn="l"/>
                <a:tab pos="4234180" algn="l"/>
                <a:tab pos="4946015" algn="l"/>
                <a:tab pos="6280150" algn="l"/>
                <a:tab pos="6761480" algn="l"/>
                <a:tab pos="7179309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inten</a:t>
            </a:r>
            <a:r>
              <a:rPr dirty="0" sz="2400">
                <a:latin typeface="Franklin Gothic Book"/>
                <a:cs typeface="Franklin Gothic Book"/>
              </a:rPr>
              <a:t>sità,	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modul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>
                <a:latin typeface="Franklin Gothic Book"/>
                <a:cs typeface="Franklin Gothic Book"/>
              </a:rPr>
              <a:t>alla	</a:t>
            </a:r>
            <a:r>
              <a:rPr dirty="0" sz="2400">
                <a:latin typeface="Franklin Gothic Book"/>
                <a:cs typeface="Franklin Gothic Book"/>
              </a:rPr>
              <a:t>distanza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>
                <a:latin typeface="Franklin Gothic Book"/>
                <a:cs typeface="Franklin Gothic Book"/>
              </a:rPr>
              <a:t>P	</a:t>
            </a:r>
            <a:r>
              <a:rPr dirty="0" sz="2400">
                <a:latin typeface="Franklin Gothic Book"/>
                <a:cs typeface="Franklin Gothic Book"/>
              </a:rPr>
              <a:t>st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dall'origine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1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approndimenti: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083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ilineo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mo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30" b="1">
                <a:latin typeface="Franklin Gothic Book"/>
                <a:cs typeface="Franklin Gothic Book"/>
              </a:rPr>
              <a:t> </a:t>
            </a:r>
            <a:r>
              <a:rPr dirty="0" sz="2400" spc="-25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et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iline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3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u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20" b="1">
                <a:latin typeface="Franklin Gothic Book"/>
                <a:cs typeface="Franklin Gothic Book"/>
              </a:rPr>
              <a:t>iform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35" b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aiet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avviene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0">
                <a:latin typeface="Franklin Gothic Book"/>
                <a:cs typeface="Franklin Gothic Book"/>
              </a:rPr>
              <a:t> 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15">
                <a:latin typeface="Franklin Gothic Book"/>
                <a:cs typeface="Franklin Gothic Book"/>
              </a:rPr>
              <a:t>infat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cambia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avviene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temente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0">
                <a:latin typeface="Franklin Gothic Book"/>
                <a:cs typeface="Franklin Gothic Book"/>
              </a:rPr>
              <a:t>sulta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tiva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10">
                <a:latin typeface="Franklin Gothic Book"/>
                <a:cs typeface="Franklin Gothic Book"/>
              </a:rPr>
              <a:t> 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ascisse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sce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sulta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gativ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vers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vetto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diretto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oppost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221488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mot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428767"/>
            <a:ext cx="36709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2200910" algn="l"/>
                <a:tab pos="326517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2465" y="1429251"/>
            <a:ext cx="6851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53634" y="1429251"/>
            <a:ext cx="11645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lineo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02957" y="1429251"/>
            <a:ext cx="165353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8145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100" y="1708143"/>
            <a:ext cx="8029575" cy="3710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dall'eq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27559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ricavata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esplici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dall'eq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67843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=(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∆s/∆t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mula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 </a:t>
            </a:r>
            <a:r>
              <a:rPr dirty="0" baseline="-20833" sz="2400" spc="-52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i;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ecisamente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indipende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845" cy="3963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79564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mot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imostr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azione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consideri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1400">
                <a:latin typeface="Franklin Gothic Book"/>
                <a:cs typeface="Franklin Gothic Book"/>
              </a:rPr>
              <a:t>0  </a:t>
            </a:r>
            <a:r>
              <a:rPr dirty="0" sz="1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ll’is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ante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1400">
                <a:latin typeface="Franklin Gothic Book"/>
                <a:cs typeface="Franklin Gothic Book"/>
              </a:rPr>
              <a:t>0  </a:t>
            </a:r>
            <a:r>
              <a:rPr dirty="0" sz="1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raggiu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siz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istant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ipo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esi,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Δs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s−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0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Δt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t−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0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divien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700" marR="3098165" indent="2818130">
              <a:lnSpc>
                <a:spcPct val="1929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−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v*</a:t>
            </a:r>
            <a:r>
              <a:rPr dirty="0" sz="2400">
                <a:latin typeface="Franklin Gothic Book"/>
                <a:cs typeface="Franklin Gothic Book"/>
              </a:rPr>
              <a:t>(t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−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140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poniam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481833" y="4662163"/>
            <a:ext cx="14865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−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5479" y="4662163"/>
            <a:ext cx="35979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app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7234" y="5367826"/>
            <a:ext cx="14871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v*t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9575" cy="4935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mot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34480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eometria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4635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cordia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'eq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esplicita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 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dall'eq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2413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y=m*x+q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senta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coefficie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angolare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dica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semia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asciss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>
                <a:latin typeface="Franklin Gothic Book"/>
                <a:cs typeface="Franklin Gothic Book"/>
              </a:rPr>
              <a:t>l‘intercetta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l‘asse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ordinate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Condi</a:t>
            </a:r>
            <a:r>
              <a:rPr dirty="0" spc="-5"/>
              <a:t>z</a:t>
            </a:r>
            <a:r>
              <a:rPr dirty="0" spc="-10"/>
              <a:t>ioni</a:t>
            </a:r>
            <a:r>
              <a:rPr dirty="0" spc="-30"/>
              <a:t> </a:t>
            </a:r>
            <a:r>
              <a:rPr dirty="0" spc="-10"/>
              <a:t>iniziali: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845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mine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 </a:t>
            </a:r>
            <a:r>
              <a:rPr dirty="0" baseline="-20833" sz="2400" spc="-217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l‘origine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zer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l‘origine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coordinate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coindice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5161551"/>
            <a:ext cx="8029575" cy="61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ll‘origine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81539" y="3890898"/>
            <a:ext cx="1733550" cy="76200"/>
          </a:xfrm>
          <a:custGeom>
            <a:avLst/>
            <a:gdLst/>
            <a:ahLst/>
            <a:cxnLst/>
            <a:rect l="l" t="t" r="r" b="b"/>
            <a:pathLst>
              <a:path w="1733550" h="76200">
                <a:moveTo>
                  <a:pt x="31618" y="525"/>
                </a:moveTo>
                <a:lnTo>
                  <a:pt x="19037" y="5145"/>
                </a:lnTo>
                <a:lnTo>
                  <a:pt x="8980" y="13985"/>
                </a:lnTo>
                <a:lnTo>
                  <a:pt x="2338" y="26382"/>
                </a:lnTo>
                <a:lnTo>
                  <a:pt x="0" y="41674"/>
                </a:lnTo>
                <a:lnTo>
                  <a:pt x="3889" y="55252"/>
                </a:lnTo>
                <a:lnTo>
                  <a:pt x="12187" y="66211"/>
                </a:lnTo>
                <a:lnTo>
                  <a:pt x="23875" y="73533"/>
                </a:lnTo>
                <a:lnTo>
                  <a:pt x="37935" y="76200"/>
                </a:lnTo>
                <a:lnTo>
                  <a:pt x="47854" y="74864"/>
                </a:lnTo>
                <a:lnTo>
                  <a:pt x="59069" y="69364"/>
                </a:lnTo>
                <a:lnTo>
                  <a:pt x="67856" y="59842"/>
                </a:lnTo>
                <a:lnTo>
                  <a:pt x="73000" y="47625"/>
                </a:lnTo>
                <a:lnTo>
                  <a:pt x="37935" y="47625"/>
                </a:lnTo>
                <a:lnTo>
                  <a:pt x="37935" y="28575"/>
                </a:lnTo>
                <a:lnTo>
                  <a:pt x="74588" y="28575"/>
                </a:lnTo>
                <a:lnTo>
                  <a:pt x="69974" y="17955"/>
                </a:lnTo>
                <a:lnTo>
                  <a:pt x="60755" y="8602"/>
                </a:lnTo>
                <a:lnTo>
                  <a:pt x="47836" y="2514"/>
                </a:lnTo>
                <a:lnTo>
                  <a:pt x="31618" y="525"/>
                </a:lnTo>
                <a:close/>
              </a:path>
              <a:path w="1733550" h="76200">
                <a:moveTo>
                  <a:pt x="1695285" y="0"/>
                </a:moveTo>
                <a:lnTo>
                  <a:pt x="1659763" y="29739"/>
                </a:lnTo>
                <a:lnTo>
                  <a:pt x="1658123" y="46487"/>
                </a:lnTo>
                <a:lnTo>
                  <a:pt x="1663240" y="58292"/>
                </a:lnTo>
                <a:lnTo>
                  <a:pt x="1672457" y="67635"/>
                </a:lnTo>
                <a:lnTo>
                  <a:pt x="1685374" y="73701"/>
                </a:lnTo>
                <a:lnTo>
                  <a:pt x="1701588" y="75679"/>
                </a:lnTo>
                <a:lnTo>
                  <a:pt x="1714174" y="71087"/>
                </a:lnTo>
                <a:lnTo>
                  <a:pt x="1724235" y="62274"/>
                </a:lnTo>
                <a:lnTo>
                  <a:pt x="1730881" y="49881"/>
                </a:lnTo>
                <a:lnTo>
                  <a:pt x="1731225" y="47625"/>
                </a:lnTo>
                <a:lnTo>
                  <a:pt x="1695285" y="47625"/>
                </a:lnTo>
                <a:lnTo>
                  <a:pt x="1695285" y="28575"/>
                </a:lnTo>
                <a:lnTo>
                  <a:pt x="1731506" y="28575"/>
                </a:lnTo>
                <a:lnTo>
                  <a:pt x="1729331" y="21002"/>
                </a:lnTo>
                <a:lnTo>
                  <a:pt x="1721033" y="10033"/>
                </a:lnTo>
                <a:lnTo>
                  <a:pt x="1709345" y="2682"/>
                </a:lnTo>
                <a:lnTo>
                  <a:pt x="1695285" y="0"/>
                </a:lnTo>
                <a:close/>
              </a:path>
              <a:path w="1733550" h="76200">
                <a:moveTo>
                  <a:pt x="74588" y="28575"/>
                </a:moveTo>
                <a:lnTo>
                  <a:pt x="37935" y="28575"/>
                </a:lnTo>
                <a:lnTo>
                  <a:pt x="37935" y="47625"/>
                </a:lnTo>
                <a:lnTo>
                  <a:pt x="73000" y="47625"/>
                </a:lnTo>
                <a:lnTo>
                  <a:pt x="73453" y="46549"/>
                </a:lnTo>
                <a:lnTo>
                  <a:pt x="75085" y="29718"/>
                </a:lnTo>
                <a:lnTo>
                  <a:pt x="74588" y="28575"/>
                </a:lnTo>
                <a:close/>
              </a:path>
              <a:path w="1733550" h="76200">
                <a:moveTo>
                  <a:pt x="1660246" y="28575"/>
                </a:moveTo>
                <a:lnTo>
                  <a:pt x="74588" y="28575"/>
                </a:lnTo>
                <a:lnTo>
                  <a:pt x="75094" y="29739"/>
                </a:lnTo>
                <a:lnTo>
                  <a:pt x="73453" y="46549"/>
                </a:lnTo>
                <a:lnTo>
                  <a:pt x="73000" y="47625"/>
                </a:lnTo>
                <a:lnTo>
                  <a:pt x="1658616" y="47625"/>
                </a:lnTo>
                <a:lnTo>
                  <a:pt x="1658123" y="46487"/>
                </a:lnTo>
                <a:lnTo>
                  <a:pt x="1659765" y="29718"/>
                </a:lnTo>
                <a:lnTo>
                  <a:pt x="1660246" y="28575"/>
                </a:lnTo>
                <a:close/>
              </a:path>
              <a:path w="1733550" h="76200">
                <a:moveTo>
                  <a:pt x="1731506" y="28575"/>
                </a:moveTo>
                <a:lnTo>
                  <a:pt x="1695285" y="28575"/>
                </a:lnTo>
                <a:lnTo>
                  <a:pt x="1695285" y="47625"/>
                </a:lnTo>
                <a:lnTo>
                  <a:pt x="1731225" y="47625"/>
                </a:lnTo>
                <a:lnTo>
                  <a:pt x="1733220" y="34544"/>
                </a:lnTo>
                <a:lnTo>
                  <a:pt x="173150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355975" y="3581050"/>
            <a:ext cx="3130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P</a:t>
            </a:r>
            <a:r>
              <a:rPr dirty="0" sz="120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19475" y="407352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76825" y="3890898"/>
            <a:ext cx="1511300" cy="76200"/>
          </a:xfrm>
          <a:custGeom>
            <a:avLst/>
            <a:gdLst/>
            <a:ahLst/>
            <a:cxnLst/>
            <a:rect l="l" t="t" r="r" b="b"/>
            <a:pathLst>
              <a:path w="1511300" h="76200">
                <a:moveTo>
                  <a:pt x="1435100" y="0"/>
                </a:moveTo>
                <a:lnTo>
                  <a:pt x="1435100" y="76200"/>
                </a:lnTo>
                <a:lnTo>
                  <a:pt x="1492250" y="47625"/>
                </a:lnTo>
                <a:lnTo>
                  <a:pt x="1447800" y="47625"/>
                </a:lnTo>
                <a:lnTo>
                  <a:pt x="1447800" y="28575"/>
                </a:lnTo>
                <a:lnTo>
                  <a:pt x="1492250" y="28575"/>
                </a:lnTo>
                <a:lnTo>
                  <a:pt x="1435100" y="0"/>
                </a:lnTo>
                <a:close/>
              </a:path>
              <a:path w="1511300" h="76200">
                <a:moveTo>
                  <a:pt x="1435100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1435100" y="47625"/>
                </a:lnTo>
                <a:lnTo>
                  <a:pt x="1435100" y="28575"/>
                </a:lnTo>
                <a:close/>
              </a:path>
              <a:path w="1511300" h="76200">
                <a:moveTo>
                  <a:pt x="1492250" y="28575"/>
                </a:moveTo>
                <a:lnTo>
                  <a:pt x="1447800" y="28575"/>
                </a:lnTo>
                <a:lnTo>
                  <a:pt x="1447800" y="47625"/>
                </a:lnTo>
                <a:lnTo>
                  <a:pt x="1492250" y="47625"/>
                </a:lnTo>
                <a:lnTo>
                  <a:pt x="1511300" y="38100"/>
                </a:lnTo>
                <a:lnTo>
                  <a:pt x="149225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083302" y="3581050"/>
            <a:ext cx="229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76825" y="407670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92500" y="4106798"/>
            <a:ext cx="1511300" cy="76200"/>
          </a:xfrm>
          <a:custGeom>
            <a:avLst/>
            <a:gdLst/>
            <a:ahLst/>
            <a:cxnLst/>
            <a:rect l="l" t="t" r="r" b="b"/>
            <a:pathLst>
              <a:path w="15113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511300" h="76200">
                <a:moveTo>
                  <a:pt x="1435100" y="0"/>
                </a:moveTo>
                <a:lnTo>
                  <a:pt x="1435100" y="76200"/>
                </a:lnTo>
                <a:lnTo>
                  <a:pt x="1498600" y="44450"/>
                </a:lnTo>
                <a:lnTo>
                  <a:pt x="1447800" y="44450"/>
                </a:lnTo>
                <a:lnTo>
                  <a:pt x="1447800" y="31750"/>
                </a:lnTo>
                <a:lnTo>
                  <a:pt x="1498600" y="31750"/>
                </a:lnTo>
                <a:lnTo>
                  <a:pt x="1435100" y="0"/>
                </a:lnTo>
                <a:close/>
              </a:path>
              <a:path w="15113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511300" h="76200">
                <a:moveTo>
                  <a:pt x="14351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435100" y="44450"/>
                </a:lnTo>
                <a:lnTo>
                  <a:pt x="1435100" y="31750"/>
                </a:lnTo>
                <a:close/>
              </a:path>
              <a:path w="1511300" h="76200">
                <a:moveTo>
                  <a:pt x="1498600" y="31750"/>
                </a:moveTo>
                <a:lnTo>
                  <a:pt x="1447800" y="31750"/>
                </a:lnTo>
                <a:lnTo>
                  <a:pt x="1447800" y="44450"/>
                </a:lnTo>
                <a:lnTo>
                  <a:pt x="1498600" y="44450"/>
                </a:lnTo>
                <a:lnTo>
                  <a:pt x="1511300" y="38100"/>
                </a:lnTo>
                <a:lnTo>
                  <a:pt x="14986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43376" y="3126692"/>
            <a:ext cx="1139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-10">
                <a:latin typeface="Arial"/>
                <a:cs typeface="Arial"/>
              </a:rPr>
              <a:t>g</a:t>
            </a:r>
            <a:r>
              <a:rPr dirty="0" sz="1200">
                <a:latin typeface="Arial"/>
                <a:cs typeface="Arial"/>
              </a:rPr>
              <a:t>ine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del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oto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635375" y="3350767"/>
            <a:ext cx="151130" cy="146685"/>
          </a:xfrm>
          <a:custGeom>
            <a:avLst/>
            <a:gdLst/>
            <a:ahLst/>
            <a:cxnLst/>
            <a:rect l="l" t="t" r="r" b="b"/>
            <a:pathLst>
              <a:path w="151129" h="146685">
                <a:moveTo>
                  <a:pt x="34925" y="37846"/>
                </a:moveTo>
                <a:lnTo>
                  <a:pt x="29717" y="40767"/>
                </a:lnTo>
                <a:lnTo>
                  <a:pt x="28285" y="45974"/>
                </a:lnTo>
                <a:lnTo>
                  <a:pt x="0" y="146558"/>
                </a:lnTo>
                <a:lnTo>
                  <a:pt x="25885" y="140208"/>
                </a:lnTo>
                <a:lnTo>
                  <a:pt x="20192" y="140208"/>
                </a:lnTo>
                <a:lnTo>
                  <a:pt x="6985" y="126492"/>
                </a:lnTo>
                <a:lnTo>
                  <a:pt x="32284" y="102027"/>
                </a:lnTo>
                <a:lnTo>
                  <a:pt x="46609" y="51054"/>
                </a:lnTo>
                <a:lnTo>
                  <a:pt x="48005" y="45974"/>
                </a:lnTo>
                <a:lnTo>
                  <a:pt x="45085" y="40767"/>
                </a:lnTo>
                <a:lnTo>
                  <a:pt x="40004" y="39243"/>
                </a:lnTo>
                <a:lnTo>
                  <a:pt x="34925" y="37846"/>
                </a:lnTo>
                <a:close/>
              </a:path>
              <a:path w="151129" h="146685">
                <a:moveTo>
                  <a:pt x="32284" y="102027"/>
                </a:moveTo>
                <a:lnTo>
                  <a:pt x="6985" y="126492"/>
                </a:lnTo>
                <a:lnTo>
                  <a:pt x="20192" y="140208"/>
                </a:lnTo>
                <a:lnTo>
                  <a:pt x="24526" y="136017"/>
                </a:lnTo>
                <a:lnTo>
                  <a:pt x="22733" y="136017"/>
                </a:lnTo>
                <a:lnTo>
                  <a:pt x="11302" y="124079"/>
                </a:lnTo>
                <a:lnTo>
                  <a:pt x="27179" y="120193"/>
                </a:lnTo>
                <a:lnTo>
                  <a:pt x="32284" y="102027"/>
                </a:lnTo>
                <a:close/>
              </a:path>
              <a:path w="151129" h="146685">
                <a:moveTo>
                  <a:pt x="102108" y="101854"/>
                </a:moveTo>
                <a:lnTo>
                  <a:pt x="45536" y="115700"/>
                </a:lnTo>
                <a:lnTo>
                  <a:pt x="20192" y="140208"/>
                </a:lnTo>
                <a:lnTo>
                  <a:pt x="25885" y="140208"/>
                </a:lnTo>
                <a:lnTo>
                  <a:pt x="106552" y="120396"/>
                </a:lnTo>
                <a:lnTo>
                  <a:pt x="109727" y="115189"/>
                </a:lnTo>
                <a:lnTo>
                  <a:pt x="107187" y="105029"/>
                </a:lnTo>
                <a:lnTo>
                  <a:pt x="102108" y="101854"/>
                </a:lnTo>
                <a:close/>
              </a:path>
              <a:path w="151129" h="146685">
                <a:moveTo>
                  <a:pt x="27179" y="120193"/>
                </a:moveTo>
                <a:lnTo>
                  <a:pt x="11302" y="124079"/>
                </a:lnTo>
                <a:lnTo>
                  <a:pt x="22733" y="136017"/>
                </a:lnTo>
                <a:lnTo>
                  <a:pt x="27179" y="120193"/>
                </a:lnTo>
                <a:close/>
              </a:path>
              <a:path w="151129" h="146685">
                <a:moveTo>
                  <a:pt x="45536" y="115700"/>
                </a:moveTo>
                <a:lnTo>
                  <a:pt x="27179" y="120193"/>
                </a:lnTo>
                <a:lnTo>
                  <a:pt x="22733" y="136017"/>
                </a:lnTo>
                <a:lnTo>
                  <a:pt x="24526" y="136017"/>
                </a:lnTo>
                <a:lnTo>
                  <a:pt x="45536" y="115700"/>
                </a:lnTo>
                <a:close/>
              </a:path>
              <a:path w="151129" h="146685">
                <a:moveTo>
                  <a:pt x="137795" y="0"/>
                </a:moveTo>
                <a:lnTo>
                  <a:pt x="32284" y="102027"/>
                </a:lnTo>
                <a:lnTo>
                  <a:pt x="27179" y="120193"/>
                </a:lnTo>
                <a:lnTo>
                  <a:pt x="45536" y="115700"/>
                </a:lnTo>
                <a:lnTo>
                  <a:pt x="151129" y="13589"/>
                </a:lnTo>
                <a:lnTo>
                  <a:pt x="137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219447" y="3574939"/>
            <a:ext cx="15303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46550" y="4327414"/>
            <a:ext cx="3225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v*t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26870" y="4279470"/>
            <a:ext cx="16300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-10">
                <a:latin typeface="Arial"/>
                <a:cs typeface="Arial"/>
              </a:rPr>
              <a:t>g</a:t>
            </a:r>
            <a:r>
              <a:rPr dirty="0" sz="1200">
                <a:latin typeface="Arial"/>
                <a:cs typeface="Arial"/>
              </a:rPr>
              <a:t>ine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del</a:t>
            </a:r>
            <a:r>
              <a:rPr dirty="0" sz="1200" spc="-5">
                <a:latin typeface="Arial"/>
                <a:cs typeface="Arial"/>
              </a:rPr>
              <a:t>l</a:t>
            </a:r>
            <a:r>
              <a:rPr dirty="0" sz="1200">
                <a:latin typeface="Arial"/>
                <a:cs typeface="Arial"/>
              </a:rPr>
              <a:t>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coordin</a:t>
            </a:r>
            <a:r>
              <a:rPr dirty="0" sz="1200" spc="5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81960" y="3933825"/>
            <a:ext cx="294640" cy="223520"/>
          </a:xfrm>
          <a:custGeom>
            <a:avLst/>
            <a:gdLst/>
            <a:ahLst/>
            <a:cxnLst/>
            <a:rect l="l" t="t" r="r" b="b"/>
            <a:pathLst>
              <a:path w="294639" h="223520">
                <a:moveTo>
                  <a:pt x="264428" y="22557"/>
                </a:moveTo>
                <a:lnTo>
                  <a:pt x="245683" y="24700"/>
                </a:lnTo>
                <a:lnTo>
                  <a:pt x="0" y="208280"/>
                </a:lnTo>
                <a:lnTo>
                  <a:pt x="11429" y="223519"/>
                </a:lnTo>
                <a:lnTo>
                  <a:pt x="257030" y="40003"/>
                </a:lnTo>
                <a:lnTo>
                  <a:pt x="264428" y="22557"/>
                </a:lnTo>
                <a:close/>
              </a:path>
              <a:path w="294639" h="223520">
                <a:moveTo>
                  <a:pt x="293080" y="3682"/>
                </a:moveTo>
                <a:lnTo>
                  <a:pt x="273812" y="3682"/>
                </a:lnTo>
                <a:lnTo>
                  <a:pt x="285241" y="18923"/>
                </a:lnTo>
                <a:lnTo>
                  <a:pt x="257030" y="40003"/>
                </a:lnTo>
                <a:lnTo>
                  <a:pt x="234314" y="93599"/>
                </a:lnTo>
                <a:lnTo>
                  <a:pt x="236473" y="99187"/>
                </a:lnTo>
                <a:lnTo>
                  <a:pt x="241426" y="101218"/>
                </a:lnTo>
                <a:lnTo>
                  <a:pt x="246252" y="103377"/>
                </a:lnTo>
                <a:lnTo>
                  <a:pt x="251840" y="101092"/>
                </a:lnTo>
                <a:lnTo>
                  <a:pt x="293080" y="3682"/>
                </a:lnTo>
                <a:close/>
              </a:path>
              <a:path w="294639" h="223520">
                <a:moveTo>
                  <a:pt x="276764" y="7619"/>
                </a:moveTo>
                <a:lnTo>
                  <a:pt x="270763" y="7619"/>
                </a:lnTo>
                <a:lnTo>
                  <a:pt x="280669" y="20700"/>
                </a:lnTo>
                <a:lnTo>
                  <a:pt x="264428" y="22557"/>
                </a:lnTo>
                <a:lnTo>
                  <a:pt x="257030" y="40003"/>
                </a:lnTo>
                <a:lnTo>
                  <a:pt x="285241" y="18923"/>
                </a:lnTo>
                <a:lnTo>
                  <a:pt x="276764" y="7619"/>
                </a:lnTo>
                <a:close/>
              </a:path>
              <a:path w="294639" h="223520">
                <a:moveTo>
                  <a:pt x="294639" y="0"/>
                </a:moveTo>
                <a:lnTo>
                  <a:pt x="185546" y="12445"/>
                </a:lnTo>
                <a:lnTo>
                  <a:pt x="181863" y="17144"/>
                </a:lnTo>
                <a:lnTo>
                  <a:pt x="182397" y="22557"/>
                </a:lnTo>
                <a:lnTo>
                  <a:pt x="183006" y="27558"/>
                </a:lnTo>
                <a:lnTo>
                  <a:pt x="187706" y="31368"/>
                </a:lnTo>
                <a:lnTo>
                  <a:pt x="245683" y="24700"/>
                </a:lnTo>
                <a:lnTo>
                  <a:pt x="273812" y="3682"/>
                </a:lnTo>
                <a:lnTo>
                  <a:pt x="293080" y="3682"/>
                </a:lnTo>
                <a:lnTo>
                  <a:pt x="294639" y="0"/>
                </a:lnTo>
                <a:close/>
              </a:path>
              <a:path w="294639" h="223520">
                <a:moveTo>
                  <a:pt x="273812" y="3682"/>
                </a:moveTo>
                <a:lnTo>
                  <a:pt x="245683" y="24700"/>
                </a:lnTo>
                <a:lnTo>
                  <a:pt x="264428" y="22557"/>
                </a:lnTo>
                <a:lnTo>
                  <a:pt x="270763" y="7619"/>
                </a:lnTo>
                <a:lnTo>
                  <a:pt x="276764" y="7619"/>
                </a:lnTo>
                <a:lnTo>
                  <a:pt x="273812" y="3682"/>
                </a:lnTo>
                <a:close/>
              </a:path>
              <a:path w="294639" h="223520">
                <a:moveTo>
                  <a:pt x="270763" y="7619"/>
                </a:moveTo>
                <a:lnTo>
                  <a:pt x="264428" y="22557"/>
                </a:lnTo>
                <a:lnTo>
                  <a:pt x="280669" y="20700"/>
                </a:lnTo>
                <a:lnTo>
                  <a:pt x="270763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Condi</a:t>
            </a:r>
            <a:r>
              <a:rPr dirty="0" spc="-5"/>
              <a:t>z</a:t>
            </a:r>
            <a:r>
              <a:rPr dirty="0" spc="-10"/>
              <a:t>ioni</a:t>
            </a:r>
            <a:r>
              <a:rPr dirty="0" spc="-30"/>
              <a:t> </a:t>
            </a:r>
            <a:r>
              <a:rPr dirty="0" spc="-10"/>
              <a:t>iniziali: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288036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680085" algn="l"/>
                <a:tab pos="1852295" algn="l"/>
                <a:tab pos="260667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termine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34917" y="1429251"/>
            <a:ext cx="49961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0520" algn="l"/>
                <a:tab pos="1458595" algn="l"/>
                <a:tab pos="1961514" algn="l"/>
                <a:tab pos="2687320" algn="l"/>
                <a:tab pos="3166110" algn="l"/>
                <a:tab pos="43624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div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zer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l‘origine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1708143"/>
            <a:ext cx="60217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coordinate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coindice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l‘origine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4881135"/>
            <a:ext cx="8029575" cy="666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≠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eriale,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dall‘origine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02305" y="3890898"/>
            <a:ext cx="1012825" cy="81280"/>
          </a:xfrm>
          <a:custGeom>
            <a:avLst/>
            <a:gdLst/>
            <a:ahLst/>
            <a:cxnLst/>
            <a:rect l="l" t="t" r="r" b="b"/>
            <a:pathLst>
              <a:path w="1012825" h="81279">
                <a:moveTo>
                  <a:pt x="31034" y="5445"/>
                </a:moveTo>
                <a:lnTo>
                  <a:pt x="18630" y="10195"/>
                </a:lnTo>
                <a:lnTo>
                  <a:pt x="8727" y="19107"/>
                </a:lnTo>
                <a:lnTo>
                  <a:pt x="2219" y="31558"/>
                </a:lnTo>
                <a:lnTo>
                  <a:pt x="0" y="46926"/>
                </a:lnTo>
                <a:lnTo>
                  <a:pt x="4020" y="60371"/>
                </a:lnTo>
                <a:lnTo>
                  <a:pt x="12396" y="71220"/>
                </a:lnTo>
                <a:lnTo>
                  <a:pt x="24111" y="78448"/>
                </a:lnTo>
                <a:lnTo>
                  <a:pt x="38148" y="81025"/>
                </a:lnTo>
                <a:lnTo>
                  <a:pt x="48483" y="79488"/>
                </a:lnTo>
                <a:lnTo>
                  <a:pt x="59484" y="73787"/>
                </a:lnTo>
                <a:lnTo>
                  <a:pt x="68037" y="64168"/>
                </a:lnTo>
                <a:lnTo>
                  <a:pt x="72768" y="52450"/>
                </a:lnTo>
                <a:lnTo>
                  <a:pt x="37894" y="52450"/>
                </a:lnTo>
                <a:lnTo>
                  <a:pt x="37894" y="33400"/>
                </a:lnTo>
                <a:lnTo>
                  <a:pt x="74581" y="33211"/>
                </a:lnTo>
                <a:lnTo>
                  <a:pt x="69615" y="22320"/>
                </a:lnTo>
                <a:lnTo>
                  <a:pt x="60288" y="13168"/>
                </a:lnTo>
                <a:lnTo>
                  <a:pt x="47301" y="7272"/>
                </a:lnTo>
                <a:lnTo>
                  <a:pt x="31034" y="5445"/>
                </a:lnTo>
                <a:close/>
              </a:path>
              <a:path w="1012825" h="81279">
                <a:moveTo>
                  <a:pt x="1010728" y="28575"/>
                </a:moveTo>
                <a:lnTo>
                  <a:pt x="974519" y="28575"/>
                </a:lnTo>
                <a:lnTo>
                  <a:pt x="974519" y="47625"/>
                </a:lnTo>
                <a:lnTo>
                  <a:pt x="937835" y="47814"/>
                </a:lnTo>
                <a:lnTo>
                  <a:pt x="942733" y="58683"/>
                </a:lnTo>
                <a:lnTo>
                  <a:pt x="952039" y="67869"/>
                </a:lnTo>
                <a:lnTo>
                  <a:pt x="965002" y="73787"/>
                </a:lnTo>
                <a:lnTo>
                  <a:pt x="981231" y="75643"/>
                </a:lnTo>
                <a:lnTo>
                  <a:pt x="993689" y="70978"/>
                </a:lnTo>
                <a:lnTo>
                  <a:pt x="1003640" y="62106"/>
                </a:lnTo>
                <a:lnTo>
                  <a:pt x="1010185" y="49667"/>
                </a:lnTo>
                <a:lnTo>
                  <a:pt x="1012422" y="34301"/>
                </a:lnTo>
                <a:lnTo>
                  <a:pt x="1010728" y="28575"/>
                </a:lnTo>
                <a:close/>
              </a:path>
              <a:path w="1012825" h="81279">
                <a:moveTo>
                  <a:pt x="74581" y="33211"/>
                </a:moveTo>
                <a:lnTo>
                  <a:pt x="37894" y="33400"/>
                </a:lnTo>
                <a:lnTo>
                  <a:pt x="37894" y="52450"/>
                </a:lnTo>
                <a:lnTo>
                  <a:pt x="72840" y="52270"/>
                </a:lnTo>
                <a:lnTo>
                  <a:pt x="73437" y="50792"/>
                </a:lnTo>
                <a:lnTo>
                  <a:pt x="74902" y="33915"/>
                </a:lnTo>
                <a:lnTo>
                  <a:pt x="74581" y="33211"/>
                </a:lnTo>
                <a:close/>
              </a:path>
              <a:path w="1012825" h="81279">
                <a:moveTo>
                  <a:pt x="72840" y="52270"/>
                </a:moveTo>
                <a:lnTo>
                  <a:pt x="37894" y="52450"/>
                </a:lnTo>
                <a:lnTo>
                  <a:pt x="72768" y="52450"/>
                </a:lnTo>
                <a:lnTo>
                  <a:pt x="72840" y="52270"/>
                </a:lnTo>
                <a:close/>
              </a:path>
              <a:path w="1012825" h="81279">
                <a:moveTo>
                  <a:pt x="939537" y="28755"/>
                </a:moveTo>
                <a:lnTo>
                  <a:pt x="74581" y="33211"/>
                </a:lnTo>
                <a:lnTo>
                  <a:pt x="74902" y="33915"/>
                </a:lnTo>
                <a:lnTo>
                  <a:pt x="73437" y="50792"/>
                </a:lnTo>
                <a:lnTo>
                  <a:pt x="72840" y="52270"/>
                </a:lnTo>
                <a:lnTo>
                  <a:pt x="937835" y="47814"/>
                </a:lnTo>
                <a:lnTo>
                  <a:pt x="937478" y="47020"/>
                </a:lnTo>
                <a:lnTo>
                  <a:pt x="938964" y="30166"/>
                </a:lnTo>
                <a:lnTo>
                  <a:pt x="939537" y="28755"/>
                </a:lnTo>
                <a:close/>
              </a:path>
              <a:path w="1012825" h="81279">
                <a:moveTo>
                  <a:pt x="974519" y="28575"/>
                </a:moveTo>
                <a:lnTo>
                  <a:pt x="939537" y="28755"/>
                </a:lnTo>
                <a:lnTo>
                  <a:pt x="938964" y="30166"/>
                </a:lnTo>
                <a:lnTo>
                  <a:pt x="937478" y="47020"/>
                </a:lnTo>
                <a:lnTo>
                  <a:pt x="937835" y="47814"/>
                </a:lnTo>
                <a:lnTo>
                  <a:pt x="974519" y="47625"/>
                </a:lnTo>
                <a:lnTo>
                  <a:pt x="974519" y="28575"/>
                </a:lnTo>
                <a:close/>
              </a:path>
              <a:path w="1012825" h="81279">
                <a:moveTo>
                  <a:pt x="974265" y="0"/>
                </a:moveTo>
                <a:lnTo>
                  <a:pt x="963999" y="1515"/>
                </a:lnTo>
                <a:lnTo>
                  <a:pt x="952990" y="7176"/>
                </a:lnTo>
                <a:lnTo>
                  <a:pt x="944390" y="16806"/>
                </a:lnTo>
                <a:lnTo>
                  <a:pt x="939537" y="28755"/>
                </a:lnTo>
                <a:lnTo>
                  <a:pt x="1010728" y="28575"/>
                </a:lnTo>
                <a:lnTo>
                  <a:pt x="1008424" y="20784"/>
                </a:lnTo>
                <a:lnTo>
                  <a:pt x="1000050" y="9899"/>
                </a:lnTo>
                <a:lnTo>
                  <a:pt x="988322" y="2640"/>
                </a:lnTo>
                <a:lnTo>
                  <a:pt x="9742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03575" y="407352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076825" y="3890898"/>
            <a:ext cx="1511300" cy="76200"/>
          </a:xfrm>
          <a:custGeom>
            <a:avLst/>
            <a:gdLst/>
            <a:ahLst/>
            <a:cxnLst/>
            <a:rect l="l" t="t" r="r" b="b"/>
            <a:pathLst>
              <a:path w="1511300" h="76200">
                <a:moveTo>
                  <a:pt x="1435100" y="0"/>
                </a:moveTo>
                <a:lnTo>
                  <a:pt x="1435100" y="76200"/>
                </a:lnTo>
                <a:lnTo>
                  <a:pt x="1492250" y="47625"/>
                </a:lnTo>
                <a:lnTo>
                  <a:pt x="1447800" y="47625"/>
                </a:lnTo>
                <a:lnTo>
                  <a:pt x="1447800" y="28575"/>
                </a:lnTo>
                <a:lnTo>
                  <a:pt x="1492250" y="28575"/>
                </a:lnTo>
                <a:lnTo>
                  <a:pt x="1435100" y="0"/>
                </a:lnTo>
                <a:close/>
              </a:path>
              <a:path w="1511300" h="76200">
                <a:moveTo>
                  <a:pt x="1435100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1435100" y="47625"/>
                </a:lnTo>
                <a:lnTo>
                  <a:pt x="1435100" y="28575"/>
                </a:lnTo>
                <a:close/>
              </a:path>
              <a:path w="1511300" h="76200">
                <a:moveTo>
                  <a:pt x="1492250" y="28575"/>
                </a:moveTo>
                <a:lnTo>
                  <a:pt x="1447800" y="28575"/>
                </a:lnTo>
                <a:lnTo>
                  <a:pt x="1447800" y="47625"/>
                </a:lnTo>
                <a:lnTo>
                  <a:pt x="1492250" y="47625"/>
                </a:lnTo>
                <a:lnTo>
                  <a:pt x="1511300" y="38100"/>
                </a:lnTo>
                <a:lnTo>
                  <a:pt x="149225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76825" y="407670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76600" y="4107053"/>
            <a:ext cx="1727200" cy="80645"/>
          </a:xfrm>
          <a:custGeom>
            <a:avLst/>
            <a:gdLst/>
            <a:ahLst/>
            <a:cxnLst/>
            <a:rect l="l" t="t" r="r" b="b"/>
            <a:pathLst>
              <a:path w="1727200" h="80645">
                <a:moveTo>
                  <a:pt x="76073" y="4318"/>
                </a:moveTo>
                <a:lnTo>
                  <a:pt x="0" y="42672"/>
                </a:lnTo>
                <a:lnTo>
                  <a:pt x="76326" y="80518"/>
                </a:lnTo>
                <a:lnTo>
                  <a:pt x="76221" y="48895"/>
                </a:lnTo>
                <a:lnTo>
                  <a:pt x="63500" y="48895"/>
                </a:lnTo>
                <a:lnTo>
                  <a:pt x="63500" y="36195"/>
                </a:lnTo>
                <a:lnTo>
                  <a:pt x="76179" y="36159"/>
                </a:lnTo>
                <a:lnTo>
                  <a:pt x="76073" y="4318"/>
                </a:lnTo>
                <a:close/>
              </a:path>
              <a:path w="1727200" h="80645">
                <a:moveTo>
                  <a:pt x="1714905" y="31750"/>
                </a:moveTo>
                <a:lnTo>
                  <a:pt x="1663700" y="31750"/>
                </a:lnTo>
                <a:lnTo>
                  <a:pt x="1663700" y="44450"/>
                </a:lnTo>
                <a:lnTo>
                  <a:pt x="1651021" y="44485"/>
                </a:lnTo>
                <a:lnTo>
                  <a:pt x="1651127" y="76200"/>
                </a:lnTo>
                <a:lnTo>
                  <a:pt x="1727200" y="37846"/>
                </a:lnTo>
                <a:lnTo>
                  <a:pt x="1714905" y="31750"/>
                </a:lnTo>
                <a:close/>
              </a:path>
              <a:path w="1727200" h="80645">
                <a:moveTo>
                  <a:pt x="76179" y="36159"/>
                </a:moveTo>
                <a:lnTo>
                  <a:pt x="63500" y="36195"/>
                </a:lnTo>
                <a:lnTo>
                  <a:pt x="63500" y="48895"/>
                </a:lnTo>
                <a:lnTo>
                  <a:pt x="76221" y="48859"/>
                </a:lnTo>
                <a:lnTo>
                  <a:pt x="76179" y="36159"/>
                </a:lnTo>
                <a:close/>
              </a:path>
              <a:path w="1727200" h="80645">
                <a:moveTo>
                  <a:pt x="76221" y="48859"/>
                </a:moveTo>
                <a:lnTo>
                  <a:pt x="63500" y="48895"/>
                </a:lnTo>
                <a:lnTo>
                  <a:pt x="76221" y="48895"/>
                </a:lnTo>
                <a:close/>
              </a:path>
              <a:path w="1727200" h="80645">
                <a:moveTo>
                  <a:pt x="1650978" y="31785"/>
                </a:moveTo>
                <a:lnTo>
                  <a:pt x="76179" y="36159"/>
                </a:lnTo>
                <a:lnTo>
                  <a:pt x="76221" y="48859"/>
                </a:lnTo>
                <a:lnTo>
                  <a:pt x="1651021" y="44485"/>
                </a:lnTo>
                <a:lnTo>
                  <a:pt x="1650978" y="31785"/>
                </a:lnTo>
                <a:close/>
              </a:path>
              <a:path w="1727200" h="80645">
                <a:moveTo>
                  <a:pt x="1663700" y="31750"/>
                </a:moveTo>
                <a:lnTo>
                  <a:pt x="1650978" y="31785"/>
                </a:lnTo>
                <a:lnTo>
                  <a:pt x="1651021" y="44485"/>
                </a:lnTo>
                <a:lnTo>
                  <a:pt x="1663700" y="44450"/>
                </a:lnTo>
                <a:lnTo>
                  <a:pt x="1663700" y="31750"/>
                </a:lnTo>
                <a:close/>
              </a:path>
              <a:path w="1727200" h="80645">
                <a:moveTo>
                  <a:pt x="1650873" y="0"/>
                </a:moveTo>
                <a:lnTo>
                  <a:pt x="1650978" y="31785"/>
                </a:lnTo>
                <a:lnTo>
                  <a:pt x="1714905" y="31750"/>
                </a:lnTo>
                <a:lnTo>
                  <a:pt x="16508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76648" y="3323844"/>
            <a:ext cx="255904" cy="150495"/>
          </a:xfrm>
          <a:custGeom>
            <a:avLst/>
            <a:gdLst/>
            <a:ahLst/>
            <a:cxnLst/>
            <a:rect l="l" t="t" r="r" b="b"/>
            <a:pathLst>
              <a:path w="255904" h="150495">
                <a:moveTo>
                  <a:pt x="61849" y="52069"/>
                </a:moveTo>
                <a:lnTo>
                  <a:pt x="56006" y="53593"/>
                </a:lnTo>
                <a:lnTo>
                  <a:pt x="53339" y="58038"/>
                </a:lnTo>
                <a:lnTo>
                  <a:pt x="0" y="148081"/>
                </a:lnTo>
                <a:lnTo>
                  <a:pt x="109854" y="150240"/>
                </a:lnTo>
                <a:lnTo>
                  <a:pt x="112995" y="147192"/>
                </a:lnTo>
                <a:lnTo>
                  <a:pt x="21209" y="147192"/>
                </a:lnTo>
                <a:lnTo>
                  <a:pt x="11937" y="130555"/>
                </a:lnTo>
                <a:lnTo>
                  <a:pt x="42677" y="113428"/>
                </a:lnTo>
                <a:lnTo>
                  <a:pt x="69723" y="67817"/>
                </a:lnTo>
                <a:lnTo>
                  <a:pt x="72389" y="63245"/>
                </a:lnTo>
                <a:lnTo>
                  <a:pt x="70865" y="57403"/>
                </a:lnTo>
                <a:lnTo>
                  <a:pt x="66293" y="54736"/>
                </a:lnTo>
                <a:lnTo>
                  <a:pt x="61849" y="52069"/>
                </a:lnTo>
                <a:close/>
              </a:path>
              <a:path w="255904" h="150495">
                <a:moveTo>
                  <a:pt x="42677" y="113428"/>
                </a:moveTo>
                <a:lnTo>
                  <a:pt x="11937" y="130555"/>
                </a:lnTo>
                <a:lnTo>
                  <a:pt x="21209" y="147192"/>
                </a:lnTo>
                <a:lnTo>
                  <a:pt x="27591" y="143636"/>
                </a:lnTo>
                <a:lnTo>
                  <a:pt x="24764" y="143636"/>
                </a:lnTo>
                <a:lnTo>
                  <a:pt x="16763" y="129285"/>
                </a:lnTo>
                <a:lnTo>
                  <a:pt x="33274" y="129285"/>
                </a:lnTo>
                <a:lnTo>
                  <a:pt x="42677" y="113428"/>
                </a:lnTo>
                <a:close/>
              </a:path>
              <a:path w="255904" h="150495">
                <a:moveTo>
                  <a:pt x="52069" y="129998"/>
                </a:moveTo>
                <a:lnTo>
                  <a:pt x="21209" y="147192"/>
                </a:lnTo>
                <a:lnTo>
                  <a:pt x="112995" y="147192"/>
                </a:lnTo>
                <a:lnTo>
                  <a:pt x="114173" y="146050"/>
                </a:lnTo>
                <a:lnTo>
                  <a:pt x="114426" y="135508"/>
                </a:lnTo>
                <a:lnTo>
                  <a:pt x="110236" y="131190"/>
                </a:lnTo>
                <a:lnTo>
                  <a:pt x="52069" y="129998"/>
                </a:lnTo>
                <a:close/>
              </a:path>
              <a:path w="255904" h="150495">
                <a:moveTo>
                  <a:pt x="16763" y="129285"/>
                </a:moveTo>
                <a:lnTo>
                  <a:pt x="24764" y="143636"/>
                </a:lnTo>
                <a:lnTo>
                  <a:pt x="33079" y="129615"/>
                </a:lnTo>
                <a:lnTo>
                  <a:pt x="16763" y="129285"/>
                </a:lnTo>
                <a:close/>
              </a:path>
              <a:path w="255904" h="150495">
                <a:moveTo>
                  <a:pt x="33079" y="129615"/>
                </a:moveTo>
                <a:lnTo>
                  <a:pt x="24764" y="143636"/>
                </a:lnTo>
                <a:lnTo>
                  <a:pt x="27591" y="143636"/>
                </a:lnTo>
                <a:lnTo>
                  <a:pt x="52069" y="129998"/>
                </a:lnTo>
                <a:lnTo>
                  <a:pt x="33079" y="129615"/>
                </a:lnTo>
                <a:close/>
              </a:path>
              <a:path w="255904" h="150495">
                <a:moveTo>
                  <a:pt x="246252" y="0"/>
                </a:moveTo>
                <a:lnTo>
                  <a:pt x="42677" y="113428"/>
                </a:lnTo>
                <a:lnTo>
                  <a:pt x="33079" y="129615"/>
                </a:lnTo>
                <a:lnTo>
                  <a:pt x="52069" y="129998"/>
                </a:lnTo>
                <a:lnTo>
                  <a:pt x="255524" y="16636"/>
                </a:lnTo>
                <a:lnTo>
                  <a:pt x="246252" y="0"/>
                </a:lnTo>
                <a:close/>
              </a:path>
              <a:path w="255904" h="150495">
                <a:moveTo>
                  <a:pt x="33274" y="129285"/>
                </a:moveTo>
                <a:lnTo>
                  <a:pt x="16763" y="129285"/>
                </a:lnTo>
                <a:lnTo>
                  <a:pt x="33079" y="129615"/>
                </a:lnTo>
                <a:lnTo>
                  <a:pt x="33274" y="129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003675" y="3555777"/>
            <a:ext cx="8255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5620" algn="l"/>
              </a:tabLst>
            </a:pPr>
            <a:r>
              <a:rPr dirty="0" baseline="1157" sz="3600" spc="-7">
                <a:latin typeface="Arial"/>
                <a:cs typeface="Arial"/>
              </a:rPr>
              <a:t>P</a:t>
            </a:r>
            <a:r>
              <a:rPr dirty="0" baseline="2314" sz="1800">
                <a:latin typeface="Arial"/>
                <a:cs typeface="Arial"/>
              </a:rPr>
              <a:t>0	</a:t>
            </a:r>
            <a:r>
              <a:rPr dirty="0" sz="2000" spc="-10">
                <a:latin typeface="Arial"/>
                <a:cs typeface="Arial"/>
              </a:rPr>
              <a:t>v</a:t>
            </a:r>
            <a:r>
              <a:rPr dirty="0" sz="2000">
                <a:latin typeface="Arial"/>
                <a:cs typeface="Arial"/>
              </a:rPr>
              <a:t>*t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83302" y="3581050"/>
            <a:ext cx="229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3376" y="3126692"/>
            <a:ext cx="11398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-10">
                <a:latin typeface="Arial"/>
                <a:cs typeface="Arial"/>
              </a:rPr>
              <a:t>g</a:t>
            </a:r>
            <a:r>
              <a:rPr dirty="0" sz="1200">
                <a:latin typeface="Arial"/>
                <a:cs typeface="Arial"/>
              </a:rPr>
              <a:t>ine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del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m</a:t>
            </a:r>
            <a:r>
              <a:rPr dirty="0" sz="1200">
                <a:latin typeface="Arial"/>
                <a:cs typeface="Arial"/>
              </a:rPr>
              <a:t>oto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03675" y="4224163"/>
            <a:ext cx="15303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10969" y="4350718"/>
            <a:ext cx="16300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-10">
                <a:latin typeface="Arial"/>
                <a:cs typeface="Arial"/>
              </a:rPr>
              <a:t>g</a:t>
            </a:r>
            <a:r>
              <a:rPr dirty="0" sz="1200">
                <a:latin typeface="Arial"/>
                <a:cs typeface="Arial"/>
              </a:rPr>
              <a:t>ine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del</a:t>
            </a:r>
            <a:r>
              <a:rPr dirty="0" sz="1200" spc="-5">
                <a:latin typeface="Arial"/>
                <a:cs typeface="Arial"/>
              </a:rPr>
              <a:t>l</a:t>
            </a:r>
            <a:r>
              <a:rPr dirty="0" sz="1200">
                <a:latin typeface="Arial"/>
                <a:cs typeface="Arial"/>
              </a:rPr>
              <a:t>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coordin</a:t>
            </a:r>
            <a:r>
              <a:rPr dirty="0" sz="1200" spc="5">
                <a:latin typeface="Arial"/>
                <a:cs typeface="Arial"/>
              </a:rPr>
              <a:t>a</a:t>
            </a:r>
            <a:r>
              <a:rPr dirty="0" sz="1200">
                <a:latin typeface="Arial"/>
                <a:cs typeface="Arial"/>
              </a:rPr>
              <a:t>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37560" y="4005198"/>
            <a:ext cx="294640" cy="224154"/>
          </a:xfrm>
          <a:custGeom>
            <a:avLst/>
            <a:gdLst/>
            <a:ahLst/>
            <a:cxnLst/>
            <a:rect l="l" t="t" r="r" b="b"/>
            <a:pathLst>
              <a:path w="294639" h="224154">
                <a:moveTo>
                  <a:pt x="264256" y="22692"/>
                </a:moveTo>
                <a:lnTo>
                  <a:pt x="245496" y="24840"/>
                </a:lnTo>
                <a:lnTo>
                  <a:pt x="0" y="208280"/>
                </a:lnTo>
                <a:lnTo>
                  <a:pt x="11302" y="223646"/>
                </a:lnTo>
                <a:lnTo>
                  <a:pt x="256932" y="39994"/>
                </a:lnTo>
                <a:lnTo>
                  <a:pt x="264256" y="22692"/>
                </a:lnTo>
                <a:close/>
              </a:path>
              <a:path w="294639" h="224154">
                <a:moveTo>
                  <a:pt x="293075" y="3682"/>
                </a:moveTo>
                <a:lnTo>
                  <a:pt x="273812" y="3682"/>
                </a:lnTo>
                <a:lnTo>
                  <a:pt x="285114" y="18923"/>
                </a:lnTo>
                <a:lnTo>
                  <a:pt x="256932" y="39994"/>
                </a:lnTo>
                <a:lnTo>
                  <a:pt x="234187" y="93725"/>
                </a:lnTo>
                <a:lnTo>
                  <a:pt x="236474" y="99313"/>
                </a:lnTo>
                <a:lnTo>
                  <a:pt x="246125" y="103377"/>
                </a:lnTo>
                <a:lnTo>
                  <a:pt x="251713" y="101092"/>
                </a:lnTo>
                <a:lnTo>
                  <a:pt x="253745" y="96265"/>
                </a:lnTo>
                <a:lnTo>
                  <a:pt x="293075" y="3682"/>
                </a:lnTo>
                <a:close/>
              </a:path>
              <a:path w="294639" h="224154">
                <a:moveTo>
                  <a:pt x="276731" y="7619"/>
                </a:moveTo>
                <a:lnTo>
                  <a:pt x="270637" y="7619"/>
                </a:lnTo>
                <a:lnTo>
                  <a:pt x="280543" y="20827"/>
                </a:lnTo>
                <a:lnTo>
                  <a:pt x="264256" y="22692"/>
                </a:lnTo>
                <a:lnTo>
                  <a:pt x="256932" y="39994"/>
                </a:lnTo>
                <a:lnTo>
                  <a:pt x="285114" y="18923"/>
                </a:lnTo>
                <a:lnTo>
                  <a:pt x="276731" y="7619"/>
                </a:lnTo>
                <a:close/>
              </a:path>
              <a:path w="294639" h="224154">
                <a:moveTo>
                  <a:pt x="294639" y="0"/>
                </a:moveTo>
                <a:lnTo>
                  <a:pt x="190753" y="11937"/>
                </a:lnTo>
                <a:lnTo>
                  <a:pt x="185546" y="12445"/>
                </a:lnTo>
                <a:lnTo>
                  <a:pt x="181737" y="17271"/>
                </a:lnTo>
                <a:lnTo>
                  <a:pt x="183006" y="27686"/>
                </a:lnTo>
                <a:lnTo>
                  <a:pt x="187706" y="31368"/>
                </a:lnTo>
                <a:lnTo>
                  <a:pt x="192912" y="30861"/>
                </a:lnTo>
                <a:lnTo>
                  <a:pt x="245496" y="24840"/>
                </a:lnTo>
                <a:lnTo>
                  <a:pt x="273812" y="3682"/>
                </a:lnTo>
                <a:lnTo>
                  <a:pt x="293075" y="3682"/>
                </a:lnTo>
                <a:lnTo>
                  <a:pt x="294639" y="0"/>
                </a:lnTo>
                <a:close/>
              </a:path>
              <a:path w="294639" h="224154">
                <a:moveTo>
                  <a:pt x="273812" y="3682"/>
                </a:moveTo>
                <a:lnTo>
                  <a:pt x="245496" y="24840"/>
                </a:lnTo>
                <a:lnTo>
                  <a:pt x="264256" y="22692"/>
                </a:lnTo>
                <a:lnTo>
                  <a:pt x="270637" y="7619"/>
                </a:lnTo>
                <a:lnTo>
                  <a:pt x="276731" y="7619"/>
                </a:lnTo>
                <a:lnTo>
                  <a:pt x="273812" y="3682"/>
                </a:lnTo>
                <a:close/>
              </a:path>
              <a:path w="294639" h="224154">
                <a:moveTo>
                  <a:pt x="270637" y="7619"/>
                </a:moveTo>
                <a:lnTo>
                  <a:pt x="264256" y="22692"/>
                </a:lnTo>
                <a:lnTo>
                  <a:pt x="280543" y="20827"/>
                </a:lnTo>
                <a:lnTo>
                  <a:pt x="270637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65679" y="3895725"/>
            <a:ext cx="1012825" cy="79375"/>
          </a:xfrm>
          <a:custGeom>
            <a:avLst/>
            <a:gdLst/>
            <a:ahLst/>
            <a:cxnLst/>
            <a:rect l="l" t="t" r="r" b="b"/>
            <a:pathLst>
              <a:path w="1012825" h="79375">
                <a:moveTo>
                  <a:pt x="31120" y="3791"/>
                </a:moveTo>
                <a:lnTo>
                  <a:pt x="18666" y="8515"/>
                </a:lnTo>
                <a:lnTo>
                  <a:pt x="8738" y="17388"/>
                </a:lnTo>
                <a:lnTo>
                  <a:pt x="2221" y="29808"/>
                </a:lnTo>
                <a:lnTo>
                  <a:pt x="0" y="45169"/>
                </a:lnTo>
                <a:lnTo>
                  <a:pt x="3999" y="58681"/>
                </a:lnTo>
                <a:lnTo>
                  <a:pt x="12328" y="69556"/>
                </a:lnTo>
                <a:lnTo>
                  <a:pt x="24003" y="76795"/>
                </a:lnTo>
                <a:lnTo>
                  <a:pt x="38022" y="79375"/>
                </a:lnTo>
                <a:lnTo>
                  <a:pt x="48435" y="77840"/>
                </a:lnTo>
                <a:lnTo>
                  <a:pt x="59449" y="72185"/>
                </a:lnTo>
                <a:lnTo>
                  <a:pt x="68036" y="62573"/>
                </a:lnTo>
                <a:lnTo>
                  <a:pt x="72800" y="50800"/>
                </a:lnTo>
                <a:lnTo>
                  <a:pt x="37895" y="50800"/>
                </a:lnTo>
                <a:lnTo>
                  <a:pt x="37895" y="31750"/>
                </a:lnTo>
                <a:lnTo>
                  <a:pt x="74588" y="31625"/>
                </a:lnTo>
                <a:lnTo>
                  <a:pt x="69645" y="20693"/>
                </a:lnTo>
                <a:lnTo>
                  <a:pt x="60352" y="11522"/>
                </a:lnTo>
                <a:lnTo>
                  <a:pt x="47389" y="5619"/>
                </a:lnTo>
                <a:lnTo>
                  <a:pt x="31120" y="3791"/>
                </a:lnTo>
                <a:close/>
              </a:path>
              <a:path w="1012825" h="79375">
                <a:moveTo>
                  <a:pt x="1010750" y="28575"/>
                </a:moveTo>
                <a:lnTo>
                  <a:pt x="974520" y="28575"/>
                </a:lnTo>
                <a:lnTo>
                  <a:pt x="974520" y="47625"/>
                </a:lnTo>
                <a:lnTo>
                  <a:pt x="937827" y="47749"/>
                </a:lnTo>
                <a:lnTo>
                  <a:pt x="942769" y="58681"/>
                </a:lnTo>
                <a:lnTo>
                  <a:pt x="952063" y="67852"/>
                </a:lnTo>
                <a:lnTo>
                  <a:pt x="965026" y="73755"/>
                </a:lnTo>
                <a:lnTo>
                  <a:pt x="981295" y="75583"/>
                </a:lnTo>
                <a:lnTo>
                  <a:pt x="993749" y="70859"/>
                </a:lnTo>
                <a:lnTo>
                  <a:pt x="1003677" y="61986"/>
                </a:lnTo>
                <a:lnTo>
                  <a:pt x="1010194" y="49566"/>
                </a:lnTo>
                <a:lnTo>
                  <a:pt x="1012415" y="34205"/>
                </a:lnTo>
                <a:lnTo>
                  <a:pt x="1010750" y="28575"/>
                </a:lnTo>
                <a:close/>
              </a:path>
              <a:path w="1012825" h="79375">
                <a:moveTo>
                  <a:pt x="74588" y="31625"/>
                </a:moveTo>
                <a:lnTo>
                  <a:pt x="37895" y="31750"/>
                </a:lnTo>
                <a:lnTo>
                  <a:pt x="37895" y="50800"/>
                </a:lnTo>
                <a:lnTo>
                  <a:pt x="72848" y="50681"/>
                </a:lnTo>
                <a:lnTo>
                  <a:pt x="73441" y="49216"/>
                </a:lnTo>
                <a:lnTo>
                  <a:pt x="74907" y="32329"/>
                </a:lnTo>
                <a:lnTo>
                  <a:pt x="74588" y="31625"/>
                </a:lnTo>
                <a:close/>
              </a:path>
              <a:path w="1012825" h="79375">
                <a:moveTo>
                  <a:pt x="72848" y="50681"/>
                </a:moveTo>
                <a:lnTo>
                  <a:pt x="37895" y="50800"/>
                </a:lnTo>
                <a:lnTo>
                  <a:pt x="72800" y="50800"/>
                </a:lnTo>
                <a:close/>
              </a:path>
              <a:path w="1012825" h="79375">
                <a:moveTo>
                  <a:pt x="939567" y="28693"/>
                </a:moveTo>
                <a:lnTo>
                  <a:pt x="74588" y="31625"/>
                </a:lnTo>
                <a:lnTo>
                  <a:pt x="74907" y="32329"/>
                </a:lnTo>
                <a:lnTo>
                  <a:pt x="73441" y="49216"/>
                </a:lnTo>
                <a:lnTo>
                  <a:pt x="72848" y="50681"/>
                </a:lnTo>
                <a:lnTo>
                  <a:pt x="937827" y="47749"/>
                </a:lnTo>
                <a:lnTo>
                  <a:pt x="937508" y="47045"/>
                </a:lnTo>
                <a:lnTo>
                  <a:pt x="938974" y="30158"/>
                </a:lnTo>
                <a:lnTo>
                  <a:pt x="939567" y="28693"/>
                </a:lnTo>
                <a:close/>
              </a:path>
              <a:path w="1012825" h="79375">
                <a:moveTo>
                  <a:pt x="974520" y="28575"/>
                </a:moveTo>
                <a:lnTo>
                  <a:pt x="939567" y="28693"/>
                </a:lnTo>
                <a:lnTo>
                  <a:pt x="938974" y="30158"/>
                </a:lnTo>
                <a:lnTo>
                  <a:pt x="937508" y="47045"/>
                </a:lnTo>
                <a:lnTo>
                  <a:pt x="937827" y="47749"/>
                </a:lnTo>
                <a:lnTo>
                  <a:pt x="974520" y="47625"/>
                </a:lnTo>
                <a:lnTo>
                  <a:pt x="974520" y="28575"/>
                </a:lnTo>
                <a:close/>
              </a:path>
              <a:path w="1012825" h="79375">
                <a:moveTo>
                  <a:pt x="974393" y="0"/>
                </a:moveTo>
                <a:lnTo>
                  <a:pt x="963980" y="1534"/>
                </a:lnTo>
                <a:lnTo>
                  <a:pt x="952966" y="7189"/>
                </a:lnTo>
                <a:lnTo>
                  <a:pt x="944379" y="16801"/>
                </a:lnTo>
                <a:lnTo>
                  <a:pt x="939567" y="28693"/>
                </a:lnTo>
                <a:lnTo>
                  <a:pt x="1010750" y="28575"/>
                </a:lnTo>
                <a:lnTo>
                  <a:pt x="1008416" y="20693"/>
                </a:lnTo>
                <a:lnTo>
                  <a:pt x="1000087" y="9818"/>
                </a:lnTo>
                <a:lnTo>
                  <a:pt x="988412" y="2579"/>
                </a:lnTo>
                <a:lnTo>
                  <a:pt x="9743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498596" y="3574939"/>
            <a:ext cx="247650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Arial"/>
                <a:cs typeface="Arial"/>
              </a:rPr>
              <a:t>s</a:t>
            </a:r>
            <a:r>
              <a:rPr dirty="0" baseline="-21367" sz="1950" spc="15">
                <a:latin typeface="Arial"/>
                <a:cs typeface="Arial"/>
              </a:rPr>
              <a:t>0</a:t>
            </a:r>
            <a:endParaRPr baseline="-21367" sz="195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7957820" cy="143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72262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mot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s(t)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86633" y="2486661"/>
            <a:ext cx="10509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y=mx+q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9340" y="2486661"/>
            <a:ext cx="101600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+vt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3544333"/>
            <a:ext cx="274129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11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40429" y="3544817"/>
            <a:ext cx="50895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funz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20">
                <a:latin typeface="Franklin Gothic Book"/>
                <a:cs typeface="Franklin Gothic Book"/>
              </a:rPr>
              <a:t>gra</a:t>
            </a:r>
            <a:r>
              <a:rPr dirty="0" sz="2400" spc="-30">
                <a:latin typeface="Franklin Gothic Book"/>
                <a:cs typeface="Franklin Gothic Book"/>
              </a:rPr>
              <a:t>mm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4702" y="3823709"/>
            <a:ext cx="53752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orario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,t</a:t>
            </a:r>
            <a:r>
              <a:rPr dirty="0" sz="2400" spc="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2802" y="4177284"/>
            <a:ext cx="86550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561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	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46529" y="4177284"/>
            <a:ext cx="658622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5770" algn="l"/>
                <a:tab pos="2189480" algn="l"/>
                <a:tab pos="2643505" algn="l"/>
                <a:tab pos="3860800" algn="l"/>
                <a:tab pos="4659630" algn="l"/>
                <a:tab pos="5121910" algn="l"/>
                <a:tab pos="6194425" algn="l"/>
              </a:tabLst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-15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sponde	al	termine	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,	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all‘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4702" y="4456423"/>
            <a:ext cx="76854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21130" algn="l"/>
                <a:tab pos="2216150" algn="l"/>
                <a:tab pos="2995295" algn="l"/>
                <a:tab pos="3630929" algn="l"/>
                <a:tab pos="4551680" algn="l"/>
                <a:tab pos="5344160" algn="l"/>
                <a:tab pos="5641340" algn="l"/>
                <a:tab pos="5970270" algn="l"/>
                <a:tab pos="6372860" algn="l"/>
                <a:tab pos="753427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interce</a:t>
            </a:r>
            <a:r>
              <a:rPr dirty="0" sz="2400" spc="-10">
                <a:latin typeface="Franklin Gothic Book"/>
                <a:cs typeface="Franklin Gothic Book"/>
              </a:rPr>
              <a:t>tta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l‘asse	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	y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4702" y="4735315"/>
            <a:ext cx="7686040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5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coeffic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angolare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semia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ascisse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40200" y="2565400"/>
            <a:ext cx="431800" cy="142875"/>
          </a:xfrm>
          <a:custGeom>
            <a:avLst/>
            <a:gdLst/>
            <a:ahLst/>
            <a:cxnLst/>
            <a:rect l="l" t="t" r="r" b="b"/>
            <a:pathLst>
              <a:path w="431800" h="142875">
                <a:moveTo>
                  <a:pt x="72009" y="0"/>
                </a:moveTo>
                <a:lnTo>
                  <a:pt x="0" y="71500"/>
                </a:lnTo>
                <a:lnTo>
                  <a:pt x="72009" y="142875"/>
                </a:lnTo>
                <a:lnTo>
                  <a:pt x="72009" y="107187"/>
                </a:lnTo>
                <a:lnTo>
                  <a:pt x="395795" y="107187"/>
                </a:lnTo>
                <a:lnTo>
                  <a:pt x="431800" y="71500"/>
                </a:lnTo>
                <a:lnTo>
                  <a:pt x="395731" y="35687"/>
                </a:lnTo>
                <a:lnTo>
                  <a:pt x="72009" y="35687"/>
                </a:lnTo>
                <a:lnTo>
                  <a:pt x="72009" y="0"/>
                </a:lnTo>
                <a:close/>
              </a:path>
              <a:path w="431800" h="142875">
                <a:moveTo>
                  <a:pt x="395795" y="107187"/>
                </a:moveTo>
                <a:lnTo>
                  <a:pt x="359790" y="107187"/>
                </a:lnTo>
                <a:lnTo>
                  <a:pt x="359790" y="142875"/>
                </a:lnTo>
                <a:lnTo>
                  <a:pt x="395795" y="107187"/>
                </a:lnTo>
                <a:close/>
              </a:path>
              <a:path w="431800" h="142875">
                <a:moveTo>
                  <a:pt x="359790" y="0"/>
                </a:moveTo>
                <a:lnTo>
                  <a:pt x="359790" y="35687"/>
                </a:lnTo>
                <a:lnTo>
                  <a:pt x="395731" y="35687"/>
                </a:lnTo>
                <a:lnTo>
                  <a:pt x="35979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0200" y="2565400"/>
            <a:ext cx="431800" cy="142875"/>
          </a:xfrm>
          <a:custGeom>
            <a:avLst/>
            <a:gdLst/>
            <a:ahLst/>
            <a:cxnLst/>
            <a:rect l="l" t="t" r="r" b="b"/>
            <a:pathLst>
              <a:path w="431800" h="142875">
                <a:moveTo>
                  <a:pt x="0" y="71500"/>
                </a:moveTo>
                <a:lnTo>
                  <a:pt x="72009" y="0"/>
                </a:lnTo>
                <a:lnTo>
                  <a:pt x="72009" y="35687"/>
                </a:lnTo>
                <a:lnTo>
                  <a:pt x="359790" y="35687"/>
                </a:lnTo>
                <a:lnTo>
                  <a:pt x="359790" y="0"/>
                </a:lnTo>
                <a:lnTo>
                  <a:pt x="431800" y="71500"/>
                </a:lnTo>
                <a:lnTo>
                  <a:pt x="359790" y="142875"/>
                </a:lnTo>
                <a:lnTo>
                  <a:pt x="359790" y="107187"/>
                </a:lnTo>
                <a:lnTo>
                  <a:pt x="72009" y="107187"/>
                </a:lnTo>
                <a:lnTo>
                  <a:pt x="72009" y="142875"/>
                </a:lnTo>
                <a:lnTo>
                  <a:pt x="0" y="715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2023-05-31T13:04:42Z</dcterms:created>
  <dcterms:modified xsi:type="dcterms:W3CDTF">2023-05-31T13:04:42Z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2016-10-06T00:00:00Z</vt:filetime>
  </property>
  <property fmtid="{D5CDD505-2E9C-101B-9397-08002B2CF9AE}" pid="3" name="LastSaved">
    <vt:filetime>2023-05-31T00:00:00Z</vt:filetime>
  </property>
</Properties>
</file>